
<file path=[Content_Types].xml><?xml version="1.0" encoding="utf-8"?>
<Types xmlns="http://schemas.openxmlformats.org/package/2006/content-types">
  <Default Extension="jpe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sldIdLst>
    <p:sldId id="256" r:id="rId5"/>
    <p:sldId id="257" r:id="rId6"/>
    <p:sldId id="259" r:id="rId7"/>
    <p:sldId id="260" r:id="rId8"/>
    <p:sldId id="261" r:id="rId9"/>
    <p:sldId id="269" r:id="rId10"/>
    <p:sldId id="262" r:id="rId11"/>
    <p:sldId id="267" r:id="rId12"/>
    <p:sldId id="263" r:id="rId13"/>
    <p:sldId id="265" r:id="rId14"/>
    <p:sldId id="270" r:id="rId15"/>
    <p:sldId id="271" r:id="rId16"/>
    <p:sldId id="272" r:id="rId17"/>
    <p:sldId id="2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9A2B43-A8F8-6343-B2BB-9ED239A9FB57}" v="1" dt="2020-11-06T18:54:59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05"/>
    <p:restoredTop sz="94663"/>
  </p:normalViewPr>
  <p:slideViewPr>
    <p:cSldViewPr snapToGrid="0">
      <p:cViewPr varScale="1">
        <p:scale>
          <a:sx n="84" d="100"/>
          <a:sy n="84" d="100"/>
        </p:scale>
        <p:origin x="10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6.mov"/><Relationship Id="rId7" Type="http://schemas.openxmlformats.org/officeDocument/2006/relationships/image" Target="../media/image4.png"/><Relationship Id="rId2" Type="http://schemas.microsoft.com/office/2007/relationships/media" Target="../media/media6.mo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7.m4a"/><Relationship Id="rId4" Type="http://schemas.microsoft.com/office/2007/relationships/media" Target="../media/media7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6.mov"/><Relationship Id="rId7" Type="http://schemas.openxmlformats.org/officeDocument/2006/relationships/image" Target="../media/image4.png"/><Relationship Id="rId2" Type="http://schemas.microsoft.com/office/2007/relationships/media" Target="../media/media6.mov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8.m4a"/><Relationship Id="rId4" Type="http://schemas.microsoft.com/office/2007/relationships/media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0.mov"/><Relationship Id="rId7" Type="http://schemas.openxmlformats.org/officeDocument/2006/relationships/image" Target="../media/image5.png"/><Relationship Id="rId2" Type="http://schemas.microsoft.com/office/2007/relationships/media" Target="../media/media10.mov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11.m4a"/><Relationship Id="rId4" Type="http://schemas.microsoft.com/office/2007/relationships/media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1C36E-8A05-BD44-AD05-CF4E77D0CC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Accommodate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C5E0F-B009-4C43-8599-FD539B9EA7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Student Module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B34E62-2661-E04E-BD12-90DAEB3E0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6"/>
    </mc:Choice>
    <mc:Fallback xmlns="">
      <p:transition spd="slow" advTm="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9B21-7034-6F46-8461-67C0AC9A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 at the DRC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58620-8570-1849-8224-CBB412D4D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Professors will submit your exam via Accommodate</a:t>
            </a:r>
          </a:p>
          <a:p>
            <a:r>
              <a:rPr lang="en-US" dirty="0"/>
              <a:t>You do not need to provide your instructors an envelope or other confirmation</a:t>
            </a:r>
          </a:p>
          <a:p>
            <a:r>
              <a:rPr lang="en-US" dirty="0"/>
              <a:t>If your instructor </a:t>
            </a:r>
            <a:r>
              <a:rPr lang="en-US" b="1" dirty="0"/>
              <a:t>does not</a:t>
            </a:r>
            <a:r>
              <a:rPr lang="en-US" dirty="0"/>
              <a:t> confirm something (open book, calculator, etc.) you </a:t>
            </a:r>
            <a:r>
              <a:rPr lang="en-US" b="1" dirty="0"/>
              <a:t>will not</a:t>
            </a:r>
            <a:r>
              <a:rPr lang="en-US" dirty="0"/>
              <a:t> be allowed to utilize that item</a:t>
            </a:r>
          </a:p>
          <a:p>
            <a:r>
              <a:rPr lang="en-US" dirty="0"/>
              <a:t> If your request </a:t>
            </a:r>
            <a:r>
              <a:rPr lang="en-US" b="1" i="1" dirty="0"/>
              <a:t>is not </a:t>
            </a:r>
            <a:r>
              <a:rPr lang="en-US" dirty="0"/>
              <a:t> </a:t>
            </a:r>
            <a:r>
              <a:rPr lang="en-US" b="1" i="1" dirty="0"/>
              <a:t>approved</a:t>
            </a:r>
            <a:r>
              <a:rPr lang="en-US" dirty="0"/>
              <a:t> by your instructor, then it will be removed from your queue, and you will have to resubmit at a time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420C9B-9DBD-D247-AB7F-04FB4AFEC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6"/>
    </mc:Choice>
    <mc:Fallback xmlns="">
      <p:transition spd="slow" advTm="17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686D9-F06E-46D4-9861-8A78A7CA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Uploading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5FA5-0286-4685-B2C8-A71ADC3EA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need to add updated documentation, or want to view what you have on file, you can add it directly to your profile in the system.</a:t>
            </a:r>
          </a:p>
          <a:p>
            <a:r>
              <a:rPr lang="en-US" dirty="0"/>
              <a:t>Once you log in, go to </a:t>
            </a:r>
            <a:r>
              <a:rPr lang="en-US" b="1" dirty="0"/>
              <a:t>Approved Documents</a:t>
            </a:r>
          </a:p>
          <a:p>
            <a:pPr lvl="1"/>
            <a:r>
              <a:rPr lang="en-US" b="1" dirty="0"/>
              <a:t>Pending Documents </a:t>
            </a:r>
            <a:r>
              <a:rPr lang="en-US" dirty="0"/>
              <a:t>will include anything that you have uploaded yourself</a:t>
            </a:r>
          </a:p>
          <a:p>
            <a:pPr lvl="1"/>
            <a:r>
              <a:rPr lang="en-US" b="1" dirty="0"/>
              <a:t>Approved Documents </a:t>
            </a:r>
            <a:r>
              <a:rPr lang="en-US" dirty="0"/>
              <a:t>will include any historical documentation, or documentation uploaded directly by Accessibility Services Staff</a:t>
            </a:r>
          </a:p>
          <a:p>
            <a:pPr lvl="1"/>
            <a:r>
              <a:rPr lang="en-US" b="1" dirty="0"/>
              <a:t>Both areas have the option to “Add New” where you can upload your documentation, if needed.</a:t>
            </a:r>
          </a:p>
        </p:txBody>
      </p:sp>
    </p:spTree>
    <p:extLst>
      <p:ext uri="{BB962C8B-B14F-4D97-AF65-F5344CB8AC3E}">
        <p14:creationId xmlns:p14="http://schemas.microsoft.com/office/powerpoint/2010/main" val="886605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4BD5A-99C4-49F3-ADE6-8345B7F4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an 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36E53-1E1D-44F4-B9A1-204C9192F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schedule an appointment with an Accessibility Services Staff member, you would first log into Accommodate, and then select </a:t>
            </a:r>
            <a:r>
              <a:rPr lang="en-US" b="1" dirty="0"/>
              <a:t>Appointments, </a:t>
            </a:r>
            <a:r>
              <a:rPr lang="en-US" dirty="0"/>
              <a:t>then </a:t>
            </a:r>
            <a:r>
              <a:rPr lang="en-US" b="1" dirty="0"/>
              <a:t>Request New Appointment</a:t>
            </a:r>
          </a:p>
          <a:p>
            <a:r>
              <a:rPr lang="en-US" dirty="0"/>
              <a:t>Choose the type of appointment, and use the filters to select a day and time that work best for you</a:t>
            </a:r>
          </a:p>
          <a:p>
            <a:pPr lvl="1"/>
            <a:r>
              <a:rPr lang="en-US" dirty="0"/>
              <a:t>Remember to select the person you should meet with based on the first letter of your last name:</a:t>
            </a:r>
          </a:p>
          <a:p>
            <a:pPr lvl="2"/>
            <a:r>
              <a:rPr lang="en-US" dirty="0"/>
              <a:t>Stephanie Hackett: Last Names A-M</a:t>
            </a:r>
          </a:p>
          <a:p>
            <a:pPr lvl="2"/>
            <a:r>
              <a:rPr lang="en-US" dirty="0"/>
              <a:t>Morgan Sutton: Last Names N-Z</a:t>
            </a:r>
          </a:p>
        </p:txBody>
      </p:sp>
    </p:spTree>
    <p:extLst>
      <p:ext uri="{BB962C8B-B14F-4D97-AF65-F5344CB8AC3E}">
        <p14:creationId xmlns:p14="http://schemas.microsoft.com/office/powerpoint/2010/main" val="1078747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06256-FB39-42AE-8E02-6DF8B3970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An Appointment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14516-966D-4A83-8206-45C2588FE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you’ve found a day and time that might work, select it on the right hand side by </a:t>
            </a:r>
            <a:r>
              <a:rPr lang="en-US" b="1" dirty="0"/>
              <a:t>clicking the provider’s name</a:t>
            </a:r>
          </a:p>
          <a:p>
            <a:pPr lvl="1"/>
            <a:r>
              <a:rPr lang="en-US" dirty="0"/>
              <a:t>If you select “</a:t>
            </a:r>
            <a:r>
              <a:rPr lang="en-US" b="1" dirty="0"/>
              <a:t>Virtual Appointment</a:t>
            </a:r>
            <a:r>
              <a:rPr lang="en-US" dirty="0"/>
              <a:t>” please be sure to provide a good phone number in the “</a:t>
            </a:r>
            <a:r>
              <a:rPr lang="en-US" b="1" dirty="0"/>
              <a:t>Additional Notes Section</a:t>
            </a:r>
            <a:r>
              <a:rPr lang="en-US" dirty="0"/>
              <a:t>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Select </a:t>
            </a:r>
            <a:r>
              <a:rPr lang="en-US" b="1" dirty="0"/>
              <a:t>Submit Request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Your selection will then be confirmed by Accessibility Services staff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197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E4CA7-A995-447F-A046-9AF7C0A66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355" y="1378059"/>
            <a:ext cx="7315200" cy="1844996"/>
          </a:xfrm>
        </p:spPr>
        <p:txBody>
          <a:bodyPr/>
          <a:lstStyle/>
          <a:p>
            <a:r>
              <a:rPr lang="en-US"/>
              <a:t>Questions, Comments, Concerns?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43B74-64FB-4319-86BA-C91B6F7E4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3430575"/>
            <a:ext cx="7315200" cy="2154071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tx1"/>
                </a:solidFill>
              </a:rPr>
              <a:t>Thank you for your time!</a:t>
            </a:r>
          </a:p>
          <a:p>
            <a:r>
              <a:rPr lang="en-US">
                <a:solidFill>
                  <a:schemeClr val="tx1"/>
                </a:solidFill>
              </a:rPr>
              <a:t>Contact Information:</a:t>
            </a:r>
          </a:p>
          <a:p>
            <a:r>
              <a:rPr lang="en-US">
                <a:solidFill>
                  <a:schemeClr val="tx1"/>
                </a:solidFill>
              </a:rPr>
              <a:t>Stephanie Hackett</a:t>
            </a:r>
          </a:p>
          <a:p>
            <a:r>
              <a:rPr lang="en-US">
                <a:solidFill>
                  <a:schemeClr val="tx1"/>
                </a:solidFill>
              </a:rPr>
              <a:t>hacketts6@southernct.edu</a:t>
            </a:r>
          </a:p>
          <a:p>
            <a:r>
              <a:rPr lang="en-US">
                <a:solidFill>
                  <a:schemeClr val="tx1"/>
                </a:solidFill>
              </a:rPr>
              <a:t>203-392-6828</a:t>
            </a:r>
          </a:p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8F07D8-03E6-1847-8009-C99FC60FA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8"/>
    </mc:Choice>
    <mc:Fallback xmlns="">
      <p:transition spd="slow" advTm="8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F09F6-6F9C-5D4C-B225-405224D7B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What is Accommodate?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0D693-48F2-D043-8231-E10EF8E77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</a:rPr>
              <a:t>Accommodate will replace many processes and procedures for Accessibility Services, creating a more accessible and efficient environment </a:t>
            </a:r>
          </a:p>
          <a:p>
            <a:r>
              <a:rPr lang="en-US" dirty="0">
                <a:ea typeface="+mn-lt"/>
                <a:cs typeface="+mn-lt"/>
              </a:rPr>
              <a:t>You will be able to view your approved accommodations, request accommodation letters, and schedule exams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AD5EFF-9D33-A945-A430-66FA81CF9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01"/>
    </mc:Choice>
    <mc:Fallback xmlns="">
      <p:transition spd="slow" advTm="2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0849-9689-F347-9BD6-122CA922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Logging 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58998-278C-4F42-98B3-751447FD8F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</a:rPr>
              <a:t>The first step to familiarize yourself with the platform is to log in, either through your </a:t>
            </a:r>
            <a:r>
              <a:rPr lang="en-US" dirty="0" err="1">
                <a:ea typeface="+mn-lt"/>
                <a:cs typeface="+mn-lt"/>
              </a:rPr>
              <a:t>myApps</a:t>
            </a:r>
            <a:r>
              <a:rPr lang="en-US" dirty="0">
                <a:ea typeface="+mn-lt"/>
                <a:cs typeface="+mn-lt"/>
              </a:rPr>
              <a:t> page, or the link on the CASAS website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You will use your </a:t>
            </a:r>
            <a:r>
              <a:rPr lang="en-US" dirty="0" err="1">
                <a:ea typeface="+mn-lt"/>
                <a:cs typeface="+mn-lt"/>
              </a:rPr>
              <a:t>mySCSU</a:t>
            </a:r>
            <a:r>
              <a:rPr lang="en-US" dirty="0">
                <a:ea typeface="+mn-lt"/>
                <a:cs typeface="+mn-lt"/>
              </a:rPr>
              <a:t> log in information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03F051-CC22-C348-9041-84397071D2C9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38" y="1412823"/>
            <a:ext cx="3475037" cy="40323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AD082E-1D8C-A541-9427-9046389E5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3"/>
    </mc:Choice>
    <mc:Fallback xmlns="">
      <p:transition spd="slow" advTm="11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5FF9B-3F02-1946-B0D8-4AA3B3FE0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0381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Home Screen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18E62-1DA2-EC4A-BEF8-741939637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920" y="2162014"/>
            <a:ext cx="2947482" cy="37442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This will be your home (or hub) screen. </a:t>
            </a:r>
          </a:p>
          <a:p>
            <a:r>
              <a:rPr lang="en-US" sz="1600">
                <a:solidFill>
                  <a:srgbClr val="FFFFFF"/>
                </a:solidFill>
              </a:rPr>
              <a:t>It will provide you with at-a-glance information, as well as the links to other areas for your reference, linked on the left.</a:t>
            </a:r>
          </a:p>
          <a:p>
            <a:r>
              <a:rPr lang="en-US" sz="1600">
                <a:solidFill>
                  <a:srgbClr val="FFFFFF"/>
                </a:solidFill>
              </a:rPr>
              <a:t>Once you click one of the icons, you will be brought to any outstanding tasks or information from your last log in.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C305DD-83C7-EB4E-A2F8-319F0DD76B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059935" y="1950338"/>
            <a:ext cx="7491363" cy="29403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F33A59-F1F5-724D-913A-1B422686A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7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6"/>
    </mc:Choice>
    <mc:Fallback xmlns="">
      <p:transition spd="slow" advTm="1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B4865D-79BE-A74C-AAD8-0A67D0120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Accommodation Letters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AF06DF-082C-3043-BCFF-3B5B583B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Every semester, you will need to request your letters for your courses as you have done in the past</a:t>
            </a:r>
          </a:p>
          <a:p>
            <a:r>
              <a:rPr lang="en-US" dirty="0"/>
              <a:t>You can view your approved Accommodations under the </a:t>
            </a:r>
            <a:r>
              <a:rPr lang="en-US" b="1" dirty="0"/>
              <a:t>Accommodations</a:t>
            </a:r>
            <a:r>
              <a:rPr lang="en-US" dirty="0"/>
              <a:t> tab.  Both housing and academic accommodations will appear there.</a:t>
            </a:r>
          </a:p>
          <a:p>
            <a:r>
              <a:rPr lang="en-US" dirty="0"/>
              <a:t>You can only request letters for accommodations that you were previously approved for; as always, if you need to request additional accommodations, you will need to schedule a follow up appointment with the DRC</a:t>
            </a:r>
          </a:p>
          <a:p>
            <a:r>
              <a:rPr lang="en-US" dirty="0"/>
              <a:t>Be mindful of the accommodations you’re requesting for each class; you now can customize your accommodations for each class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09A6D7-D617-5D42-88C8-F63F7130F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23"/>
    </mc:Choice>
    <mc:Fallback xmlns="">
      <p:transition spd="slow" advTm="3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199AB8-859F-0946-8241-7ACBF925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0381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Requesting your Letters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17A6E0-DD50-D041-A05B-63A9FB3AC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920" y="2162014"/>
            <a:ext cx="2947482" cy="37442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First, select </a:t>
            </a:r>
            <a:r>
              <a:rPr lang="en-US" sz="1600" b="1" dirty="0">
                <a:solidFill>
                  <a:srgbClr val="FFFFFF"/>
                </a:solidFill>
              </a:rPr>
              <a:t>Accommodations</a:t>
            </a:r>
            <a:r>
              <a:rPr lang="en-US" sz="1600" dirty="0">
                <a:solidFill>
                  <a:srgbClr val="FFFFFF"/>
                </a:solidFill>
              </a:rPr>
              <a:t>, then </a:t>
            </a:r>
            <a:r>
              <a:rPr lang="en-US" sz="1600" b="1" dirty="0">
                <a:solidFill>
                  <a:srgbClr val="FFFFFF"/>
                </a:solidFill>
              </a:rPr>
              <a:t>Semester Request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Select </a:t>
            </a:r>
            <a:r>
              <a:rPr lang="en-US" sz="1600" b="1" dirty="0">
                <a:solidFill>
                  <a:srgbClr val="FFFFFF"/>
                </a:solidFill>
              </a:rPr>
              <a:t>Add New</a:t>
            </a:r>
            <a:r>
              <a:rPr lang="en-US" sz="1600" dirty="0">
                <a:solidFill>
                  <a:srgbClr val="FFFFFF"/>
                </a:solidFill>
              </a:rPr>
              <a:t>, and then the semester you’re requesting letters for</a:t>
            </a:r>
          </a:p>
          <a:p>
            <a:r>
              <a:rPr lang="en-US" sz="1600" dirty="0">
                <a:solidFill>
                  <a:srgbClr val="FFFFFF"/>
                </a:solidFill>
              </a:rPr>
              <a:t>You can review the accommodations you’re approved for, or </a:t>
            </a:r>
            <a:r>
              <a:rPr lang="en-US" sz="1600" b="1" dirty="0">
                <a:solidFill>
                  <a:srgbClr val="FFFFFF"/>
                </a:solidFill>
              </a:rPr>
              <a:t>Request for All</a:t>
            </a:r>
          </a:p>
          <a:p>
            <a:r>
              <a:rPr lang="en-US" sz="1600" dirty="0">
                <a:solidFill>
                  <a:srgbClr val="FFFFFF"/>
                </a:solidFill>
              </a:rPr>
              <a:t>Once you hit </a:t>
            </a:r>
            <a:r>
              <a:rPr lang="en-US" sz="1600" b="1" dirty="0">
                <a:solidFill>
                  <a:srgbClr val="FFFFFF"/>
                </a:solidFill>
              </a:rPr>
              <a:t>Submit</a:t>
            </a:r>
            <a:r>
              <a:rPr lang="en-US" sz="1600" dirty="0">
                <a:solidFill>
                  <a:srgbClr val="FFFFFF"/>
                </a:solidFill>
              </a:rPr>
              <a:t>, your request is logged.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</a:rPr>
              <a:t>That’s it!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7" name="Screen Recording 2020-09-11 at 11.21.41 AM" descr="Screen Recording 2020-09-11 at 11.21.41 AM">
            <a:hlinkClick r:id="" action="ppaction://media"/>
            <a:extLst>
              <a:ext uri="{FF2B5EF4-FFF2-40B4-BE49-F238E27FC236}">
                <a16:creationId xmlns:a16="http://schemas.microsoft.com/office/drawing/2014/main" id="{20729C6B-CA35-6547-BC3B-9EA763555C88}"/>
              </a:ext>
            </a:extLst>
          </p:cNvPr>
          <p:cNvPicPr>
            <a:picLocks noGrp="1"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9935" y="1145017"/>
            <a:ext cx="7491363" cy="45510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BABDDF-F33A-CD4B-9016-C76543DBE48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53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1"/>
    </mc:Choice>
    <mc:Fallback xmlns="">
      <p:transition spd="slow" advTm="28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57" objId="7"/>
        <p14:stopEvt time="26659" objId="7"/>
        <p14:playEvt time="26659" objId="7"/>
        <p14:stopEvt time="28241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3CBCCC-50D2-7342-8496-97A60E376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0381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Confirming Accommodations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3FBE4-B44E-4D4F-8634-11EFA4387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920" y="2162014"/>
            <a:ext cx="2947482" cy="37442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Once you submit your Request, it will be reviewed and Confirmed by Accessibility Services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Once it is confirmed, your letters will be sent out, and delivered to your faculty member’s Accommodate log in page</a:t>
            </a:r>
          </a:p>
        </p:txBody>
      </p:sp>
      <p:pic>
        <p:nvPicPr>
          <p:cNvPr id="7" name="Screen Recording 2020-09-11 at 11.21.41 AM" descr="Screen Recording 2020-09-11 at 11.21.41 AM">
            <a:hlinkClick r:id="" action="ppaction://media"/>
            <a:extLst>
              <a:ext uri="{FF2B5EF4-FFF2-40B4-BE49-F238E27FC236}">
                <a16:creationId xmlns:a16="http://schemas.microsoft.com/office/drawing/2014/main" id="{8857C0D9-601B-774E-8B37-061EBC1BFA99}"/>
              </a:ext>
            </a:extLst>
          </p:cNvPr>
          <p:cNvPicPr>
            <a:picLocks noGrp="1"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9935" y="1145017"/>
            <a:ext cx="7491363" cy="45510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2E1E23-FB85-0C4E-95C9-FA21B3D633C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3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5"/>
    </mc:Choice>
    <mc:Fallback xmlns="">
      <p:transition spd="slow" advTm="3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29" objId="7"/>
        <p14:stopEvt time="29360" objId="7"/>
        <p14:playEvt time="29914" objId="7"/>
        <p14:stopEvt time="31845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8F7D0-B551-4921-8A4F-1614ECD5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9CE8C-41A8-472D-AC1C-DBDAB0E03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Exam bookings will happen online, via Accommodate</a:t>
            </a:r>
          </a:p>
          <a:p>
            <a:r>
              <a:rPr lang="en-US" dirty="0"/>
              <a:t>You will still have to meet the same standards of scheduling: at least one week in advance, and instructor consent to take the exam at a different time than the class meets</a:t>
            </a:r>
          </a:p>
          <a:p>
            <a:r>
              <a:rPr lang="en-US" dirty="0"/>
              <a:t>If you have concerns about timing of your exams, or materials allowed, make sure you meet with your instructor in advance</a:t>
            </a:r>
          </a:p>
          <a:p>
            <a:r>
              <a:rPr lang="en-US" dirty="0"/>
              <a:t>Once the request is made, instructors will be notified in Accommodate and will need to approve and confirm the booking before your spot is confirmed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FAAFF1-0D7A-004C-982B-C55763953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6"/>
    </mc:Choice>
    <mc:Fallback xmlns="">
      <p:transition spd="slow" advTm="2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5922E-7293-DD44-9D06-835DFF678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Scheduling an exam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04B7B-9DFE-AC4C-958E-2E093BB57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9267" y="864108"/>
            <a:ext cx="3585891" cy="512064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dirty="0"/>
              <a:t>Go to </a:t>
            </a:r>
            <a:r>
              <a:rPr lang="en-US" b="1" dirty="0"/>
              <a:t>Testing Room</a:t>
            </a:r>
            <a:r>
              <a:rPr lang="en-US" dirty="0"/>
              <a:t>, then </a:t>
            </a:r>
            <a:r>
              <a:rPr lang="en-US" b="1" dirty="0"/>
              <a:t>New Booking Request</a:t>
            </a:r>
          </a:p>
          <a:p>
            <a:r>
              <a:rPr lang="en-US" dirty="0"/>
              <a:t>Fields on the left side help you to narrow down the date and time that you want to book in the testing space; select the time you want to book on the </a:t>
            </a:r>
            <a:r>
              <a:rPr lang="en-US" b="1" dirty="0"/>
              <a:t>Right</a:t>
            </a:r>
          </a:p>
          <a:p>
            <a:r>
              <a:rPr lang="en-US" dirty="0"/>
              <a:t>You will then be asked to fill in details about the exam</a:t>
            </a:r>
          </a:p>
          <a:p>
            <a:r>
              <a:rPr lang="en-US" dirty="0"/>
              <a:t>Once you select </a:t>
            </a:r>
            <a:r>
              <a:rPr lang="en-US" b="1" dirty="0"/>
              <a:t>Confirm Booking</a:t>
            </a:r>
            <a:r>
              <a:rPr lang="en-US" dirty="0"/>
              <a:t>, it will go into your </a:t>
            </a:r>
            <a:r>
              <a:rPr lang="en-US" b="1" dirty="0"/>
              <a:t>Pending Column</a:t>
            </a:r>
            <a:endParaRPr lang="en-US" dirty="0"/>
          </a:p>
          <a:p>
            <a:r>
              <a:rPr lang="en-US" dirty="0"/>
              <a:t>The request will be confirmed by your instructor, and Accessibility Services, and will then move into Approved Requests</a:t>
            </a:r>
          </a:p>
          <a:p>
            <a:endParaRPr lang="en-US" dirty="0"/>
          </a:p>
        </p:txBody>
      </p:sp>
      <p:pic>
        <p:nvPicPr>
          <p:cNvPr id="7" name="Screen Recording 2020-09-11 at 11.34.36 AM" descr="Screen Recording 2020-09-11 at 11.34.36 AM">
            <a:hlinkClick r:id="" action="ppaction://media"/>
            <a:extLst>
              <a:ext uri="{FF2B5EF4-FFF2-40B4-BE49-F238E27FC236}">
                <a16:creationId xmlns:a16="http://schemas.microsoft.com/office/drawing/2014/main" id="{AA1DE357-C808-1D4A-A068-7F38657D065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8120" y="2373554"/>
            <a:ext cx="3474720" cy="21108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4A4887-40CC-1741-B09A-82C9AE1D6AA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44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31"/>
    </mc:Choice>
    <mc:Fallback xmlns="">
      <p:transition spd="slow" advTm="2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53" objId="7"/>
        <p14:stopEvt time="26542" objId="7"/>
        <p14:playEvt time="26542" objId="7"/>
        <p14:stopEvt time="27231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"/>
</p:tagLst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e74e54cd-6a6f-4295-974e-fd3357dd9b0e">
      <UserInfo>
        <DisplayName>Adele, Goldie</DisplayName>
        <AccountId>13</AccountId>
        <AccountType/>
      </UserInfo>
      <UserInfo>
        <DisplayName>Hackett, Stephanie M.</DisplayName>
        <AccountId>2346</AccountId>
        <AccountType/>
      </UserInfo>
      <UserInfo>
        <DisplayName>Ajeti, Valon</DisplayName>
        <AccountId>2359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85AA585FF92340998C61AD14F6EC9F" ma:contentTypeVersion="14" ma:contentTypeDescription="Create a new document." ma:contentTypeScope="" ma:versionID="59f81672ca066047cf3f4d289663937e">
  <xsd:schema xmlns:xsd="http://www.w3.org/2001/XMLSchema" xmlns:xs="http://www.w3.org/2001/XMLSchema" xmlns:p="http://schemas.microsoft.com/office/2006/metadata/properties" xmlns:ns1="http://schemas.microsoft.com/sharepoint/v3" xmlns:ns2="91d713d6-401f-4801-93d1-dda989bbc614" xmlns:ns3="e74e54cd-6a6f-4295-974e-fd3357dd9b0e" targetNamespace="http://schemas.microsoft.com/office/2006/metadata/properties" ma:root="true" ma:fieldsID="8ddefb10fbcdccf4fd6194697b44f20b" ns1:_="" ns2:_="" ns3:_="">
    <xsd:import namespace="http://schemas.microsoft.com/sharepoint/v3"/>
    <xsd:import namespace="91d713d6-401f-4801-93d1-dda989bbc614"/>
    <xsd:import namespace="e74e54cd-6a6f-4295-974e-fd3357dd9b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d713d6-401f-4801-93d1-dda989bbc6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e54cd-6a6f-4295-974e-fd3357dd9b0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11D6C4-1E5D-4053-B2DB-7F0D77B27E65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e74e54cd-6a6f-4295-974e-fd3357dd9b0e"/>
    <ds:schemaRef ds:uri="http://www.w3.org/XML/1998/namespace"/>
    <ds:schemaRef ds:uri="http://schemas.microsoft.com/office/2006/documentManagement/types"/>
    <ds:schemaRef ds:uri="91d713d6-401f-4801-93d1-dda989bbc614"/>
    <ds:schemaRef ds:uri="http://schemas.microsoft.com/sharepoint/v3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D2A98C9-F3AA-405C-A515-E810ABE94DF3}">
  <ds:schemaRefs>
    <ds:schemaRef ds:uri="91d713d6-401f-4801-93d1-dda989bbc614"/>
    <ds:schemaRef ds:uri="e74e54cd-6a6f-4295-974e-fd3357dd9b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51298FC-16DC-4882-82A0-FD57AF6A3B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847</Words>
  <Application>Microsoft Office PowerPoint</Application>
  <PresentationFormat>Widescreen</PresentationFormat>
  <Paragraphs>65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Corbel</vt:lpstr>
      <vt:lpstr>Wingdings 2</vt:lpstr>
      <vt:lpstr>Frame</vt:lpstr>
      <vt:lpstr>Accommodate Training</vt:lpstr>
      <vt:lpstr>What is Accommodate?</vt:lpstr>
      <vt:lpstr>Logging in</vt:lpstr>
      <vt:lpstr>Home Screen</vt:lpstr>
      <vt:lpstr>Accommodation Letters</vt:lpstr>
      <vt:lpstr>Requesting your Letters</vt:lpstr>
      <vt:lpstr>Confirming Accommodations</vt:lpstr>
      <vt:lpstr>Exam Requests</vt:lpstr>
      <vt:lpstr>Scheduling an exam</vt:lpstr>
      <vt:lpstr>Exams at the DRC</vt:lpstr>
      <vt:lpstr>Uploading Documentation</vt:lpstr>
      <vt:lpstr>Scheduling an Appointment</vt:lpstr>
      <vt:lpstr>Scheduling An Appointment  </vt:lpstr>
      <vt:lpstr>Questions, Comments, Concerns?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Accommodate Training</dc:title>
  <dc:creator>Steph Hackett</dc:creator>
  <cp:lastModifiedBy>Hackett, Stephanie M.</cp:lastModifiedBy>
  <cp:revision>5</cp:revision>
  <dcterms:created xsi:type="dcterms:W3CDTF">2020-09-11T15:39:19Z</dcterms:created>
  <dcterms:modified xsi:type="dcterms:W3CDTF">2021-08-20T13:28:14Z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0x0101002685AA585FF92340998C61AD14F6EC9F</vt:lpwstr>
  </property>
</Properties>
</file>