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48977-E0D5-4B68-9E4F-ECB2FB88204F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8C92C-6433-4674-8F3D-E7D4578A0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3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8C92C-6433-4674-8F3D-E7D4578A06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32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CCBD40-9BBB-4D69-AB6F-E3BBCCF8D605}" type="datetimeFigureOut">
              <a:rPr lang="en-US" smtClean="0"/>
              <a:t>3/20/2018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98DBE2-8499-420C-9792-3D7FEF604D4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southernct.edu/financial-advis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Literacy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778496" cy="1552136"/>
          </a:xfrm>
        </p:spPr>
        <p:txBody>
          <a:bodyPr>
            <a:normAutofit/>
          </a:bodyPr>
          <a:lstStyle/>
          <a:p>
            <a:r>
              <a:rPr lang="en-US" dirty="0" smtClean="0"/>
              <a:t>Lew DeLuca</a:t>
            </a:r>
          </a:p>
          <a:p>
            <a:r>
              <a:rPr lang="en-US" dirty="0" smtClean="0"/>
              <a:t>Coordinator, Student Financial Literacy &amp; Advising</a:t>
            </a:r>
          </a:p>
          <a:p>
            <a:r>
              <a:rPr lang="en-US" dirty="0" smtClean="0"/>
              <a:t>https</a:t>
            </a:r>
            <a:r>
              <a:rPr lang="en-US" dirty="0"/>
              <a:t>://www.southernct.edu/financial-advising</a:t>
            </a:r>
            <a:r>
              <a:rPr lang="en-US" dirty="0" smtClean="0"/>
              <a:t>/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410200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39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and Student Success Task Forces</a:t>
            </a:r>
          </a:p>
          <a:p>
            <a:r>
              <a:rPr lang="en-US" dirty="0" smtClean="0"/>
              <a:t>State Funding</a:t>
            </a:r>
          </a:p>
          <a:p>
            <a:r>
              <a:rPr lang="en-US" dirty="0" smtClean="0"/>
              <a:t>Office of one </a:t>
            </a:r>
          </a:p>
          <a:p>
            <a:r>
              <a:rPr lang="en-US" dirty="0" smtClean="0"/>
              <a:t>Established June 2014</a:t>
            </a:r>
          </a:p>
          <a:p>
            <a:endParaRPr lang="en-US" dirty="0"/>
          </a:p>
          <a:p>
            <a:r>
              <a:rPr lang="en-US" dirty="0" smtClean="0"/>
              <a:t>Direct report to Assoc. VP for Enrollment Management first</a:t>
            </a:r>
          </a:p>
          <a:p>
            <a:pPr lvl="1"/>
            <a:r>
              <a:rPr lang="en-US" dirty="0" smtClean="0"/>
              <a:t>Now Director of Financial Aid and Scholarships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8800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06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Benchmarking in CT</a:t>
            </a:r>
          </a:p>
          <a:p>
            <a:r>
              <a:rPr lang="en-US" dirty="0" smtClean="0"/>
              <a:t>No Budget</a:t>
            </a:r>
          </a:p>
          <a:p>
            <a:r>
              <a:rPr lang="en-US" dirty="0" smtClean="0"/>
              <a:t>Moved office 3 times in 2 ½ years</a:t>
            </a:r>
          </a:p>
          <a:p>
            <a:r>
              <a:rPr lang="en-US" dirty="0" smtClean="0"/>
              <a:t>Campus awareness</a:t>
            </a:r>
          </a:p>
          <a:p>
            <a:r>
              <a:rPr lang="en-US" dirty="0" smtClean="0"/>
              <a:t>Ongoing education</a:t>
            </a:r>
          </a:p>
          <a:p>
            <a:r>
              <a:rPr lang="en-US" dirty="0" smtClean="0"/>
              <a:t>Short and Long term outcomes</a:t>
            </a:r>
          </a:p>
          <a:p>
            <a:r>
              <a:rPr lang="en-US" dirty="0" smtClean="0"/>
              <a:t>Student behavior change/adoption</a:t>
            </a:r>
          </a:p>
          <a:p>
            <a:pPr lvl="1"/>
            <a:r>
              <a:rPr lang="en-US" dirty="0" smtClean="0"/>
              <a:t>Measurement</a:t>
            </a:r>
          </a:p>
          <a:p>
            <a:pPr lvl="1"/>
            <a:r>
              <a:rPr lang="en-US" dirty="0" smtClean="0"/>
              <a:t>Commitment to Financial Wellness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860" y="5410200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36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https://www.southernct.edu/financial-advising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Paying for College guide, worksheets and calculator</a:t>
            </a:r>
          </a:p>
          <a:p>
            <a:r>
              <a:rPr lang="en-US" dirty="0" smtClean="0"/>
              <a:t>2050</a:t>
            </a:r>
            <a:r>
              <a:rPr lang="en-US" dirty="0" smtClean="0"/>
              <a:t>+ individual student meetings</a:t>
            </a:r>
          </a:p>
          <a:p>
            <a:r>
              <a:rPr lang="en-US" dirty="0" smtClean="0"/>
              <a:t>Survey feedback </a:t>
            </a:r>
          </a:p>
          <a:p>
            <a:r>
              <a:rPr lang="en-US" dirty="0" smtClean="0"/>
              <a:t>Presented to thousands in class, on-campus and off</a:t>
            </a:r>
          </a:p>
          <a:p>
            <a:r>
              <a:rPr lang="en-US" dirty="0" smtClean="0"/>
              <a:t>Ranked </a:t>
            </a:r>
            <a:r>
              <a:rPr lang="en-US" dirty="0" smtClean="0"/>
              <a:t>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top program by </a:t>
            </a:r>
            <a:r>
              <a:rPr lang="en-US" dirty="0" err="1" smtClean="0"/>
              <a:t>LendEDU</a:t>
            </a:r>
            <a:r>
              <a:rPr lang="en-US" dirty="0" smtClean="0"/>
              <a:t> for 2</a:t>
            </a:r>
            <a:r>
              <a:rPr lang="en-US" baseline="30000" dirty="0" smtClean="0"/>
              <a:t>nd</a:t>
            </a:r>
            <a:r>
              <a:rPr lang="en-US" dirty="0" smtClean="0"/>
              <a:t> year</a:t>
            </a:r>
            <a:endParaRPr lang="en-US" dirty="0" smtClean="0"/>
          </a:p>
          <a:p>
            <a:r>
              <a:rPr lang="en-US" dirty="0" smtClean="0"/>
              <a:t>Partnerships with on-campus Credit Union</a:t>
            </a:r>
          </a:p>
          <a:p>
            <a:r>
              <a:rPr lang="en-US" dirty="0" smtClean="0"/>
              <a:t>Over deliver on customer service &amp; expectations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" y="5791200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417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CT </a:t>
            </a:r>
            <a:r>
              <a:rPr lang="en-US" dirty="0" err="1" smtClean="0"/>
              <a:t>Jump$tart</a:t>
            </a:r>
            <a:endParaRPr lang="en-US" dirty="0" smtClean="0"/>
          </a:p>
          <a:p>
            <a:r>
              <a:rPr lang="en-US" dirty="0" smtClean="0"/>
              <a:t>NASFAA News and Federal Loan Servicers webinars</a:t>
            </a:r>
          </a:p>
          <a:p>
            <a:r>
              <a:rPr lang="en-US" dirty="0" smtClean="0"/>
              <a:t>Savingforcollege.com</a:t>
            </a:r>
          </a:p>
          <a:p>
            <a:r>
              <a:rPr lang="en-US" dirty="0" smtClean="0"/>
              <a:t>Money Talks News</a:t>
            </a:r>
          </a:p>
          <a:p>
            <a:r>
              <a:rPr lang="en-US" dirty="0" smtClean="0"/>
              <a:t>National Endowment for Financial Educators</a:t>
            </a:r>
          </a:p>
          <a:p>
            <a:r>
              <a:rPr lang="en-US" dirty="0" smtClean="0"/>
              <a:t>Higher Education Financial Wellness Listserv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334000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14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Here’s to student financial success for all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Questions and Comments?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05400"/>
            <a:ext cx="270314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067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584</TotalTime>
  <Words>167</Words>
  <Application>Microsoft Office PowerPoint</Application>
  <PresentationFormat>On-screen Show (4:3)</PresentationFormat>
  <Paragraphs>44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Financial Literacy </vt:lpstr>
      <vt:lpstr>Creation</vt:lpstr>
      <vt:lpstr>Challenges</vt:lpstr>
      <vt:lpstr>Milestones</vt:lpstr>
      <vt:lpstr>Resources</vt:lpstr>
      <vt:lpstr>Thanks!</vt:lpstr>
    </vt:vector>
  </TitlesOfParts>
  <Company>Southern Connecticut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</dc:creator>
  <cp:lastModifiedBy>DeLuca, Lewis J.</cp:lastModifiedBy>
  <cp:revision>17</cp:revision>
  <dcterms:created xsi:type="dcterms:W3CDTF">2017-06-19T13:22:52Z</dcterms:created>
  <dcterms:modified xsi:type="dcterms:W3CDTF">2018-03-20T15:16:28Z</dcterms:modified>
</cp:coreProperties>
</file>