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476" r:id="rId2"/>
    <p:sldId id="256" r:id="rId3"/>
    <p:sldId id="257" r:id="rId4"/>
    <p:sldId id="261" r:id="rId5"/>
    <p:sldId id="272" r:id="rId6"/>
    <p:sldId id="264" r:id="rId7"/>
    <p:sldId id="263" r:id="rId8"/>
    <p:sldId id="260" r:id="rId9"/>
    <p:sldId id="273" r:id="rId10"/>
    <p:sldId id="274" r:id="rId11"/>
    <p:sldId id="275" r:id="rId12"/>
    <p:sldId id="258" r:id="rId13"/>
    <p:sldId id="259" r:id="rId14"/>
    <p:sldId id="276" r:id="rId15"/>
    <p:sldId id="277" r:id="rId16"/>
    <p:sldId id="262" r:id="rId17"/>
    <p:sldId id="278" r:id="rId18"/>
    <p:sldId id="279" r:id="rId19"/>
    <p:sldId id="280" r:id="rId20"/>
    <p:sldId id="269" r:id="rId21"/>
    <p:sldId id="318" r:id="rId22"/>
    <p:sldId id="311" r:id="rId23"/>
    <p:sldId id="474" r:id="rId24"/>
    <p:sldId id="321" r:id="rId25"/>
    <p:sldId id="322" r:id="rId26"/>
    <p:sldId id="323" r:id="rId27"/>
    <p:sldId id="469" r:id="rId28"/>
    <p:sldId id="475" r:id="rId29"/>
    <p:sldId id="284" r:id="rId3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93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31" d="100"/>
          <a:sy n="31" d="100"/>
        </p:scale>
        <p:origin x="8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28" name="Shape 728"/>
          <p:cNvSpPr>
            <a:spLocks noGrp="1" noRot="1" noChangeAspect="1"/>
          </p:cNvSpPr>
          <p:nvPr>
            <p:ph type="sldImg"/>
          </p:nvPr>
        </p:nvSpPr>
        <p:spPr>
          <a:xfrm>
            <a:off x="1143000" y="685800"/>
            <a:ext cx="4572000" cy="3429000"/>
          </a:xfrm>
          <a:prstGeom prst="rect">
            <a:avLst/>
          </a:prstGeom>
        </p:spPr>
        <p:txBody>
          <a:bodyPr/>
          <a:lstStyle/>
          <a:p>
            <a:endParaRPr/>
          </a:p>
        </p:txBody>
      </p:sp>
      <p:sp>
        <p:nvSpPr>
          <p:cNvPr id="729" name="Shape 72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a:defRPr>
    </a:lvl1pPr>
    <a:lvl2pPr indent="228600" defTabSz="457200" latinLnBrk="0">
      <a:lnSpc>
        <a:spcPct val="117999"/>
      </a:lnSpc>
      <a:defRPr sz="2200">
        <a:latin typeface="+mn-lt"/>
        <a:ea typeface="+mn-ea"/>
        <a:cs typeface="+mn-cs"/>
        <a:sym typeface="Helvetica"/>
      </a:defRPr>
    </a:lvl2pPr>
    <a:lvl3pPr indent="457200" defTabSz="457200" latinLnBrk="0">
      <a:lnSpc>
        <a:spcPct val="117999"/>
      </a:lnSpc>
      <a:defRPr sz="2200">
        <a:latin typeface="+mn-lt"/>
        <a:ea typeface="+mn-ea"/>
        <a:cs typeface="+mn-cs"/>
        <a:sym typeface="Helvetica"/>
      </a:defRPr>
    </a:lvl3pPr>
    <a:lvl4pPr indent="685800" defTabSz="457200" latinLnBrk="0">
      <a:lnSpc>
        <a:spcPct val="117999"/>
      </a:lnSpc>
      <a:defRPr sz="2200">
        <a:latin typeface="+mn-lt"/>
        <a:ea typeface="+mn-ea"/>
        <a:cs typeface="+mn-cs"/>
        <a:sym typeface="Helvetica"/>
      </a:defRPr>
    </a:lvl4pPr>
    <a:lvl5pPr indent="914400" defTabSz="457200" latinLnBrk="0">
      <a:lnSpc>
        <a:spcPct val="117999"/>
      </a:lnSpc>
      <a:defRPr sz="2200">
        <a:latin typeface="+mn-lt"/>
        <a:ea typeface="+mn-ea"/>
        <a:cs typeface="+mn-cs"/>
        <a:sym typeface="Helvetica"/>
      </a:defRPr>
    </a:lvl5pPr>
    <a:lvl6pPr indent="1143000" defTabSz="457200" latinLnBrk="0">
      <a:lnSpc>
        <a:spcPct val="117999"/>
      </a:lnSpc>
      <a:defRPr sz="2200">
        <a:latin typeface="+mn-lt"/>
        <a:ea typeface="+mn-ea"/>
        <a:cs typeface="+mn-cs"/>
        <a:sym typeface="Helvetica"/>
      </a:defRPr>
    </a:lvl6pPr>
    <a:lvl7pPr indent="1371600" defTabSz="457200" latinLnBrk="0">
      <a:lnSpc>
        <a:spcPct val="117999"/>
      </a:lnSpc>
      <a:defRPr sz="2200">
        <a:latin typeface="+mn-lt"/>
        <a:ea typeface="+mn-ea"/>
        <a:cs typeface="+mn-cs"/>
        <a:sym typeface="Helvetica"/>
      </a:defRPr>
    </a:lvl7pPr>
    <a:lvl8pPr indent="1600200" defTabSz="457200" latinLnBrk="0">
      <a:lnSpc>
        <a:spcPct val="117999"/>
      </a:lnSpc>
      <a:defRPr sz="2200">
        <a:latin typeface="+mn-lt"/>
        <a:ea typeface="+mn-ea"/>
        <a:cs typeface="+mn-cs"/>
        <a:sym typeface="Helvetica"/>
      </a:defRPr>
    </a:lvl8pPr>
    <a:lvl9pPr indent="1828800" defTabSz="457200" latinLnBrk="0">
      <a:lnSpc>
        <a:spcPct val="117999"/>
      </a:lnSpc>
      <a:defRPr sz="2200">
        <a:latin typeface="+mn-lt"/>
        <a:ea typeface="+mn-ea"/>
        <a:cs typeface="+mn-cs"/>
        <a:sym typeface="Helvetica"/>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ge472357439_0_365: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sz="1400"/>
          </a:p>
        </p:txBody>
      </p:sp>
      <p:sp>
        <p:nvSpPr>
          <p:cNvPr id="1301" name="Google Shape;1301;ge472357439_0_3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8135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Google Shape;1308;ge637378490_0_6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333232"/>
                </a:solidFill>
              </a:rPr>
              <a:t>Leslie</a:t>
            </a:r>
            <a:endParaRPr>
              <a:solidFill>
                <a:srgbClr val="333232"/>
              </a:solidFill>
            </a:endParaRPr>
          </a:p>
        </p:txBody>
      </p:sp>
      <p:sp>
        <p:nvSpPr>
          <p:cNvPr id="1309" name="Google Shape;1309;ge637378490_0_6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741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e5c4e2c7c9_0_16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4" name="Google Shape;1324;ge5c4e2c7c9_0_16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
              <a:t>Leslie</a:t>
            </a:r>
            <a:endParaRPr/>
          </a:p>
        </p:txBody>
      </p:sp>
      <p:sp>
        <p:nvSpPr>
          <p:cNvPr id="1325" name="Google Shape;1325;ge5c4e2c7c9_0_16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08115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0"/>
        <p:cNvGrpSpPr/>
        <p:nvPr/>
      </p:nvGrpSpPr>
      <p:grpSpPr>
        <a:xfrm>
          <a:off x="0" y="0"/>
          <a:ext cx="0" cy="0"/>
          <a:chOff x="0" y="0"/>
          <a:chExt cx="0" cy="0"/>
        </a:xfrm>
      </p:grpSpPr>
      <p:sp>
        <p:nvSpPr>
          <p:cNvPr id="1341" name="Google Shape;1341;ge6373784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2" name="Google Shape;1342;ge6373784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Leslie</a:t>
            </a:r>
            <a:endParaRPr/>
          </a:p>
        </p:txBody>
      </p:sp>
    </p:spTree>
    <p:extLst>
      <p:ext uri="{BB962C8B-B14F-4D97-AF65-F5344CB8AC3E}">
        <p14:creationId xmlns:p14="http://schemas.microsoft.com/office/powerpoint/2010/main" val="2495068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ge5192134d7_0_3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
              <a:t>Jared</a:t>
            </a:r>
            <a:endParaRPr/>
          </a:p>
          <a:p>
            <a:pPr marL="0" lvl="0" indent="0" algn="l" rtl="0">
              <a:spcBef>
                <a:spcPts val="0"/>
              </a:spcBef>
              <a:spcAft>
                <a:spcPts val="0"/>
              </a:spcAft>
              <a:buNone/>
            </a:pPr>
            <a:endParaRPr/>
          </a:p>
        </p:txBody>
      </p:sp>
      <p:sp>
        <p:nvSpPr>
          <p:cNvPr id="1351" name="Google Shape;1351;ge5192134d7_0_3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9162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e5192134d7_0_17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2" name="Google Shape;1392;ge5192134d7_0_17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Jared</a:t>
            </a:r>
            <a:endParaRPr/>
          </a:p>
          <a:p>
            <a:pPr marL="457200" lvl="0" indent="-298450" algn="l" rtl="0">
              <a:lnSpc>
                <a:spcPct val="100000"/>
              </a:lnSpc>
              <a:spcBef>
                <a:spcPts val="0"/>
              </a:spcBef>
              <a:spcAft>
                <a:spcPts val="0"/>
              </a:spcAft>
              <a:buSzPts val="1100"/>
              <a:buChar char="●"/>
            </a:pPr>
            <a:r>
              <a:rPr lang="en"/>
              <a:t>Patient can be optimized through the pre-procedure process</a:t>
            </a:r>
            <a:endParaRPr/>
          </a:p>
        </p:txBody>
      </p:sp>
      <p:sp>
        <p:nvSpPr>
          <p:cNvPr id="1393" name="Google Shape;1393;ge5192134d7_0_17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15</a:t>
            </a:fld>
            <a:endParaRPr/>
          </a:p>
        </p:txBody>
      </p:sp>
    </p:spTree>
    <p:extLst>
      <p:ext uri="{BB962C8B-B14F-4D97-AF65-F5344CB8AC3E}">
        <p14:creationId xmlns:p14="http://schemas.microsoft.com/office/powerpoint/2010/main" val="160249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9"/>
        <p:cNvGrpSpPr/>
        <p:nvPr/>
      </p:nvGrpSpPr>
      <p:grpSpPr>
        <a:xfrm>
          <a:off x="0" y="0"/>
          <a:ext cx="0" cy="0"/>
          <a:chOff x="0" y="0"/>
          <a:chExt cx="0" cy="0"/>
        </a:xfrm>
      </p:grpSpPr>
      <p:sp>
        <p:nvSpPr>
          <p:cNvPr id="1440" name="Google Shape;1440;ge5c4e2c7c9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Jared</a:t>
            </a:r>
            <a:endParaRPr/>
          </a:p>
        </p:txBody>
      </p:sp>
      <p:sp>
        <p:nvSpPr>
          <p:cNvPr id="1441" name="Google Shape;1441;ge5c4e2c7c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6017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ge637378490_0_9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333232"/>
                </a:solidFill>
              </a:rPr>
              <a:t>Jared</a:t>
            </a:r>
            <a:endParaRPr>
              <a:solidFill>
                <a:srgbClr val="333232"/>
              </a:solidFill>
            </a:endParaRPr>
          </a:p>
          <a:p>
            <a:pPr marL="0" lvl="0" indent="0" algn="l" rtl="0">
              <a:spcBef>
                <a:spcPts val="0"/>
              </a:spcBef>
              <a:spcAft>
                <a:spcPts val="0"/>
              </a:spcAft>
              <a:buNone/>
            </a:pPr>
            <a:endParaRPr>
              <a:solidFill>
                <a:srgbClr val="333232"/>
              </a:solidFill>
            </a:endParaRPr>
          </a:p>
        </p:txBody>
      </p:sp>
      <p:sp>
        <p:nvSpPr>
          <p:cNvPr id="1459" name="Google Shape;1459;ge637378490_0_9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9764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8"/>
        <p:cNvGrpSpPr/>
        <p:nvPr/>
      </p:nvGrpSpPr>
      <p:grpSpPr>
        <a:xfrm>
          <a:off x="0" y="0"/>
          <a:ext cx="0" cy="0"/>
          <a:chOff x="0" y="0"/>
          <a:chExt cx="0" cy="0"/>
        </a:xfrm>
      </p:grpSpPr>
      <p:sp>
        <p:nvSpPr>
          <p:cNvPr id="1479" name="Google Shape;1479;ge472357439_0_6:notes"/>
          <p:cNvSpPr>
            <a:spLocks noGrp="1" noRot="1" noChangeAspect="1"/>
          </p:cNvSpPr>
          <p:nvPr>
            <p:ph type="sldImg" idx="2"/>
          </p:nvPr>
        </p:nvSpPr>
        <p:spPr>
          <a:xfrm>
            <a:off x="701964"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0" name="Google Shape;1480;ge472357439_0_6: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sz="1400"/>
          </a:p>
        </p:txBody>
      </p:sp>
      <p:sp>
        <p:nvSpPr>
          <p:cNvPr id="1481" name="Google Shape;1481;ge472357439_0_6: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sz="1400"/>
              <a:t>18</a:t>
            </a:fld>
            <a:endParaRPr sz="1400"/>
          </a:p>
        </p:txBody>
      </p:sp>
    </p:spTree>
    <p:extLst>
      <p:ext uri="{BB962C8B-B14F-4D97-AF65-F5344CB8AC3E}">
        <p14:creationId xmlns:p14="http://schemas.microsoft.com/office/powerpoint/2010/main" val="2704673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Rectangle"/>
          <p:cNvSpPr/>
          <p:nvPr/>
        </p:nvSpPr>
        <p:spPr>
          <a:xfrm>
            <a:off x="158750" y="158750"/>
            <a:ext cx="24066500" cy="13398500"/>
          </a:xfrm>
          <a:prstGeom prst="rect">
            <a:avLst/>
          </a:prstGeom>
          <a:ln w="317500">
            <a:solidFill>
              <a:srgbClr val="FFFFFF"/>
            </a:solidFill>
            <a:miter lim="400000"/>
          </a:ln>
        </p:spPr>
        <p:txBody>
          <a:bodyPr lIns="71437" tIns="71437" rIns="71437" bIns="71437" anchor="ctr"/>
          <a:lstStyle/>
          <a:p>
            <a:pPr>
              <a:defRPr sz="3200">
                <a:solidFill>
                  <a:srgbClr val="FFFFFF"/>
                </a:solidFill>
              </a:defRPr>
            </a:pPr>
            <a:endParaRPr/>
          </a:p>
        </p:txBody>
      </p:sp>
      <p:sp>
        <p:nvSpPr>
          <p:cNvPr id="12" name="Slide Number"/>
          <p:cNvSpPr txBox="1">
            <a:spLocks noGrp="1"/>
          </p:cNvSpPr>
          <p:nvPr>
            <p:ph type="sldNum" sz="quarter" idx="2"/>
          </p:nvPr>
        </p:nvSpPr>
        <p:spPr>
          <a:xfrm>
            <a:off x="11992272" y="13010554"/>
            <a:ext cx="381596" cy="384176"/>
          </a:xfrm>
          <a:prstGeom prst="rect">
            <a:avLst/>
          </a:prstGeom>
        </p:spPr>
        <p:txBody>
          <a:bodyPr lIns="71437" tIns="71437" rIns="71437" bIns="71437" anchor="t"/>
          <a:lstStyle>
            <a:lvl1pPr algn="ctr" defTabSz="821531">
              <a:defRPr sz="1600" b="1">
                <a:solidFill>
                  <a:srgbClr val="212121"/>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504" name="Rectangle 30"/>
          <p:cNvSpPr txBox="1"/>
          <p:nvPr/>
        </p:nvSpPr>
        <p:spPr>
          <a:xfrm>
            <a:off x="3632741" y="12979711"/>
            <a:ext cx="7526054"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l" defTabSz="1828800">
              <a:defRPr sz="1600">
                <a:solidFill>
                  <a:srgbClr val="627C80"/>
                </a:solidFill>
              </a:defRPr>
            </a:lvl1pPr>
          </a:lstStyle>
          <a:p>
            <a:r>
              <a:t>Confidential &amp; Proprietary © 2020 Magnolia Medical Technologies, Inc. </a:t>
            </a:r>
          </a:p>
        </p:txBody>
      </p:sp>
      <p:pic>
        <p:nvPicPr>
          <p:cNvPr id="505" name="Picture 3" descr="Picture 3"/>
          <p:cNvPicPr>
            <a:picLocks noChangeAspect="1"/>
          </p:cNvPicPr>
          <p:nvPr/>
        </p:nvPicPr>
        <p:blipFill>
          <a:blip r:embed="rId2"/>
          <a:stretch>
            <a:fillRect/>
          </a:stretch>
        </p:blipFill>
        <p:spPr>
          <a:xfrm>
            <a:off x="1676399" y="12938887"/>
            <a:ext cx="1650409" cy="220695"/>
          </a:xfrm>
          <a:prstGeom prst="rect">
            <a:avLst/>
          </a:prstGeom>
          <a:ln w="12700">
            <a:miter lim="400000"/>
          </a:ln>
        </p:spPr>
      </p:pic>
      <p:sp>
        <p:nvSpPr>
          <p:cNvPr id="506" name="Title Text"/>
          <p:cNvSpPr txBox="1">
            <a:spLocks noGrp="1"/>
          </p:cNvSpPr>
          <p:nvPr>
            <p:ph type="title"/>
          </p:nvPr>
        </p:nvSpPr>
        <p:spPr>
          <a:xfrm>
            <a:off x="1676399" y="846370"/>
            <a:ext cx="10363201" cy="2156476"/>
          </a:xfrm>
          <a:prstGeom prst="rect">
            <a:avLst/>
          </a:prstGeom>
        </p:spPr>
        <p:txBody>
          <a:bodyPr lIns="0" tIns="0" rIns="0" bIns="0" anchor="t"/>
          <a:lstStyle>
            <a:lvl1pPr>
              <a:defRPr sz="4800" b="1">
                <a:solidFill>
                  <a:srgbClr val="313E40"/>
                </a:solidFill>
              </a:defRPr>
            </a:lvl1pPr>
          </a:lstStyle>
          <a:p>
            <a:r>
              <a:t>Title Text</a:t>
            </a:r>
          </a:p>
        </p:txBody>
      </p:sp>
      <p:sp>
        <p:nvSpPr>
          <p:cNvPr id="507" name="Body Level One…"/>
          <p:cNvSpPr txBox="1">
            <a:spLocks noGrp="1"/>
          </p:cNvSpPr>
          <p:nvPr>
            <p:ph type="body" sz="half" idx="1"/>
          </p:nvPr>
        </p:nvSpPr>
        <p:spPr>
          <a:xfrm>
            <a:off x="1676399" y="3836562"/>
            <a:ext cx="10363201" cy="7648303"/>
          </a:xfrm>
          <a:prstGeom prst="rect">
            <a:avLst/>
          </a:prstGeom>
        </p:spPr>
        <p:txBody>
          <a:bodyPr lIns="121919" tIns="121919" rIns="121919" bIns="121919"/>
          <a:lstStyle>
            <a:lvl1pPr marL="762000" indent="-762000">
              <a:spcBef>
                <a:spcPts val="1800"/>
              </a:spcBef>
              <a:defRPr sz="3200">
                <a:solidFill>
                  <a:srgbClr val="313E40"/>
                </a:solidFill>
              </a:defRPr>
            </a:lvl1pPr>
            <a:lvl2pPr marL="891539" indent="-548639">
              <a:spcBef>
                <a:spcPts val="1800"/>
              </a:spcBef>
              <a:buChar char="⎻"/>
              <a:defRPr sz="3200">
                <a:solidFill>
                  <a:srgbClr val="313E40"/>
                </a:solidFill>
              </a:defRPr>
            </a:lvl2pPr>
            <a:lvl3pPr marL="1295400" indent="-609600">
              <a:spcBef>
                <a:spcPts val="1800"/>
              </a:spcBef>
              <a:buChar char="▪"/>
              <a:defRPr sz="3200">
                <a:solidFill>
                  <a:srgbClr val="313E40"/>
                </a:solidFill>
              </a:defRPr>
            </a:lvl3pPr>
            <a:lvl4pPr marL="1714500" indent="-685800">
              <a:spcBef>
                <a:spcPts val="1800"/>
              </a:spcBef>
              <a:defRPr sz="3200">
                <a:solidFill>
                  <a:srgbClr val="313E40"/>
                </a:solidFill>
              </a:defRPr>
            </a:lvl4pPr>
            <a:lvl5pPr marL="1920239" indent="-548639">
              <a:spcBef>
                <a:spcPts val="1800"/>
              </a:spcBef>
              <a:buChar char="⎻"/>
              <a:defRPr sz="3200">
                <a:solidFill>
                  <a:srgbClr val="313E40"/>
                </a:solidFill>
              </a:defRPr>
            </a:lvl5pPr>
          </a:lstStyle>
          <a:p>
            <a:r>
              <a:t>Body Level One</a:t>
            </a:r>
          </a:p>
          <a:p>
            <a:pPr lvl="1"/>
            <a:r>
              <a:t>Body Level Two</a:t>
            </a:r>
          </a:p>
          <a:p>
            <a:pPr lvl="2"/>
            <a:r>
              <a:t>Body Level Three</a:t>
            </a:r>
          </a:p>
          <a:p>
            <a:pPr lvl="3"/>
            <a:r>
              <a:t>Body Level Four</a:t>
            </a:r>
          </a:p>
          <a:p>
            <a:pPr lvl="4"/>
            <a:r>
              <a:t>Body Level Five</a:t>
            </a:r>
          </a:p>
        </p:txBody>
      </p:sp>
      <p:sp>
        <p:nvSpPr>
          <p:cNvPr id="508" name="Slide Number"/>
          <p:cNvSpPr txBox="1">
            <a:spLocks noGrp="1"/>
          </p:cNvSpPr>
          <p:nvPr>
            <p:ph type="sldNum" sz="quarter" idx="2"/>
          </p:nvPr>
        </p:nvSpPr>
        <p:spPr>
          <a:xfrm>
            <a:off x="22752493" y="13094321"/>
            <a:ext cx="295226" cy="304801"/>
          </a:xfrm>
          <a:prstGeom prst="rect">
            <a:avLst/>
          </a:prstGeom>
        </p:spPr>
        <p:txBody>
          <a:bodyPr lIns="0" tIns="0" rIns="0" bIns="0" anchor="b"/>
          <a:lstStyle>
            <a:lvl1pPr algn="l">
              <a:defRPr sz="2000">
                <a:solidFill>
                  <a:srgbClr val="627C80"/>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15" name="Rectangle 30"/>
          <p:cNvSpPr txBox="1"/>
          <p:nvPr/>
        </p:nvSpPr>
        <p:spPr>
          <a:xfrm>
            <a:off x="3632738" y="12979711"/>
            <a:ext cx="7526057"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l" defTabSz="1828800">
              <a:defRPr sz="1600">
                <a:solidFill>
                  <a:srgbClr val="627C80"/>
                </a:solidFill>
              </a:defRPr>
            </a:lvl1pPr>
          </a:lstStyle>
          <a:p>
            <a:r>
              <a:t>Confidential &amp; Proprietary © 2020 Magnolia Medical Technologies, Inc. </a:t>
            </a:r>
          </a:p>
        </p:txBody>
      </p:sp>
      <p:pic>
        <p:nvPicPr>
          <p:cNvPr id="516" name="Picture 3" descr="Picture 3"/>
          <p:cNvPicPr>
            <a:picLocks noChangeAspect="1"/>
          </p:cNvPicPr>
          <p:nvPr/>
        </p:nvPicPr>
        <p:blipFill>
          <a:blip r:embed="rId2"/>
          <a:stretch>
            <a:fillRect/>
          </a:stretch>
        </p:blipFill>
        <p:spPr>
          <a:xfrm>
            <a:off x="1676399" y="12938886"/>
            <a:ext cx="1650412" cy="220697"/>
          </a:xfrm>
          <a:prstGeom prst="rect">
            <a:avLst/>
          </a:prstGeom>
          <a:ln w="12700">
            <a:miter lim="400000"/>
          </a:ln>
        </p:spPr>
      </p:pic>
      <p:sp>
        <p:nvSpPr>
          <p:cNvPr id="517" name="Title Text"/>
          <p:cNvSpPr txBox="1">
            <a:spLocks noGrp="1"/>
          </p:cNvSpPr>
          <p:nvPr>
            <p:ph type="title"/>
          </p:nvPr>
        </p:nvSpPr>
        <p:spPr>
          <a:xfrm>
            <a:off x="1676399" y="745706"/>
            <a:ext cx="21082001" cy="1314102"/>
          </a:xfrm>
          <a:prstGeom prst="rect">
            <a:avLst/>
          </a:prstGeom>
        </p:spPr>
        <p:txBody>
          <a:bodyPr lIns="0" tIns="0" rIns="0" bIns="0" anchor="t"/>
          <a:lstStyle>
            <a:lvl1pPr>
              <a:defRPr sz="4800" b="1">
                <a:solidFill>
                  <a:srgbClr val="313E40"/>
                </a:solidFill>
              </a:defRPr>
            </a:lvl1pPr>
          </a:lstStyle>
          <a:p>
            <a:r>
              <a:t>Title Text</a:t>
            </a:r>
          </a:p>
        </p:txBody>
      </p:sp>
      <p:sp>
        <p:nvSpPr>
          <p:cNvPr id="518" name="Body Level One…"/>
          <p:cNvSpPr txBox="1">
            <a:spLocks noGrp="1"/>
          </p:cNvSpPr>
          <p:nvPr>
            <p:ph type="body" idx="1"/>
          </p:nvPr>
        </p:nvSpPr>
        <p:spPr>
          <a:xfrm>
            <a:off x="1676399" y="2181722"/>
            <a:ext cx="21082001" cy="9556233"/>
          </a:xfrm>
          <a:prstGeom prst="rect">
            <a:avLst/>
          </a:prstGeom>
        </p:spPr>
        <p:txBody>
          <a:bodyPr lIns="121917" tIns="121917" rIns="121917" bIns="121917"/>
          <a:lstStyle>
            <a:lvl1pPr marL="762000" indent="-762000">
              <a:spcBef>
                <a:spcPts val="1800"/>
              </a:spcBef>
              <a:defRPr sz="3200">
                <a:solidFill>
                  <a:srgbClr val="313E40"/>
                </a:solidFill>
              </a:defRPr>
            </a:lvl1pPr>
            <a:lvl2pPr marL="891539" indent="-548639">
              <a:spcBef>
                <a:spcPts val="1800"/>
              </a:spcBef>
              <a:buChar char="⎻"/>
              <a:defRPr sz="3200">
                <a:solidFill>
                  <a:srgbClr val="313E40"/>
                </a:solidFill>
              </a:defRPr>
            </a:lvl2pPr>
            <a:lvl3pPr marL="1295400" indent="-609600">
              <a:spcBef>
                <a:spcPts val="1800"/>
              </a:spcBef>
              <a:buChar char="▪"/>
              <a:defRPr sz="3200">
                <a:solidFill>
                  <a:srgbClr val="313E40"/>
                </a:solidFill>
              </a:defRPr>
            </a:lvl3pPr>
            <a:lvl4pPr marL="1714500" indent="-685800">
              <a:spcBef>
                <a:spcPts val="1800"/>
              </a:spcBef>
              <a:defRPr sz="3200">
                <a:solidFill>
                  <a:srgbClr val="313E40"/>
                </a:solidFill>
              </a:defRPr>
            </a:lvl4pPr>
            <a:lvl5pPr marL="1920237" indent="-548637">
              <a:spcBef>
                <a:spcPts val="1800"/>
              </a:spcBef>
              <a:buChar char="⎻"/>
              <a:defRPr sz="3200">
                <a:solidFill>
                  <a:srgbClr val="313E40"/>
                </a:solidFill>
              </a:defRPr>
            </a:lvl5pPr>
          </a:lstStyle>
          <a:p>
            <a:r>
              <a:t>Body Level One</a:t>
            </a:r>
          </a:p>
          <a:p>
            <a:pPr lvl="1"/>
            <a:r>
              <a:t>Body Level Two</a:t>
            </a:r>
          </a:p>
          <a:p>
            <a:pPr lvl="2"/>
            <a:r>
              <a:t>Body Level Three</a:t>
            </a:r>
          </a:p>
          <a:p>
            <a:pPr lvl="3"/>
            <a:r>
              <a:t>Body Level Four</a:t>
            </a:r>
          </a:p>
          <a:p>
            <a:pPr lvl="4"/>
            <a:r>
              <a:t>Body Level Five</a:t>
            </a:r>
          </a:p>
        </p:txBody>
      </p:sp>
      <p:sp>
        <p:nvSpPr>
          <p:cNvPr id="519" name="Slide Number"/>
          <p:cNvSpPr txBox="1">
            <a:spLocks noGrp="1"/>
          </p:cNvSpPr>
          <p:nvPr>
            <p:ph type="sldNum" sz="quarter" idx="2"/>
          </p:nvPr>
        </p:nvSpPr>
        <p:spPr>
          <a:xfrm>
            <a:off x="17475200" y="12407902"/>
            <a:ext cx="295226" cy="304801"/>
          </a:xfrm>
          <a:prstGeom prst="rect">
            <a:avLst/>
          </a:prstGeom>
        </p:spPr>
        <p:txBody>
          <a:bodyPr lIns="0" tIns="0" rIns="0" bIns="0" anchor="b"/>
          <a:lstStyle>
            <a:lvl1pPr algn="l">
              <a:defRPr sz="2000">
                <a:solidFill>
                  <a:srgbClr val="627C80"/>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526" name="Rectangle 30"/>
          <p:cNvSpPr txBox="1"/>
          <p:nvPr/>
        </p:nvSpPr>
        <p:spPr>
          <a:xfrm>
            <a:off x="3151991" y="12979711"/>
            <a:ext cx="7526058"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l" defTabSz="1828800">
              <a:defRPr sz="1600">
                <a:solidFill>
                  <a:srgbClr val="627C80"/>
                </a:solidFill>
              </a:defRPr>
            </a:lvl1pPr>
          </a:lstStyle>
          <a:p>
            <a:r>
              <a:t>Confidential &amp; Proprietary © 2020 Magnolia Medical Technologies, Inc. </a:t>
            </a:r>
          </a:p>
        </p:txBody>
      </p:sp>
      <p:pic>
        <p:nvPicPr>
          <p:cNvPr id="527" name="Picture 6" descr="Picture 6"/>
          <p:cNvPicPr>
            <a:picLocks noChangeAspect="1"/>
          </p:cNvPicPr>
          <p:nvPr/>
        </p:nvPicPr>
        <p:blipFill>
          <a:blip r:embed="rId2"/>
          <a:stretch>
            <a:fillRect/>
          </a:stretch>
        </p:blipFill>
        <p:spPr>
          <a:xfrm>
            <a:off x="836506" y="12938886"/>
            <a:ext cx="1650412" cy="220697"/>
          </a:xfrm>
          <a:prstGeom prst="rect">
            <a:avLst/>
          </a:prstGeom>
          <a:ln w="12700">
            <a:miter lim="400000"/>
          </a:ln>
        </p:spPr>
      </p:pic>
      <p:sp>
        <p:nvSpPr>
          <p:cNvPr id="528" name="Body Level One…"/>
          <p:cNvSpPr txBox="1">
            <a:spLocks noGrp="1"/>
          </p:cNvSpPr>
          <p:nvPr>
            <p:ph type="body" idx="1"/>
          </p:nvPr>
        </p:nvSpPr>
        <p:spPr>
          <a:xfrm>
            <a:off x="914399" y="2489197"/>
            <a:ext cx="22555201" cy="9855206"/>
          </a:xfrm>
          <a:prstGeom prst="rect">
            <a:avLst/>
          </a:prstGeom>
        </p:spPr>
        <p:txBody>
          <a:bodyPr lIns="121917" tIns="121917" rIns="121917" bIns="121917"/>
          <a:lstStyle>
            <a:lvl1pPr marL="762000" indent="-762000">
              <a:spcBef>
                <a:spcPts val="1800"/>
              </a:spcBef>
              <a:defRPr sz="3200">
                <a:solidFill>
                  <a:srgbClr val="313E40"/>
                </a:solidFill>
              </a:defRPr>
            </a:lvl1pPr>
            <a:lvl2pPr marL="891539" indent="-548639">
              <a:spcBef>
                <a:spcPts val="1800"/>
              </a:spcBef>
              <a:buChar char="⎻"/>
              <a:defRPr sz="3200">
                <a:solidFill>
                  <a:srgbClr val="313E40"/>
                </a:solidFill>
              </a:defRPr>
            </a:lvl2pPr>
            <a:lvl3pPr marL="1295400" indent="-609600">
              <a:spcBef>
                <a:spcPts val="1800"/>
              </a:spcBef>
              <a:buChar char="▪"/>
              <a:defRPr sz="3200">
                <a:solidFill>
                  <a:srgbClr val="313E40"/>
                </a:solidFill>
              </a:defRPr>
            </a:lvl3pPr>
            <a:lvl4pPr marL="1714500" indent="-685800">
              <a:spcBef>
                <a:spcPts val="1800"/>
              </a:spcBef>
              <a:defRPr sz="3200">
                <a:solidFill>
                  <a:srgbClr val="313E40"/>
                </a:solidFill>
              </a:defRPr>
            </a:lvl4pPr>
            <a:lvl5pPr marL="1920237" indent="-548637">
              <a:spcBef>
                <a:spcPts val="1800"/>
              </a:spcBef>
              <a:buChar char="⎻"/>
              <a:defRPr sz="3200">
                <a:solidFill>
                  <a:srgbClr val="313E40"/>
                </a:solidFill>
              </a:defRPr>
            </a:lvl5pPr>
          </a:lstStyle>
          <a:p>
            <a:r>
              <a:t>Body Level One</a:t>
            </a:r>
          </a:p>
          <a:p>
            <a:pPr lvl="1"/>
            <a:r>
              <a:t>Body Level Two</a:t>
            </a:r>
          </a:p>
          <a:p>
            <a:pPr lvl="2"/>
            <a:r>
              <a:t>Body Level Three</a:t>
            </a:r>
          </a:p>
          <a:p>
            <a:pPr lvl="3"/>
            <a:r>
              <a:t>Body Level Four</a:t>
            </a:r>
          </a:p>
          <a:p>
            <a:pPr lvl="4"/>
            <a:r>
              <a:t>Body Level Five</a:t>
            </a:r>
          </a:p>
        </p:txBody>
      </p:sp>
      <p:sp>
        <p:nvSpPr>
          <p:cNvPr id="529" name="Title Text"/>
          <p:cNvSpPr txBox="1">
            <a:spLocks noGrp="1"/>
          </p:cNvSpPr>
          <p:nvPr>
            <p:ph type="title"/>
          </p:nvPr>
        </p:nvSpPr>
        <p:spPr>
          <a:xfrm>
            <a:off x="926591" y="568989"/>
            <a:ext cx="16650213" cy="1005811"/>
          </a:xfrm>
          <a:prstGeom prst="rect">
            <a:avLst/>
          </a:prstGeom>
        </p:spPr>
        <p:txBody>
          <a:bodyPr lIns="0" tIns="0" rIns="0" bIns="0" anchor="t"/>
          <a:lstStyle>
            <a:lvl1pPr>
              <a:defRPr sz="4800" b="1">
                <a:solidFill>
                  <a:srgbClr val="313E40"/>
                </a:solidFill>
              </a:defRPr>
            </a:lvl1pPr>
          </a:lstStyle>
          <a:p>
            <a:r>
              <a:t>Title Text</a:t>
            </a:r>
          </a:p>
        </p:txBody>
      </p:sp>
      <p:sp>
        <p:nvSpPr>
          <p:cNvPr id="530" name="Slide Number"/>
          <p:cNvSpPr txBox="1">
            <a:spLocks noGrp="1"/>
          </p:cNvSpPr>
          <p:nvPr>
            <p:ph type="sldNum" sz="quarter" idx="2"/>
          </p:nvPr>
        </p:nvSpPr>
        <p:spPr>
          <a:xfrm>
            <a:off x="17475200" y="12407902"/>
            <a:ext cx="295226" cy="304801"/>
          </a:xfrm>
          <a:prstGeom prst="rect">
            <a:avLst/>
          </a:prstGeom>
        </p:spPr>
        <p:txBody>
          <a:bodyPr lIns="0" tIns="0" rIns="0" bIns="0" anchor="b"/>
          <a:lstStyle>
            <a:lvl1pPr algn="l">
              <a:defRPr sz="2000">
                <a:solidFill>
                  <a:srgbClr val="627C80"/>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sp>
        <p:nvSpPr>
          <p:cNvPr id="537" name="Rectangle 30"/>
          <p:cNvSpPr txBox="1"/>
          <p:nvPr/>
        </p:nvSpPr>
        <p:spPr>
          <a:xfrm>
            <a:off x="3632738" y="12979705"/>
            <a:ext cx="7526057"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l" defTabSz="1828800">
              <a:defRPr sz="1600">
                <a:solidFill>
                  <a:srgbClr val="627C80"/>
                </a:solidFill>
              </a:defRPr>
            </a:lvl1pPr>
          </a:lstStyle>
          <a:p>
            <a:r>
              <a:t>Confidential &amp; Proprietary © 2020 Magnolia Medical Technologies, Inc. </a:t>
            </a:r>
          </a:p>
        </p:txBody>
      </p:sp>
      <p:pic>
        <p:nvPicPr>
          <p:cNvPr id="538" name="Picture 3" descr="Picture 3"/>
          <p:cNvPicPr>
            <a:picLocks noChangeAspect="1"/>
          </p:cNvPicPr>
          <p:nvPr/>
        </p:nvPicPr>
        <p:blipFill>
          <a:blip r:embed="rId2"/>
          <a:stretch>
            <a:fillRect/>
          </a:stretch>
        </p:blipFill>
        <p:spPr>
          <a:xfrm>
            <a:off x="1676399" y="12938886"/>
            <a:ext cx="1650412" cy="220707"/>
          </a:xfrm>
          <a:prstGeom prst="rect">
            <a:avLst/>
          </a:prstGeom>
          <a:ln w="12700">
            <a:miter lim="400000"/>
          </a:ln>
        </p:spPr>
      </p:pic>
      <p:sp>
        <p:nvSpPr>
          <p:cNvPr id="539" name="Body Level One…"/>
          <p:cNvSpPr txBox="1">
            <a:spLocks noGrp="1"/>
          </p:cNvSpPr>
          <p:nvPr>
            <p:ph type="body" idx="1"/>
          </p:nvPr>
        </p:nvSpPr>
        <p:spPr>
          <a:xfrm>
            <a:off x="914399" y="2489197"/>
            <a:ext cx="22555201" cy="9855206"/>
          </a:xfrm>
          <a:prstGeom prst="rect">
            <a:avLst/>
          </a:prstGeom>
        </p:spPr>
        <p:txBody>
          <a:bodyPr lIns="121914" tIns="121914" rIns="121914" bIns="121914"/>
          <a:lstStyle>
            <a:lvl1pPr marL="762000" indent="-762000">
              <a:spcBef>
                <a:spcPts val="1800"/>
              </a:spcBef>
              <a:defRPr sz="3200">
                <a:solidFill>
                  <a:srgbClr val="313E40"/>
                </a:solidFill>
              </a:defRPr>
            </a:lvl1pPr>
            <a:lvl2pPr marL="891539" indent="-548639">
              <a:spcBef>
                <a:spcPts val="1800"/>
              </a:spcBef>
              <a:buChar char="⎻"/>
              <a:defRPr sz="3200">
                <a:solidFill>
                  <a:srgbClr val="313E40"/>
                </a:solidFill>
              </a:defRPr>
            </a:lvl2pPr>
            <a:lvl3pPr marL="1295400" indent="-609600">
              <a:spcBef>
                <a:spcPts val="1800"/>
              </a:spcBef>
              <a:buChar char="▪"/>
              <a:defRPr sz="3200">
                <a:solidFill>
                  <a:srgbClr val="313E40"/>
                </a:solidFill>
              </a:defRPr>
            </a:lvl3pPr>
            <a:lvl4pPr marL="1714500" indent="-685800">
              <a:spcBef>
                <a:spcPts val="1800"/>
              </a:spcBef>
              <a:defRPr sz="3200">
                <a:solidFill>
                  <a:srgbClr val="313E40"/>
                </a:solidFill>
              </a:defRPr>
            </a:lvl4pPr>
            <a:lvl5pPr marL="1920234" indent="-548634">
              <a:spcBef>
                <a:spcPts val="1800"/>
              </a:spcBef>
              <a:buChar char="⎻"/>
              <a:defRPr sz="3200">
                <a:solidFill>
                  <a:srgbClr val="313E40"/>
                </a:solidFill>
              </a:defRPr>
            </a:lvl5pPr>
          </a:lstStyle>
          <a:p>
            <a:r>
              <a:t>Body Level One</a:t>
            </a:r>
          </a:p>
          <a:p>
            <a:pPr lvl="1"/>
            <a:r>
              <a:t>Body Level Two</a:t>
            </a:r>
          </a:p>
          <a:p>
            <a:pPr lvl="2"/>
            <a:r>
              <a:t>Body Level Three</a:t>
            </a:r>
          </a:p>
          <a:p>
            <a:pPr lvl="3"/>
            <a:r>
              <a:t>Body Level Four</a:t>
            </a:r>
          </a:p>
          <a:p>
            <a:pPr lvl="4"/>
            <a:r>
              <a:t>Body Level Five</a:t>
            </a:r>
          </a:p>
        </p:txBody>
      </p:sp>
      <p:sp>
        <p:nvSpPr>
          <p:cNvPr id="540" name="Title Text"/>
          <p:cNvSpPr txBox="1">
            <a:spLocks noGrp="1"/>
          </p:cNvSpPr>
          <p:nvPr>
            <p:ph type="title"/>
          </p:nvPr>
        </p:nvSpPr>
        <p:spPr>
          <a:xfrm>
            <a:off x="926591" y="568989"/>
            <a:ext cx="16650213" cy="1005811"/>
          </a:xfrm>
          <a:prstGeom prst="rect">
            <a:avLst/>
          </a:prstGeom>
        </p:spPr>
        <p:txBody>
          <a:bodyPr lIns="0" tIns="0" rIns="0" bIns="0" anchor="t"/>
          <a:lstStyle>
            <a:lvl1pPr>
              <a:defRPr sz="4800" b="1">
                <a:solidFill>
                  <a:srgbClr val="313E40"/>
                </a:solidFill>
              </a:defRPr>
            </a:lvl1pPr>
          </a:lstStyle>
          <a:p>
            <a:r>
              <a:t>Title Text</a:t>
            </a:r>
          </a:p>
        </p:txBody>
      </p:sp>
      <p:sp>
        <p:nvSpPr>
          <p:cNvPr id="541" name="Slide Number"/>
          <p:cNvSpPr txBox="1">
            <a:spLocks noGrp="1"/>
          </p:cNvSpPr>
          <p:nvPr>
            <p:ph type="sldNum" sz="quarter" idx="2"/>
          </p:nvPr>
        </p:nvSpPr>
        <p:spPr>
          <a:xfrm>
            <a:off x="17475200" y="12407904"/>
            <a:ext cx="295226" cy="304801"/>
          </a:xfrm>
          <a:prstGeom prst="rect">
            <a:avLst/>
          </a:prstGeom>
        </p:spPr>
        <p:txBody>
          <a:bodyPr lIns="0" tIns="0" rIns="0" bIns="0" anchor="b"/>
          <a:lstStyle>
            <a:lvl1pPr algn="l">
              <a:defRPr sz="2000">
                <a:solidFill>
                  <a:srgbClr val="627C80"/>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548" name="Rectangle 30"/>
          <p:cNvSpPr txBox="1"/>
          <p:nvPr/>
        </p:nvSpPr>
        <p:spPr>
          <a:xfrm>
            <a:off x="3179082" y="12979705"/>
            <a:ext cx="7526057"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l" defTabSz="1828800">
              <a:defRPr sz="1600">
                <a:solidFill>
                  <a:srgbClr val="627C80"/>
                </a:solidFill>
              </a:defRPr>
            </a:lvl1pPr>
          </a:lstStyle>
          <a:p>
            <a:r>
              <a:t>Confidential &amp; Proprietary © 2020 Magnolia Medical Technologies, Inc. </a:t>
            </a:r>
          </a:p>
        </p:txBody>
      </p:sp>
      <p:pic>
        <p:nvPicPr>
          <p:cNvPr id="549" name="Picture 6" descr="Picture 6"/>
          <p:cNvPicPr>
            <a:picLocks noChangeAspect="1"/>
          </p:cNvPicPr>
          <p:nvPr/>
        </p:nvPicPr>
        <p:blipFill>
          <a:blip r:embed="rId2"/>
          <a:stretch>
            <a:fillRect/>
          </a:stretch>
        </p:blipFill>
        <p:spPr>
          <a:xfrm>
            <a:off x="863599" y="12938886"/>
            <a:ext cx="1650412" cy="220707"/>
          </a:xfrm>
          <a:prstGeom prst="rect">
            <a:avLst/>
          </a:prstGeom>
          <a:ln w="12700">
            <a:miter lim="400000"/>
          </a:ln>
        </p:spPr>
      </p:pic>
      <p:sp>
        <p:nvSpPr>
          <p:cNvPr id="550" name="Title Text"/>
          <p:cNvSpPr txBox="1">
            <a:spLocks noGrp="1"/>
          </p:cNvSpPr>
          <p:nvPr>
            <p:ph type="title"/>
          </p:nvPr>
        </p:nvSpPr>
        <p:spPr>
          <a:xfrm>
            <a:off x="1676399" y="726450"/>
            <a:ext cx="10701505" cy="1072742"/>
          </a:xfrm>
          <a:prstGeom prst="rect">
            <a:avLst/>
          </a:prstGeom>
        </p:spPr>
        <p:txBody>
          <a:bodyPr lIns="0" tIns="0" rIns="0" bIns="0" anchor="t"/>
          <a:lstStyle>
            <a:lvl1pPr>
              <a:defRPr sz="4800" b="1">
                <a:solidFill>
                  <a:srgbClr val="313E40"/>
                </a:solidFill>
              </a:defRPr>
            </a:lvl1pPr>
          </a:lstStyle>
          <a:p>
            <a:r>
              <a:t>Title Text</a:t>
            </a:r>
          </a:p>
        </p:txBody>
      </p:sp>
      <p:sp>
        <p:nvSpPr>
          <p:cNvPr id="551" name="Body Level One…"/>
          <p:cNvSpPr txBox="1">
            <a:spLocks noGrp="1"/>
          </p:cNvSpPr>
          <p:nvPr>
            <p:ph type="body" idx="1"/>
          </p:nvPr>
        </p:nvSpPr>
        <p:spPr>
          <a:xfrm>
            <a:off x="1676399" y="2963122"/>
            <a:ext cx="21082001" cy="8774833"/>
          </a:xfrm>
          <a:prstGeom prst="rect">
            <a:avLst/>
          </a:prstGeom>
        </p:spPr>
        <p:txBody>
          <a:bodyPr lIns="121914" tIns="121914" rIns="121914" bIns="121914"/>
          <a:lstStyle>
            <a:lvl1pPr marL="762000" indent="-762000">
              <a:spcBef>
                <a:spcPts val="1800"/>
              </a:spcBef>
              <a:defRPr sz="3200">
                <a:solidFill>
                  <a:srgbClr val="313E40"/>
                </a:solidFill>
              </a:defRPr>
            </a:lvl1pPr>
            <a:lvl2pPr marL="891539" indent="-548639">
              <a:spcBef>
                <a:spcPts val="1800"/>
              </a:spcBef>
              <a:buChar char="⎻"/>
              <a:defRPr sz="3200">
                <a:solidFill>
                  <a:srgbClr val="313E40"/>
                </a:solidFill>
              </a:defRPr>
            </a:lvl2pPr>
            <a:lvl3pPr marL="1295400" indent="-609600">
              <a:spcBef>
                <a:spcPts val="1800"/>
              </a:spcBef>
              <a:buChar char="▪"/>
              <a:defRPr sz="3200">
                <a:solidFill>
                  <a:srgbClr val="313E40"/>
                </a:solidFill>
              </a:defRPr>
            </a:lvl3pPr>
            <a:lvl4pPr marL="1714500" indent="-685800">
              <a:spcBef>
                <a:spcPts val="1800"/>
              </a:spcBef>
              <a:defRPr sz="3200">
                <a:solidFill>
                  <a:srgbClr val="313E40"/>
                </a:solidFill>
              </a:defRPr>
            </a:lvl4pPr>
            <a:lvl5pPr marL="1920234" indent="-548634">
              <a:spcBef>
                <a:spcPts val="1800"/>
              </a:spcBef>
              <a:buChar char="⎻"/>
              <a:defRPr sz="3200">
                <a:solidFill>
                  <a:srgbClr val="313E40"/>
                </a:solidFill>
              </a:defRPr>
            </a:lvl5pPr>
          </a:lstStyle>
          <a:p>
            <a:r>
              <a:t>Body Level One</a:t>
            </a:r>
          </a:p>
          <a:p>
            <a:pPr lvl="1"/>
            <a:r>
              <a:t>Body Level Two</a:t>
            </a:r>
          </a:p>
          <a:p>
            <a:pPr lvl="2"/>
            <a:r>
              <a:t>Body Level Three</a:t>
            </a:r>
          </a:p>
          <a:p>
            <a:pPr lvl="3"/>
            <a:r>
              <a:t>Body Level Four</a:t>
            </a:r>
          </a:p>
          <a:p>
            <a:pPr lvl="4"/>
            <a:r>
              <a:t>Body Level Five</a:t>
            </a:r>
          </a:p>
        </p:txBody>
      </p:sp>
      <p:sp>
        <p:nvSpPr>
          <p:cNvPr id="552" name="Slide Number"/>
          <p:cNvSpPr txBox="1">
            <a:spLocks noGrp="1"/>
          </p:cNvSpPr>
          <p:nvPr>
            <p:ph type="sldNum" sz="quarter" idx="2"/>
          </p:nvPr>
        </p:nvSpPr>
        <p:spPr>
          <a:xfrm>
            <a:off x="17475200" y="12407909"/>
            <a:ext cx="295226" cy="304801"/>
          </a:xfrm>
          <a:prstGeom prst="rect">
            <a:avLst/>
          </a:prstGeom>
        </p:spPr>
        <p:txBody>
          <a:bodyPr lIns="0" tIns="0" rIns="0" bIns="0" anchor="b"/>
          <a:lstStyle>
            <a:lvl1pPr algn="l">
              <a:defRPr sz="2000">
                <a:solidFill>
                  <a:srgbClr val="627C80"/>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559" name="Rectangle 30"/>
          <p:cNvSpPr txBox="1"/>
          <p:nvPr/>
        </p:nvSpPr>
        <p:spPr>
          <a:xfrm>
            <a:off x="3151983" y="12979705"/>
            <a:ext cx="7526074"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l" defTabSz="1828800">
              <a:defRPr sz="1600">
                <a:solidFill>
                  <a:srgbClr val="627C80"/>
                </a:solidFill>
              </a:defRPr>
            </a:lvl1pPr>
          </a:lstStyle>
          <a:p>
            <a:r>
              <a:t>Confidential &amp; Proprietary © 2020 Magnolia Medical Technologies, Inc. </a:t>
            </a:r>
          </a:p>
        </p:txBody>
      </p:sp>
      <p:pic>
        <p:nvPicPr>
          <p:cNvPr id="560" name="Picture 6" descr="Picture 6"/>
          <p:cNvPicPr>
            <a:picLocks noChangeAspect="1"/>
          </p:cNvPicPr>
          <p:nvPr/>
        </p:nvPicPr>
        <p:blipFill>
          <a:blip r:embed="rId2"/>
          <a:stretch>
            <a:fillRect/>
          </a:stretch>
        </p:blipFill>
        <p:spPr>
          <a:xfrm>
            <a:off x="836506" y="12938886"/>
            <a:ext cx="1650412" cy="220707"/>
          </a:xfrm>
          <a:prstGeom prst="rect">
            <a:avLst/>
          </a:prstGeom>
          <a:ln w="12700">
            <a:miter lim="400000"/>
          </a:ln>
        </p:spPr>
      </p:pic>
      <p:sp>
        <p:nvSpPr>
          <p:cNvPr id="561" name="Body Level One…"/>
          <p:cNvSpPr txBox="1">
            <a:spLocks noGrp="1"/>
          </p:cNvSpPr>
          <p:nvPr>
            <p:ph type="body" idx="1"/>
          </p:nvPr>
        </p:nvSpPr>
        <p:spPr>
          <a:xfrm>
            <a:off x="914399" y="2489197"/>
            <a:ext cx="22555201" cy="9855206"/>
          </a:xfrm>
          <a:prstGeom prst="rect">
            <a:avLst/>
          </a:prstGeom>
        </p:spPr>
        <p:txBody>
          <a:bodyPr lIns="121914" tIns="121914" rIns="121914" bIns="121914"/>
          <a:lstStyle>
            <a:lvl1pPr marL="762000" indent="-762000">
              <a:spcBef>
                <a:spcPts val="1800"/>
              </a:spcBef>
              <a:defRPr sz="3200">
                <a:solidFill>
                  <a:srgbClr val="313E40"/>
                </a:solidFill>
              </a:defRPr>
            </a:lvl1pPr>
            <a:lvl2pPr marL="891539" indent="-548639">
              <a:spcBef>
                <a:spcPts val="1800"/>
              </a:spcBef>
              <a:buChar char="⎻"/>
              <a:defRPr sz="3200">
                <a:solidFill>
                  <a:srgbClr val="313E40"/>
                </a:solidFill>
              </a:defRPr>
            </a:lvl2pPr>
            <a:lvl3pPr marL="1295400" indent="-609600">
              <a:spcBef>
                <a:spcPts val="1800"/>
              </a:spcBef>
              <a:buChar char="▪"/>
              <a:defRPr sz="3200">
                <a:solidFill>
                  <a:srgbClr val="313E40"/>
                </a:solidFill>
              </a:defRPr>
            </a:lvl3pPr>
            <a:lvl4pPr marL="1714500" indent="-685800">
              <a:spcBef>
                <a:spcPts val="1800"/>
              </a:spcBef>
              <a:defRPr sz="3200">
                <a:solidFill>
                  <a:srgbClr val="313E40"/>
                </a:solidFill>
              </a:defRPr>
            </a:lvl4pPr>
            <a:lvl5pPr marL="1920234" indent="-548634">
              <a:spcBef>
                <a:spcPts val="1800"/>
              </a:spcBef>
              <a:buChar char="⎻"/>
              <a:defRPr sz="3200">
                <a:solidFill>
                  <a:srgbClr val="313E40"/>
                </a:solidFill>
              </a:defRPr>
            </a:lvl5pPr>
          </a:lstStyle>
          <a:p>
            <a:r>
              <a:t>Body Level One</a:t>
            </a:r>
          </a:p>
          <a:p>
            <a:pPr lvl="1"/>
            <a:r>
              <a:t>Body Level Two</a:t>
            </a:r>
          </a:p>
          <a:p>
            <a:pPr lvl="2"/>
            <a:r>
              <a:t>Body Level Three</a:t>
            </a:r>
          </a:p>
          <a:p>
            <a:pPr lvl="3"/>
            <a:r>
              <a:t>Body Level Four</a:t>
            </a:r>
          </a:p>
          <a:p>
            <a:pPr lvl="4"/>
            <a:r>
              <a:t>Body Level Five</a:t>
            </a:r>
          </a:p>
        </p:txBody>
      </p:sp>
      <p:sp>
        <p:nvSpPr>
          <p:cNvPr id="562" name="Title Text"/>
          <p:cNvSpPr txBox="1">
            <a:spLocks noGrp="1"/>
          </p:cNvSpPr>
          <p:nvPr>
            <p:ph type="title"/>
          </p:nvPr>
        </p:nvSpPr>
        <p:spPr>
          <a:xfrm>
            <a:off x="926591" y="568989"/>
            <a:ext cx="16650213" cy="1005811"/>
          </a:xfrm>
          <a:prstGeom prst="rect">
            <a:avLst/>
          </a:prstGeom>
        </p:spPr>
        <p:txBody>
          <a:bodyPr lIns="0" tIns="0" rIns="0" bIns="0" anchor="t"/>
          <a:lstStyle>
            <a:lvl1pPr>
              <a:defRPr sz="4800" b="1">
                <a:solidFill>
                  <a:srgbClr val="313E40"/>
                </a:solidFill>
              </a:defRPr>
            </a:lvl1pPr>
          </a:lstStyle>
          <a:p>
            <a:r>
              <a:t>Title Text</a:t>
            </a:r>
          </a:p>
        </p:txBody>
      </p:sp>
      <p:sp>
        <p:nvSpPr>
          <p:cNvPr id="563" name="Slide Number"/>
          <p:cNvSpPr txBox="1">
            <a:spLocks noGrp="1"/>
          </p:cNvSpPr>
          <p:nvPr>
            <p:ph type="sldNum" sz="quarter" idx="2"/>
          </p:nvPr>
        </p:nvSpPr>
        <p:spPr>
          <a:xfrm>
            <a:off x="17475200" y="12407909"/>
            <a:ext cx="295226" cy="304801"/>
          </a:xfrm>
          <a:prstGeom prst="rect">
            <a:avLst/>
          </a:prstGeom>
        </p:spPr>
        <p:txBody>
          <a:bodyPr lIns="0" tIns="0" rIns="0" bIns="0" anchor="b"/>
          <a:lstStyle>
            <a:lvl1pPr algn="l">
              <a:defRPr sz="2000">
                <a:solidFill>
                  <a:srgbClr val="627C80"/>
                </a:solidFil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570" name="Rectangle 30"/>
          <p:cNvSpPr txBox="1"/>
          <p:nvPr/>
        </p:nvSpPr>
        <p:spPr>
          <a:xfrm>
            <a:off x="3632738" y="12979705"/>
            <a:ext cx="7526057"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l" defTabSz="1828800">
              <a:defRPr sz="1600">
                <a:solidFill>
                  <a:srgbClr val="627C80"/>
                </a:solidFill>
              </a:defRPr>
            </a:lvl1pPr>
          </a:lstStyle>
          <a:p>
            <a:r>
              <a:t>Confidential &amp; Proprietary © 2020 Magnolia Medical Technologies, Inc. </a:t>
            </a:r>
          </a:p>
        </p:txBody>
      </p:sp>
      <p:pic>
        <p:nvPicPr>
          <p:cNvPr id="571" name="Picture 3" descr="Picture 3"/>
          <p:cNvPicPr>
            <a:picLocks noChangeAspect="1"/>
          </p:cNvPicPr>
          <p:nvPr/>
        </p:nvPicPr>
        <p:blipFill>
          <a:blip r:embed="rId2"/>
          <a:stretch>
            <a:fillRect/>
          </a:stretch>
        </p:blipFill>
        <p:spPr>
          <a:xfrm>
            <a:off x="1676399" y="12938886"/>
            <a:ext cx="1650412" cy="220707"/>
          </a:xfrm>
          <a:prstGeom prst="rect">
            <a:avLst/>
          </a:prstGeom>
          <a:ln w="12700">
            <a:miter lim="400000"/>
          </a:ln>
        </p:spPr>
      </p:pic>
      <p:sp>
        <p:nvSpPr>
          <p:cNvPr id="572" name="Slide Number"/>
          <p:cNvSpPr txBox="1">
            <a:spLocks noGrp="1"/>
          </p:cNvSpPr>
          <p:nvPr>
            <p:ph type="sldNum" sz="quarter" idx="2"/>
          </p:nvPr>
        </p:nvSpPr>
        <p:spPr>
          <a:xfrm>
            <a:off x="17475200" y="12407909"/>
            <a:ext cx="295226" cy="304801"/>
          </a:xfrm>
          <a:prstGeom prst="rect">
            <a:avLst/>
          </a:prstGeom>
        </p:spPr>
        <p:txBody>
          <a:bodyPr lIns="0" tIns="0" rIns="0" bIns="0" anchor="b"/>
          <a:lstStyle>
            <a:lvl1pPr algn="l">
              <a:defRPr sz="2000">
                <a:solidFill>
                  <a:srgbClr val="627C80"/>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9" name="Rectangle 30"/>
          <p:cNvSpPr txBox="1"/>
          <p:nvPr/>
        </p:nvSpPr>
        <p:spPr>
          <a:xfrm>
            <a:off x="3632738" y="12979705"/>
            <a:ext cx="7526057"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l" defTabSz="1828800">
              <a:defRPr sz="1600">
                <a:solidFill>
                  <a:srgbClr val="627C80"/>
                </a:solidFill>
              </a:defRPr>
            </a:lvl1pPr>
          </a:lstStyle>
          <a:p>
            <a:r>
              <a:t>Confidential &amp; Proprietary © 2020 Magnolia Medical Technologies, Inc. </a:t>
            </a:r>
          </a:p>
        </p:txBody>
      </p:sp>
      <p:pic>
        <p:nvPicPr>
          <p:cNvPr id="580" name="Picture 3" descr="Picture 3"/>
          <p:cNvPicPr>
            <a:picLocks noChangeAspect="1"/>
          </p:cNvPicPr>
          <p:nvPr/>
        </p:nvPicPr>
        <p:blipFill>
          <a:blip r:embed="rId2"/>
          <a:stretch>
            <a:fillRect/>
          </a:stretch>
        </p:blipFill>
        <p:spPr>
          <a:xfrm>
            <a:off x="1676399" y="12938886"/>
            <a:ext cx="1650412" cy="220707"/>
          </a:xfrm>
          <a:prstGeom prst="rect">
            <a:avLst/>
          </a:prstGeom>
          <a:ln w="12700">
            <a:miter lim="400000"/>
          </a:ln>
        </p:spPr>
      </p:pic>
      <p:sp>
        <p:nvSpPr>
          <p:cNvPr id="581" name="Title Text"/>
          <p:cNvSpPr txBox="1">
            <a:spLocks noGrp="1"/>
          </p:cNvSpPr>
          <p:nvPr>
            <p:ph type="title"/>
          </p:nvPr>
        </p:nvSpPr>
        <p:spPr>
          <a:xfrm>
            <a:off x="1676399" y="846370"/>
            <a:ext cx="11576758" cy="1388830"/>
          </a:xfrm>
          <a:prstGeom prst="rect">
            <a:avLst/>
          </a:prstGeom>
        </p:spPr>
        <p:txBody>
          <a:bodyPr lIns="0" tIns="0" rIns="0" bIns="0" anchor="t"/>
          <a:lstStyle>
            <a:lvl1pPr>
              <a:defRPr sz="4800" b="1">
                <a:solidFill>
                  <a:srgbClr val="313E40"/>
                </a:solidFill>
              </a:defRPr>
            </a:lvl1pPr>
          </a:lstStyle>
          <a:p>
            <a:r>
              <a:t>Title Text</a:t>
            </a:r>
          </a:p>
        </p:txBody>
      </p:sp>
      <p:sp>
        <p:nvSpPr>
          <p:cNvPr id="582" name="Slide Number"/>
          <p:cNvSpPr txBox="1">
            <a:spLocks noGrp="1"/>
          </p:cNvSpPr>
          <p:nvPr>
            <p:ph type="sldNum" sz="quarter" idx="2"/>
          </p:nvPr>
        </p:nvSpPr>
        <p:spPr>
          <a:xfrm>
            <a:off x="22752488" y="13094324"/>
            <a:ext cx="295227" cy="304801"/>
          </a:xfrm>
          <a:prstGeom prst="rect">
            <a:avLst/>
          </a:prstGeom>
        </p:spPr>
        <p:txBody>
          <a:bodyPr lIns="0" tIns="0" rIns="0" bIns="0" anchor="b"/>
          <a:lstStyle>
            <a:lvl1pPr algn="l">
              <a:defRPr sz="2000">
                <a:solidFill>
                  <a:srgbClr val="627C80"/>
                </a:solidFil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589" name="Rectangle 30"/>
          <p:cNvSpPr txBox="1"/>
          <p:nvPr/>
        </p:nvSpPr>
        <p:spPr>
          <a:xfrm>
            <a:off x="3632738" y="12979705"/>
            <a:ext cx="7526057"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l" defTabSz="1828800">
              <a:defRPr sz="1600">
                <a:solidFill>
                  <a:srgbClr val="627C80"/>
                </a:solidFill>
              </a:defRPr>
            </a:lvl1pPr>
          </a:lstStyle>
          <a:p>
            <a:r>
              <a:t>Confidential &amp; Proprietary © 2020 Magnolia Medical Technologies, Inc. </a:t>
            </a:r>
          </a:p>
        </p:txBody>
      </p:sp>
      <p:pic>
        <p:nvPicPr>
          <p:cNvPr id="590" name="Picture 3" descr="Picture 3"/>
          <p:cNvPicPr>
            <a:picLocks noChangeAspect="1"/>
          </p:cNvPicPr>
          <p:nvPr/>
        </p:nvPicPr>
        <p:blipFill>
          <a:blip r:embed="rId2"/>
          <a:stretch>
            <a:fillRect/>
          </a:stretch>
        </p:blipFill>
        <p:spPr>
          <a:xfrm>
            <a:off x="1676399" y="12938886"/>
            <a:ext cx="1650412" cy="220707"/>
          </a:xfrm>
          <a:prstGeom prst="rect">
            <a:avLst/>
          </a:prstGeom>
          <a:ln w="12700">
            <a:miter lim="400000"/>
          </a:ln>
        </p:spPr>
      </p:pic>
      <p:sp>
        <p:nvSpPr>
          <p:cNvPr id="591" name="Title Text"/>
          <p:cNvSpPr txBox="1">
            <a:spLocks noGrp="1"/>
          </p:cNvSpPr>
          <p:nvPr>
            <p:ph type="title"/>
          </p:nvPr>
        </p:nvSpPr>
        <p:spPr>
          <a:xfrm>
            <a:off x="1676399" y="605010"/>
            <a:ext cx="21082001" cy="1314108"/>
          </a:xfrm>
          <a:prstGeom prst="rect">
            <a:avLst/>
          </a:prstGeom>
        </p:spPr>
        <p:txBody>
          <a:bodyPr lIns="0" tIns="0" rIns="0" bIns="0"/>
          <a:lstStyle>
            <a:lvl1pPr>
              <a:defRPr sz="4800" b="1">
                <a:solidFill>
                  <a:srgbClr val="004464"/>
                </a:solidFill>
              </a:defRPr>
            </a:lvl1pPr>
          </a:lstStyle>
          <a:p>
            <a:r>
              <a:t>Title Text</a:t>
            </a:r>
          </a:p>
        </p:txBody>
      </p:sp>
      <p:sp>
        <p:nvSpPr>
          <p:cNvPr id="592" name="Body Level One…"/>
          <p:cNvSpPr txBox="1">
            <a:spLocks noGrp="1"/>
          </p:cNvSpPr>
          <p:nvPr>
            <p:ph type="body" idx="1"/>
          </p:nvPr>
        </p:nvSpPr>
        <p:spPr>
          <a:xfrm>
            <a:off x="1676399" y="2181719"/>
            <a:ext cx="21082001" cy="9556244"/>
          </a:xfrm>
          <a:prstGeom prst="rect">
            <a:avLst/>
          </a:prstGeom>
        </p:spPr>
        <p:txBody>
          <a:bodyPr lIns="121914" tIns="121914" rIns="121914" bIns="121914"/>
          <a:lstStyle>
            <a:lvl1pPr marL="762000" indent="-762000">
              <a:spcBef>
                <a:spcPts val="1800"/>
              </a:spcBef>
              <a:defRPr sz="3200">
                <a:solidFill>
                  <a:srgbClr val="313E40"/>
                </a:solidFill>
              </a:defRPr>
            </a:lvl1pPr>
            <a:lvl2pPr marL="891539" indent="-548639">
              <a:spcBef>
                <a:spcPts val="1800"/>
              </a:spcBef>
              <a:buChar char="⎻"/>
              <a:defRPr sz="3200">
                <a:solidFill>
                  <a:srgbClr val="313E40"/>
                </a:solidFill>
              </a:defRPr>
            </a:lvl2pPr>
            <a:lvl3pPr marL="1295400" indent="-609600">
              <a:spcBef>
                <a:spcPts val="1800"/>
              </a:spcBef>
              <a:buChar char="▪"/>
              <a:defRPr sz="3200">
                <a:solidFill>
                  <a:srgbClr val="313E40"/>
                </a:solidFill>
              </a:defRPr>
            </a:lvl3pPr>
            <a:lvl4pPr marL="1714500" indent="-685800">
              <a:spcBef>
                <a:spcPts val="1800"/>
              </a:spcBef>
              <a:defRPr sz="3200">
                <a:solidFill>
                  <a:srgbClr val="313E40"/>
                </a:solidFill>
              </a:defRPr>
            </a:lvl4pPr>
            <a:lvl5pPr marL="1920234" indent="-548634">
              <a:spcBef>
                <a:spcPts val="1800"/>
              </a:spcBef>
              <a:buChar char="⎻"/>
              <a:defRPr sz="3200">
                <a:solidFill>
                  <a:srgbClr val="313E40"/>
                </a:solidFill>
              </a:defRPr>
            </a:lvl5pPr>
          </a:lstStyle>
          <a:p>
            <a:r>
              <a:t>Body Level One</a:t>
            </a:r>
          </a:p>
          <a:p>
            <a:pPr lvl="1"/>
            <a:r>
              <a:t>Body Level Two</a:t>
            </a:r>
          </a:p>
          <a:p>
            <a:pPr lvl="2"/>
            <a:r>
              <a:t>Body Level Three</a:t>
            </a:r>
          </a:p>
          <a:p>
            <a:pPr lvl="3"/>
            <a:r>
              <a:t>Body Level Four</a:t>
            </a:r>
          </a:p>
          <a:p>
            <a:pPr lvl="4"/>
            <a:r>
              <a:t>Body Level Five</a:t>
            </a:r>
          </a:p>
        </p:txBody>
      </p:sp>
      <p:sp>
        <p:nvSpPr>
          <p:cNvPr id="593" name="Slide Number"/>
          <p:cNvSpPr txBox="1">
            <a:spLocks noGrp="1"/>
          </p:cNvSpPr>
          <p:nvPr>
            <p:ph type="sldNum" sz="quarter" idx="2"/>
          </p:nvPr>
        </p:nvSpPr>
        <p:spPr>
          <a:xfrm>
            <a:off x="17475200" y="12407909"/>
            <a:ext cx="295226" cy="304801"/>
          </a:xfrm>
          <a:prstGeom prst="rect">
            <a:avLst/>
          </a:prstGeom>
        </p:spPr>
        <p:txBody>
          <a:bodyPr lIns="0" tIns="0" rIns="0" bIns="0" anchor="b"/>
          <a:lstStyle>
            <a:lvl1pPr algn="l">
              <a:defRPr sz="2000">
                <a:solidFill>
                  <a:srgbClr val="627C80"/>
                </a:solidFil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600" name="Rectangle 30"/>
          <p:cNvSpPr txBox="1"/>
          <p:nvPr/>
        </p:nvSpPr>
        <p:spPr>
          <a:xfrm>
            <a:off x="3632738" y="12979705"/>
            <a:ext cx="7526057"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l" defTabSz="1828800">
              <a:defRPr sz="1600">
                <a:solidFill>
                  <a:srgbClr val="627C80"/>
                </a:solidFill>
              </a:defRPr>
            </a:lvl1pPr>
          </a:lstStyle>
          <a:p>
            <a:r>
              <a:t>Confidential &amp; Proprietary © 2020 Magnolia Medical Technologies, Inc. </a:t>
            </a:r>
          </a:p>
        </p:txBody>
      </p:sp>
      <p:pic>
        <p:nvPicPr>
          <p:cNvPr id="601" name="Picture 3" descr="Picture 3"/>
          <p:cNvPicPr>
            <a:picLocks noChangeAspect="1"/>
          </p:cNvPicPr>
          <p:nvPr/>
        </p:nvPicPr>
        <p:blipFill>
          <a:blip r:embed="rId2"/>
          <a:stretch>
            <a:fillRect/>
          </a:stretch>
        </p:blipFill>
        <p:spPr>
          <a:xfrm>
            <a:off x="1676399" y="12938886"/>
            <a:ext cx="1650412" cy="220707"/>
          </a:xfrm>
          <a:prstGeom prst="rect">
            <a:avLst/>
          </a:prstGeom>
          <a:ln w="12700">
            <a:miter lim="400000"/>
          </a:ln>
        </p:spPr>
      </p:pic>
      <p:sp>
        <p:nvSpPr>
          <p:cNvPr id="602" name="Title Text"/>
          <p:cNvSpPr txBox="1">
            <a:spLocks noGrp="1"/>
          </p:cNvSpPr>
          <p:nvPr>
            <p:ph type="title"/>
          </p:nvPr>
        </p:nvSpPr>
        <p:spPr>
          <a:xfrm>
            <a:off x="1676399" y="745706"/>
            <a:ext cx="21082001" cy="1314102"/>
          </a:xfrm>
          <a:prstGeom prst="rect">
            <a:avLst/>
          </a:prstGeom>
        </p:spPr>
        <p:txBody>
          <a:bodyPr lIns="0" tIns="0" rIns="0" bIns="0" anchor="t"/>
          <a:lstStyle>
            <a:lvl1pPr>
              <a:defRPr sz="4800" b="1">
                <a:solidFill>
                  <a:srgbClr val="313E40"/>
                </a:solidFill>
              </a:defRPr>
            </a:lvl1pPr>
          </a:lstStyle>
          <a:p>
            <a:r>
              <a:t>Title Text</a:t>
            </a:r>
          </a:p>
        </p:txBody>
      </p:sp>
      <p:sp>
        <p:nvSpPr>
          <p:cNvPr id="603" name="Body Level One…"/>
          <p:cNvSpPr txBox="1">
            <a:spLocks noGrp="1"/>
          </p:cNvSpPr>
          <p:nvPr>
            <p:ph type="body" idx="1"/>
          </p:nvPr>
        </p:nvSpPr>
        <p:spPr>
          <a:xfrm>
            <a:off x="1676399" y="2181719"/>
            <a:ext cx="21082001" cy="9556244"/>
          </a:xfrm>
          <a:prstGeom prst="rect">
            <a:avLst/>
          </a:prstGeom>
        </p:spPr>
        <p:txBody>
          <a:bodyPr lIns="121914" tIns="121914" rIns="121914" bIns="121914"/>
          <a:lstStyle>
            <a:lvl1pPr marL="762000" indent="-762000">
              <a:spcBef>
                <a:spcPts val="1800"/>
              </a:spcBef>
              <a:defRPr sz="3200">
                <a:solidFill>
                  <a:srgbClr val="313E40"/>
                </a:solidFill>
              </a:defRPr>
            </a:lvl1pPr>
            <a:lvl2pPr marL="891539" indent="-548639">
              <a:spcBef>
                <a:spcPts val="1800"/>
              </a:spcBef>
              <a:buChar char="⎻"/>
              <a:defRPr sz="3200">
                <a:solidFill>
                  <a:srgbClr val="313E40"/>
                </a:solidFill>
              </a:defRPr>
            </a:lvl2pPr>
            <a:lvl3pPr marL="1295400" indent="-609600">
              <a:spcBef>
                <a:spcPts val="1800"/>
              </a:spcBef>
              <a:buChar char="▪"/>
              <a:defRPr sz="3200">
                <a:solidFill>
                  <a:srgbClr val="313E40"/>
                </a:solidFill>
              </a:defRPr>
            </a:lvl3pPr>
            <a:lvl4pPr marL="1714500" indent="-685800">
              <a:spcBef>
                <a:spcPts val="1800"/>
              </a:spcBef>
              <a:defRPr sz="3200">
                <a:solidFill>
                  <a:srgbClr val="313E40"/>
                </a:solidFill>
              </a:defRPr>
            </a:lvl4pPr>
            <a:lvl5pPr marL="1920234" indent="-548634">
              <a:spcBef>
                <a:spcPts val="1800"/>
              </a:spcBef>
              <a:buChar char="⎻"/>
              <a:defRPr sz="3200">
                <a:solidFill>
                  <a:srgbClr val="313E40"/>
                </a:solidFill>
              </a:defRPr>
            </a:lvl5pPr>
          </a:lstStyle>
          <a:p>
            <a:r>
              <a:t>Body Level One</a:t>
            </a:r>
          </a:p>
          <a:p>
            <a:pPr lvl="1"/>
            <a:r>
              <a:t>Body Level Two</a:t>
            </a:r>
          </a:p>
          <a:p>
            <a:pPr lvl="2"/>
            <a:r>
              <a:t>Body Level Three</a:t>
            </a:r>
          </a:p>
          <a:p>
            <a:pPr lvl="3"/>
            <a:r>
              <a:t>Body Level Four</a:t>
            </a:r>
          </a:p>
          <a:p>
            <a:pPr lvl="4"/>
            <a:r>
              <a:t>Body Level Five</a:t>
            </a:r>
          </a:p>
        </p:txBody>
      </p:sp>
      <p:sp>
        <p:nvSpPr>
          <p:cNvPr id="604" name="Slide Number"/>
          <p:cNvSpPr txBox="1">
            <a:spLocks noGrp="1"/>
          </p:cNvSpPr>
          <p:nvPr>
            <p:ph type="sldNum" sz="quarter" idx="2"/>
          </p:nvPr>
        </p:nvSpPr>
        <p:spPr>
          <a:xfrm>
            <a:off x="17475200" y="12407909"/>
            <a:ext cx="295226" cy="304801"/>
          </a:xfrm>
          <a:prstGeom prst="rect">
            <a:avLst/>
          </a:prstGeom>
        </p:spPr>
        <p:txBody>
          <a:bodyPr lIns="0" tIns="0" rIns="0" bIns="0" anchor="b"/>
          <a:lstStyle>
            <a:lvl1pPr algn="l">
              <a:defRPr sz="2000">
                <a:solidFill>
                  <a:srgbClr val="627C80"/>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Grey Background">
    <p:bg>
      <p:bgPr>
        <a:solidFill>
          <a:srgbClr val="F2F2F2"/>
        </a:solidFill>
        <a:effectLst/>
      </p:bgPr>
    </p:bg>
    <p:spTree>
      <p:nvGrpSpPr>
        <p:cNvPr id="1" name=""/>
        <p:cNvGrpSpPr/>
        <p:nvPr/>
      </p:nvGrpSpPr>
      <p:grpSpPr>
        <a:xfrm>
          <a:off x="0" y="0"/>
          <a:ext cx="0" cy="0"/>
          <a:chOff x="0" y="0"/>
          <a:chExt cx="0" cy="0"/>
        </a:xfrm>
      </p:grpSpPr>
      <p:grpSp>
        <p:nvGrpSpPr>
          <p:cNvPr id="433" name="Group"/>
          <p:cNvGrpSpPr/>
          <p:nvPr/>
        </p:nvGrpSpPr>
        <p:grpSpPr>
          <a:xfrm>
            <a:off x="550657" y="550795"/>
            <a:ext cx="23282685" cy="12125452"/>
            <a:chOff x="0" y="0"/>
            <a:chExt cx="23282683" cy="12125450"/>
          </a:xfrm>
        </p:grpSpPr>
        <p:sp>
          <p:nvSpPr>
            <p:cNvPr id="19" name="Shape"/>
            <p:cNvSpPr/>
            <p:nvPr/>
          </p:nvSpPr>
          <p:spPr>
            <a:xfrm>
              <a:off x="20094477" y="4434507"/>
              <a:ext cx="955048" cy="952235"/>
            </a:xfrm>
            <a:custGeom>
              <a:avLst/>
              <a:gdLst/>
              <a:ahLst/>
              <a:cxnLst>
                <a:cxn ang="0">
                  <a:pos x="wd2" y="hd2"/>
                </a:cxn>
                <a:cxn ang="5400000">
                  <a:pos x="wd2" y="hd2"/>
                </a:cxn>
                <a:cxn ang="10800000">
                  <a:pos x="wd2" y="hd2"/>
                </a:cxn>
                <a:cxn ang="16200000">
                  <a:pos x="wd2" y="hd2"/>
                </a:cxn>
              </a:cxnLst>
              <a:rect l="0" t="0" r="r" b="b"/>
              <a:pathLst>
                <a:path w="21545" h="21577" extrusionOk="0">
                  <a:moveTo>
                    <a:pt x="11946" y="537"/>
                  </a:moveTo>
                  <a:cubicBezTo>
                    <a:pt x="8608" y="537"/>
                    <a:pt x="5386" y="537"/>
                    <a:pt x="2148" y="537"/>
                  </a:cubicBezTo>
                  <a:cubicBezTo>
                    <a:pt x="2148" y="1111"/>
                    <a:pt x="2148" y="1606"/>
                    <a:pt x="2148" y="2151"/>
                  </a:cubicBezTo>
                  <a:cubicBezTo>
                    <a:pt x="5438" y="2151"/>
                    <a:pt x="8661" y="2151"/>
                    <a:pt x="11946" y="2151"/>
                  </a:cubicBezTo>
                  <a:cubicBezTo>
                    <a:pt x="11946" y="1599"/>
                    <a:pt x="11946" y="1104"/>
                    <a:pt x="11946" y="537"/>
                  </a:cubicBezTo>
                  <a:close/>
                  <a:moveTo>
                    <a:pt x="10375" y="19294"/>
                  </a:moveTo>
                  <a:cubicBezTo>
                    <a:pt x="10252" y="20450"/>
                    <a:pt x="10573" y="20954"/>
                    <a:pt x="11554" y="20967"/>
                  </a:cubicBezTo>
                  <a:cubicBezTo>
                    <a:pt x="14249" y="21003"/>
                    <a:pt x="16944" y="21003"/>
                    <a:pt x="19639" y="20970"/>
                  </a:cubicBezTo>
                  <a:cubicBezTo>
                    <a:pt x="20700" y="20958"/>
                    <a:pt x="21049" y="20411"/>
                    <a:pt x="20817" y="19294"/>
                  </a:cubicBezTo>
                  <a:cubicBezTo>
                    <a:pt x="17338" y="19294"/>
                    <a:pt x="13853" y="19294"/>
                    <a:pt x="10375" y="19294"/>
                  </a:cubicBezTo>
                  <a:close/>
                  <a:moveTo>
                    <a:pt x="10295" y="10368"/>
                  </a:moveTo>
                  <a:cubicBezTo>
                    <a:pt x="11494" y="10603"/>
                    <a:pt x="20115" y="10558"/>
                    <a:pt x="20911" y="10328"/>
                  </a:cubicBezTo>
                  <a:cubicBezTo>
                    <a:pt x="20799" y="9245"/>
                    <a:pt x="20230" y="8617"/>
                    <a:pt x="19207" y="8604"/>
                  </a:cubicBezTo>
                  <a:cubicBezTo>
                    <a:pt x="16831" y="8573"/>
                    <a:pt x="14454" y="8575"/>
                    <a:pt x="12079" y="8602"/>
                  </a:cubicBezTo>
                  <a:cubicBezTo>
                    <a:pt x="11056" y="8614"/>
                    <a:pt x="10499" y="9192"/>
                    <a:pt x="10295" y="10368"/>
                  </a:cubicBezTo>
                  <a:close/>
                  <a:moveTo>
                    <a:pt x="15541" y="8038"/>
                  </a:moveTo>
                  <a:cubicBezTo>
                    <a:pt x="16780" y="8038"/>
                    <a:pt x="18020" y="8059"/>
                    <a:pt x="19258" y="8023"/>
                  </a:cubicBezTo>
                  <a:cubicBezTo>
                    <a:pt x="19596" y="8014"/>
                    <a:pt x="20068" y="7934"/>
                    <a:pt x="20238" y="7706"/>
                  </a:cubicBezTo>
                  <a:cubicBezTo>
                    <a:pt x="20683" y="7111"/>
                    <a:pt x="20552" y="6364"/>
                    <a:pt x="20381" y="5702"/>
                  </a:cubicBezTo>
                  <a:cubicBezTo>
                    <a:pt x="20219" y="5075"/>
                    <a:pt x="19614" y="5130"/>
                    <a:pt x="19102" y="5129"/>
                  </a:cubicBezTo>
                  <a:cubicBezTo>
                    <a:pt x="17207" y="5127"/>
                    <a:pt x="15311" y="5128"/>
                    <a:pt x="13416" y="5128"/>
                  </a:cubicBezTo>
                  <a:cubicBezTo>
                    <a:pt x="12906" y="5128"/>
                    <a:pt x="12395" y="5110"/>
                    <a:pt x="11886" y="5136"/>
                  </a:cubicBezTo>
                  <a:cubicBezTo>
                    <a:pt x="11026" y="5179"/>
                    <a:pt x="10825" y="5400"/>
                    <a:pt x="10780" y="6283"/>
                  </a:cubicBezTo>
                  <a:cubicBezTo>
                    <a:pt x="10773" y="6429"/>
                    <a:pt x="10776" y="6576"/>
                    <a:pt x="10778" y="6722"/>
                  </a:cubicBezTo>
                  <a:cubicBezTo>
                    <a:pt x="10798" y="7816"/>
                    <a:pt x="10976" y="8017"/>
                    <a:pt x="12042" y="8034"/>
                  </a:cubicBezTo>
                  <a:cubicBezTo>
                    <a:pt x="13208" y="8052"/>
                    <a:pt x="14375" y="8038"/>
                    <a:pt x="15541" y="8038"/>
                  </a:cubicBezTo>
                  <a:close/>
                  <a:moveTo>
                    <a:pt x="631" y="19427"/>
                  </a:moveTo>
                  <a:cubicBezTo>
                    <a:pt x="3662" y="19427"/>
                    <a:pt x="6626" y="19427"/>
                    <a:pt x="9629" y="19427"/>
                  </a:cubicBezTo>
                  <a:cubicBezTo>
                    <a:pt x="9629" y="18428"/>
                    <a:pt x="9629" y="17505"/>
                    <a:pt x="9629" y="16512"/>
                  </a:cubicBezTo>
                  <a:cubicBezTo>
                    <a:pt x="6572" y="16533"/>
                    <a:pt x="3606" y="16458"/>
                    <a:pt x="631" y="16559"/>
                  </a:cubicBezTo>
                  <a:cubicBezTo>
                    <a:pt x="631" y="17579"/>
                    <a:pt x="631" y="18476"/>
                    <a:pt x="631" y="19427"/>
                  </a:cubicBezTo>
                  <a:close/>
                  <a:moveTo>
                    <a:pt x="12895" y="4601"/>
                  </a:moveTo>
                  <a:cubicBezTo>
                    <a:pt x="12702" y="4120"/>
                    <a:pt x="12560" y="3826"/>
                    <a:pt x="12466" y="3518"/>
                  </a:cubicBezTo>
                  <a:cubicBezTo>
                    <a:pt x="12289" y="2935"/>
                    <a:pt x="11923" y="2704"/>
                    <a:pt x="11318" y="2753"/>
                  </a:cubicBezTo>
                  <a:cubicBezTo>
                    <a:pt x="10810" y="2794"/>
                    <a:pt x="10296" y="2761"/>
                    <a:pt x="9784" y="2761"/>
                  </a:cubicBezTo>
                  <a:cubicBezTo>
                    <a:pt x="7481" y="2761"/>
                    <a:pt x="5179" y="2750"/>
                    <a:pt x="2876" y="2774"/>
                  </a:cubicBezTo>
                  <a:cubicBezTo>
                    <a:pt x="2544" y="2777"/>
                    <a:pt x="2023" y="2850"/>
                    <a:pt x="1913" y="3061"/>
                  </a:cubicBezTo>
                  <a:cubicBezTo>
                    <a:pt x="1398" y="4049"/>
                    <a:pt x="819" y="5029"/>
                    <a:pt x="606" y="6253"/>
                  </a:cubicBezTo>
                  <a:cubicBezTo>
                    <a:pt x="3843" y="6253"/>
                    <a:pt x="6992" y="6253"/>
                    <a:pt x="10185" y="6253"/>
                  </a:cubicBezTo>
                  <a:cubicBezTo>
                    <a:pt x="10259" y="4454"/>
                    <a:pt x="11542" y="4571"/>
                    <a:pt x="12895" y="4601"/>
                  </a:cubicBezTo>
                  <a:close/>
                  <a:moveTo>
                    <a:pt x="20966" y="18651"/>
                  </a:moveTo>
                  <a:cubicBezTo>
                    <a:pt x="20990" y="16068"/>
                    <a:pt x="20999" y="13598"/>
                    <a:pt x="20967" y="11110"/>
                  </a:cubicBezTo>
                  <a:cubicBezTo>
                    <a:pt x="17332" y="11110"/>
                    <a:pt x="13850" y="11110"/>
                    <a:pt x="10313" y="11110"/>
                  </a:cubicBezTo>
                  <a:cubicBezTo>
                    <a:pt x="10313" y="13650"/>
                    <a:pt x="10313" y="16119"/>
                    <a:pt x="10313" y="18651"/>
                  </a:cubicBezTo>
                  <a:cubicBezTo>
                    <a:pt x="13862" y="18651"/>
                    <a:pt x="17345" y="18651"/>
                    <a:pt x="20966" y="18651"/>
                  </a:cubicBezTo>
                  <a:close/>
                  <a:moveTo>
                    <a:pt x="635" y="6889"/>
                  </a:moveTo>
                  <a:cubicBezTo>
                    <a:pt x="635" y="9942"/>
                    <a:pt x="635" y="12888"/>
                    <a:pt x="635" y="15951"/>
                  </a:cubicBezTo>
                  <a:cubicBezTo>
                    <a:pt x="3673" y="15954"/>
                    <a:pt x="6640" y="15962"/>
                    <a:pt x="9721" y="15946"/>
                  </a:cubicBezTo>
                  <a:cubicBezTo>
                    <a:pt x="9721" y="14252"/>
                    <a:pt x="9751" y="12720"/>
                    <a:pt x="9711" y="11189"/>
                  </a:cubicBezTo>
                  <a:cubicBezTo>
                    <a:pt x="9683" y="10124"/>
                    <a:pt x="9778" y="9137"/>
                    <a:pt x="10677" y="8461"/>
                  </a:cubicBezTo>
                  <a:cubicBezTo>
                    <a:pt x="10456" y="7904"/>
                    <a:pt x="10259" y="7410"/>
                    <a:pt x="10051" y="6889"/>
                  </a:cubicBezTo>
                  <a:cubicBezTo>
                    <a:pt x="6952" y="6889"/>
                    <a:pt x="3857" y="6889"/>
                    <a:pt x="635" y="6889"/>
                  </a:cubicBezTo>
                  <a:close/>
                  <a:moveTo>
                    <a:pt x="9685" y="20030"/>
                  </a:moveTo>
                  <a:cubicBezTo>
                    <a:pt x="6466" y="20030"/>
                    <a:pt x="3327" y="20030"/>
                    <a:pt x="75" y="20030"/>
                  </a:cubicBezTo>
                  <a:cubicBezTo>
                    <a:pt x="52" y="19536"/>
                    <a:pt x="14" y="19108"/>
                    <a:pt x="14" y="18679"/>
                  </a:cubicBezTo>
                  <a:cubicBezTo>
                    <a:pt x="9" y="14969"/>
                    <a:pt x="30" y="11258"/>
                    <a:pt x="0" y="7548"/>
                  </a:cubicBezTo>
                  <a:cubicBezTo>
                    <a:pt x="-9" y="6423"/>
                    <a:pt x="109" y="5353"/>
                    <a:pt x="664" y="4359"/>
                  </a:cubicBezTo>
                  <a:cubicBezTo>
                    <a:pt x="1301" y="3215"/>
                    <a:pt x="1681" y="2012"/>
                    <a:pt x="1531" y="676"/>
                  </a:cubicBezTo>
                  <a:cubicBezTo>
                    <a:pt x="1509" y="473"/>
                    <a:pt x="1608" y="257"/>
                    <a:pt x="1661" y="0"/>
                  </a:cubicBezTo>
                  <a:cubicBezTo>
                    <a:pt x="5263" y="0"/>
                    <a:pt x="8834" y="0"/>
                    <a:pt x="12519" y="0"/>
                  </a:cubicBezTo>
                  <a:cubicBezTo>
                    <a:pt x="12519" y="1621"/>
                    <a:pt x="12552" y="3207"/>
                    <a:pt x="13698" y="4603"/>
                  </a:cubicBezTo>
                  <a:cubicBezTo>
                    <a:pt x="15317" y="4603"/>
                    <a:pt x="17033" y="4652"/>
                    <a:pt x="18745" y="4590"/>
                  </a:cubicBezTo>
                  <a:cubicBezTo>
                    <a:pt x="20801" y="4516"/>
                    <a:pt x="21111" y="5166"/>
                    <a:pt x="20992" y="6886"/>
                  </a:cubicBezTo>
                  <a:cubicBezTo>
                    <a:pt x="20958" y="7377"/>
                    <a:pt x="20797" y="7860"/>
                    <a:pt x="20675" y="8439"/>
                  </a:cubicBezTo>
                  <a:cubicBezTo>
                    <a:pt x="20892" y="8815"/>
                    <a:pt x="21275" y="9281"/>
                    <a:pt x="21437" y="9815"/>
                  </a:cubicBezTo>
                  <a:cubicBezTo>
                    <a:pt x="21591" y="10325"/>
                    <a:pt x="21534" y="10905"/>
                    <a:pt x="21536" y="11454"/>
                  </a:cubicBezTo>
                  <a:cubicBezTo>
                    <a:pt x="21544" y="13915"/>
                    <a:pt x="21540" y="16376"/>
                    <a:pt x="21539" y="18838"/>
                  </a:cubicBezTo>
                  <a:cubicBezTo>
                    <a:pt x="21539" y="19132"/>
                    <a:pt x="21550" y="19427"/>
                    <a:pt x="21524" y="19719"/>
                  </a:cubicBezTo>
                  <a:cubicBezTo>
                    <a:pt x="21420" y="20895"/>
                    <a:pt x="20800" y="21507"/>
                    <a:pt x="19609" y="21556"/>
                  </a:cubicBezTo>
                  <a:cubicBezTo>
                    <a:pt x="18732" y="21593"/>
                    <a:pt x="17853" y="21567"/>
                    <a:pt x="16976" y="21567"/>
                  </a:cubicBezTo>
                  <a:cubicBezTo>
                    <a:pt x="15330" y="21568"/>
                    <a:pt x="13683" y="21541"/>
                    <a:pt x="12038" y="21576"/>
                  </a:cubicBezTo>
                  <a:cubicBezTo>
                    <a:pt x="10931" y="21600"/>
                    <a:pt x="10106" y="21244"/>
                    <a:pt x="9685" y="2003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0" name="Shape"/>
            <p:cNvSpPr/>
            <p:nvPr/>
          </p:nvSpPr>
          <p:spPr>
            <a:xfrm>
              <a:off x="22331526" y="0"/>
              <a:ext cx="951158" cy="955482"/>
            </a:xfrm>
            <a:custGeom>
              <a:avLst/>
              <a:gdLst/>
              <a:ahLst/>
              <a:cxnLst>
                <a:cxn ang="0">
                  <a:pos x="wd2" y="hd2"/>
                </a:cxn>
                <a:cxn ang="5400000">
                  <a:pos x="wd2" y="hd2"/>
                </a:cxn>
                <a:cxn ang="10800000">
                  <a:pos x="wd2" y="hd2"/>
                </a:cxn>
                <a:cxn ang="16200000">
                  <a:pos x="wd2" y="hd2"/>
                </a:cxn>
              </a:cxnLst>
              <a:rect l="0" t="0" r="r" b="b"/>
              <a:pathLst>
                <a:path w="21512" h="21448" extrusionOk="0">
                  <a:moveTo>
                    <a:pt x="20702" y="641"/>
                  </a:moveTo>
                  <a:cubicBezTo>
                    <a:pt x="16106" y="641"/>
                    <a:pt x="11668" y="641"/>
                    <a:pt x="7059" y="641"/>
                  </a:cubicBezTo>
                  <a:cubicBezTo>
                    <a:pt x="7503" y="1445"/>
                    <a:pt x="7881" y="2127"/>
                    <a:pt x="8261" y="2815"/>
                  </a:cubicBezTo>
                  <a:cubicBezTo>
                    <a:pt x="9890" y="2815"/>
                    <a:pt x="11427" y="2815"/>
                    <a:pt x="12965" y="2815"/>
                  </a:cubicBezTo>
                  <a:cubicBezTo>
                    <a:pt x="14907" y="2815"/>
                    <a:pt x="16849" y="2815"/>
                    <a:pt x="18792" y="2814"/>
                  </a:cubicBezTo>
                  <a:cubicBezTo>
                    <a:pt x="19157" y="2814"/>
                    <a:pt x="19529" y="2854"/>
                    <a:pt x="19741" y="2442"/>
                  </a:cubicBezTo>
                  <a:cubicBezTo>
                    <a:pt x="20033" y="1869"/>
                    <a:pt x="20345" y="1307"/>
                    <a:pt x="20702" y="641"/>
                  </a:cubicBezTo>
                  <a:close/>
                  <a:moveTo>
                    <a:pt x="10055" y="20863"/>
                  </a:moveTo>
                  <a:cubicBezTo>
                    <a:pt x="10055" y="16074"/>
                    <a:pt x="10055" y="11403"/>
                    <a:pt x="10055" y="6669"/>
                  </a:cubicBezTo>
                  <a:cubicBezTo>
                    <a:pt x="6853" y="6669"/>
                    <a:pt x="3723" y="6669"/>
                    <a:pt x="606" y="6669"/>
                  </a:cubicBezTo>
                  <a:cubicBezTo>
                    <a:pt x="377" y="7834"/>
                    <a:pt x="414" y="20040"/>
                    <a:pt x="644" y="20863"/>
                  </a:cubicBezTo>
                  <a:cubicBezTo>
                    <a:pt x="3742" y="20863"/>
                    <a:pt x="6848" y="20863"/>
                    <a:pt x="10055" y="20863"/>
                  </a:cubicBezTo>
                  <a:close/>
                  <a:moveTo>
                    <a:pt x="20885" y="19552"/>
                  </a:moveTo>
                  <a:cubicBezTo>
                    <a:pt x="20904" y="19132"/>
                    <a:pt x="20932" y="18811"/>
                    <a:pt x="20931" y="18489"/>
                  </a:cubicBezTo>
                  <a:cubicBezTo>
                    <a:pt x="20921" y="12996"/>
                    <a:pt x="20907" y="7502"/>
                    <a:pt x="20891" y="2009"/>
                  </a:cubicBezTo>
                  <a:cubicBezTo>
                    <a:pt x="20891" y="1985"/>
                    <a:pt x="20855" y="1954"/>
                    <a:pt x="20828" y="1941"/>
                  </a:cubicBezTo>
                  <a:cubicBezTo>
                    <a:pt x="20798" y="1925"/>
                    <a:pt x="20759" y="1926"/>
                    <a:pt x="20696" y="1915"/>
                  </a:cubicBezTo>
                  <a:cubicBezTo>
                    <a:pt x="20622" y="2024"/>
                    <a:pt x="20508" y="2132"/>
                    <a:pt x="20464" y="2264"/>
                  </a:cubicBezTo>
                  <a:cubicBezTo>
                    <a:pt x="20152" y="3213"/>
                    <a:pt x="19500" y="3436"/>
                    <a:pt x="18525" y="3414"/>
                  </a:cubicBezTo>
                  <a:cubicBezTo>
                    <a:pt x="15557" y="3347"/>
                    <a:pt x="12585" y="3344"/>
                    <a:pt x="9617" y="3413"/>
                  </a:cubicBezTo>
                  <a:cubicBezTo>
                    <a:pt x="8490" y="3439"/>
                    <a:pt x="7598" y="3314"/>
                    <a:pt x="7221" y="2104"/>
                  </a:cubicBezTo>
                  <a:cubicBezTo>
                    <a:pt x="7196" y="2023"/>
                    <a:pt x="7076" y="1972"/>
                    <a:pt x="6916" y="1836"/>
                  </a:cubicBezTo>
                  <a:cubicBezTo>
                    <a:pt x="6916" y="3274"/>
                    <a:pt x="6916" y="4618"/>
                    <a:pt x="6916" y="6099"/>
                  </a:cubicBezTo>
                  <a:cubicBezTo>
                    <a:pt x="8179" y="6099"/>
                    <a:pt x="9368" y="6099"/>
                    <a:pt x="10684" y="6099"/>
                  </a:cubicBezTo>
                  <a:cubicBezTo>
                    <a:pt x="10684" y="8692"/>
                    <a:pt x="10684" y="11152"/>
                    <a:pt x="10684" y="13559"/>
                  </a:cubicBezTo>
                  <a:cubicBezTo>
                    <a:pt x="11578" y="13873"/>
                    <a:pt x="12453" y="13425"/>
                    <a:pt x="13180" y="14133"/>
                  </a:cubicBezTo>
                  <a:cubicBezTo>
                    <a:pt x="12378" y="14187"/>
                    <a:pt x="11575" y="14241"/>
                    <a:pt x="10747" y="14296"/>
                  </a:cubicBezTo>
                  <a:cubicBezTo>
                    <a:pt x="10747" y="14823"/>
                    <a:pt x="10747" y="15273"/>
                    <a:pt x="10747" y="15825"/>
                  </a:cubicBezTo>
                  <a:cubicBezTo>
                    <a:pt x="11221" y="15825"/>
                    <a:pt x="11617" y="15805"/>
                    <a:pt x="12010" y="15830"/>
                  </a:cubicBezTo>
                  <a:cubicBezTo>
                    <a:pt x="12409" y="15856"/>
                    <a:pt x="12857" y="15704"/>
                    <a:pt x="13193" y="16252"/>
                  </a:cubicBezTo>
                  <a:cubicBezTo>
                    <a:pt x="12394" y="16301"/>
                    <a:pt x="11594" y="16351"/>
                    <a:pt x="10745" y="16403"/>
                  </a:cubicBezTo>
                  <a:cubicBezTo>
                    <a:pt x="10745" y="16914"/>
                    <a:pt x="10745" y="17362"/>
                    <a:pt x="10745" y="17774"/>
                  </a:cubicBezTo>
                  <a:cubicBezTo>
                    <a:pt x="11579" y="18131"/>
                    <a:pt x="12477" y="17610"/>
                    <a:pt x="13378" y="18269"/>
                  </a:cubicBezTo>
                  <a:cubicBezTo>
                    <a:pt x="12440" y="18640"/>
                    <a:pt x="11577" y="18326"/>
                    <a:pt x="10739" y="18559"/>
                  </a:cubicBezTo>
                  <a:cubicBezTo>
                    <a:pt x="10739" y="18883"/>
                    <a:pt x="10739" y="19187"/>
                    <a:pt x="10739" y="19552"/>
                  </a:cubicBezTo>
                  <a:cubicBezTo>
                    <a:pt x="14123" y="19552"/>
                    <a:pt x="17444" y="19552"/>
                    <a:pt x="20885" y="19552"/>
                  </a:cubicBezTo>
                  <a:close/>
                  <a:moveTo>
                    <a:pt x="0" y="6091"/>
                  </a:moveTo>
                  <a:cubicBezTo>
                    <a:pt x="2078" y="6091"/>
                    <a:pt x="4080" y="6091"/>
                    <a:pt x="6121" y="6091"/>
                  </a:cubicBezTo>
                  <a:cubicBezTo>
                    <a:pt x="6414" y="5046"/>
                    <a:pt x="6249" y="4070"/>
                    <a:pt x="6277" y="3110"/>
                  </a:cubicBezTo>
                  <a:cubicBezTo>
                    <a:pt x="6305" y="2138"/>
                    <a:pt x="6283" y="1164"/>
                    <a:pt x="6283" y="231"/>
                  </a:cubicBezTo>
                  <a:cubicBezTo>
                    <a:pt x="7217" y="-28"/>
                    <a:pt x="20089" y="-81"/>
                    <a:pt x="21300" y="132"/>
                  </a:cubicBezTo>
                  <a:cubicBezTo>
                    <a:pt x="21555" y="923"/>
                    <a:pt x="21600" y="18901"/>
                    <a:pt x="21323" y="20134"/>
                  </a:cubicBezTo>
                  <a:cubicBezTo>
                    <a:pt x="17852" y="20134"/>
                    <a:pt x="14350" y="20134"/>
                    <a:pt x="10819" y="20134"/>
                  </a:cubicBezTo>
                  <a:cubicBezTo>
                    <a:pt x="10718" y="20586"/>
                    <a:pt x="10642" y="20928"/>
                    <a:pt x="10569" y="21257"/>
                  </a:cubicBezTo>
                  <a:cubicBezTo>
                    <a:pt x="9689" y="21494"/>
                    <a:pt x="1085" y="21519"/>
                    <a:pt x="0" y="21281"/>
                  </a:cubicBezTo>
                  <a:cubicBezTo>
                    <a:pt x="0" y="16262"/>
                    <a:pt x="0" y="11228"/>
                    <a:pt x="0" y="6091"/>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1" name="Shape"/>
            <p:cNvSpPr/>
            <p:nvPr/>
          </p:nvSpPr>
          <p:spPr>
            <a:xfrm>
              <a:off x="17877223" y="4434507"/>
              <a:ext cx="952819" cy="951162"/>
            </a:xfrm>
            <a:custGeom>
              <a:avLst/>
              <a:gdLst/>
              <a:ahLst/>
              <a:cxnLst>
                <a:cxn ang="0">
                  <a:pos x="wd2" y="hd2"/>
                </a:cxn>
                <a:cxn ang="5400000">
                  <a:pos x="wd2" y="hd2"/>
                </a:cxn>
                <a:cxn ang="10800000">
                  <a:pos x="wd2" y="hd2"/>
                </a:cxn>
                <a:cxn ang="16200000">
                  <a:pos x="wd2" y="hd2"/>
                </a:cxn>
              </a:cxnLst>
              <a:rect l="0" t="0" r="r" b="b"/>
              <a:pathLst>
                <a:path w="21596" h="21524" extrusionOk="0">
                  <a:moveTo>
                    <a:pt x="6101" y="12104"/>
                  </a:moveTo>
                  <a:cubicBezTo>
                    <a:pt x="6120" y="10875"/>
                    <a:pt x="6192" y="9659"/>
                    <a:pt x="6056" y="8438"/>
                  </a:cubicBezTo>
                  <a:cubicBezTo>
                    <a:pt x="5435" y="8438"/>
                    <a:pt x="4938" y="8438"/>
                    <a:pt x="4416" y="8438"/>
                  </a:cubicBezTo>
                  <a:cubicBezTo>
                    <a:pt x="4416" y="9727"/>
                    <a:pt x="4416" y="10945"/>
                    <a:pt x="4416" y="12228"/>
                  </a:cubicBezTo>
                  <a:cubicBezTo>
                    <a:pt x="4871" y="12228"/>
                    <a:pt x="5235" y="12237"/>
                    <a:pt x="5598" y="12223"/>
                  </a:cubicBezTo>
                  <a:cubicBezTo>
                    <a:pt x="5736" y="12218"/>
                    <a:pt x="5872" y="12161"/>
                    <a:pt x="6101" y="12104"/>
                  </a:cubicBezTo>
                  <a:close/>
                  <a:moveTo>
                    <a:pt x="17176" y="8457"/>
                  </a:moveTo>
                  <a:cubicBezTo>
                    <a:pt x="16585" y="8457"/>
                    <a:pt x="16064" y="8457"/>
                    <a:pt x="15523" y="8457"/>
                  </a:cubicBezTo>
                  <a:cubicBezTo>
                    <a:pt x="15523" y="9737"/>
                    <a:pt x="15523" y="10928"/>
                    <a:pt x="15523" y="12145"/>
                  </a:cubicBezTo>
                  <a:cubicBezTo>
                    <a:pt x="16118" y="12145"/>
                    <a:pt x="16640" y="12145"/>
                    <a:pt x="17176" y="12145"/>
                  </a:cubicBezTo>
                  <a:cubicBezTo>
                    <a:pt x="17176" y="10863"/>
                    <a:pt x="17176" y="9671"/>
                    <a:pt x="17176" y="8457"/>
                  </a:cubicBezTo>
                  <a:close/>
                  <a:moveTo>
                    <a:pt x="4394" y="2966"/>
                  </a:moveTo>
                  <a:cubicBezTo>
                    <a:pt x="8693" y="2966"/>
                    <a:pt x="12921" y="2966"/>
                    <a:pt x="17175" y="2966"/>
                  </a:cubicBezTo>
                  <a:cubicBezTo>
                    <a:pt x="17175" y="2135"/>
                    <a:pt x="17175" y="1385"/>
                    <a:pt x="17175" y="593"/>
                  </a:cubicBezTo>
                  <a:cubicBezTo>
                    <a:pt x="12880" y="593"/>
                    <a:pt x="8653" y="593"/>
                    <a:pt x="4394" y="593"/>
                  </a:cubicBezTo>
                  <a:cubicBezTo>
                    <a:pt x="4394" y="1418"/>
                    <a:pt x="4394" y="2169"/>
                    <a:pt x="4394" y="2966"/>
                  </a:cubicBezTo>
                  <a:close/>
                  <a:moveTo>
                    <a:pt x="20965" y="10085"/>
                  </a:moveTo>
                  <a:cubicBezTo>
                    <a:pt x="20965" y="7924"/>
                    <a:pt x="20965" y="5823"/>
                    <a:pt x="20965" y="3732"/>
                  </a:cubicBezTo>
                  <a:cubicBezTo>
                    <a:pt x="19857" y="3508"/>
                    <a:pt x="1457" y="3538"/>
                    <a:pt x="616" y="3753"/>
                  </a:cubicBezTo>
                  <a:cubicBezTo>
                    <a:pt x="417" y="5077"/>
                    <a:pt x="469" y="9294"/>
                    <a:pt x="701" y="10084"/>
                  </a:cubicBezTo>
                  <a:cubicBezTo>
                    <a:pt x="1672" y="10084"/>
                    <a:pt x="2650" y="10084"/>
                    <a:pt x="3698" y="10084"/>
                  </a:cubicBezTo>
                  <a:cubicBezTo>
                    <a:pt x="3746" y="9321"/>
                    <a:pt x="3791" y="8611"/>
                    <a:pt x="3838" y="7864"/>
                  </a:cubicBezTo>
                  <a:cubicBezTo>
                    <a:pt x="4800" y="7864"/>
                    <a:pt x="5659" y="7864"/>
                    <a:pt x="6593" y="7864"/>
                  </a:cubicBezTo>
                  <a:cubicBezTo>
                    <a:pt x="6639" y="8642"/>
                    <a:pt x="6680" y="9351"/>
                    <a:pt x="6726" y="10137"/>
                  </a:cubicBezTo>
                  <a:cubicBezTo>
                    <a:pt x="9495" y="10135"/>
                    <a:pt x="12152" y="10183"/>
                    <a:pt x="14856" y="10106"/>
                  </a:cubicBezTo>
                  <a:cubicBezTo>
                    <a:pt x="14904" y="9298"/>
                    <a:pt x="14944" y="8616"/>
                    <a:pt x="14987" y="7896"/>
                  </a:cubicBezTo>
                  <a:cubicBezTo>
                    <a:pt x="15950" y="7745"/>
                    <a:pt x="16834" y="7723"/>
                    <a:pt x="17761" y="7907"/>
                  </a:cubicBezTo>
                  <a:cubicBezTo>
                    <a:pt x="17801" y="8677"/>
                    <a:pt x="17837" y="9357"/>
                    <a:pt x="17875" y="10085"/>
                  </a:cubicBezTo>
                  <a:cubicBezTo>
                    <a:pt x="18937" y="10085"/>
                    <a:pt x="19910" y="10085"/>
                    <a:pt x="20965" y="10085"/>
                  </a:cubicBezTo>
                  <a:close/>
                  <a:moveTo>
                    <a:pt x="1272" y="20940"/>
                  </a:moveTo>
                  <a:cubicBezTo>
                    <a:pt x="7644" y="20940"/>
                    <a:pt x="13945" y="20940"/>
                    <a:pt x="20236" y="20940"/>
                  </a:cubicBezTo>
                  <a:cubicBezTo>
                    <a:pt x="20479" y="19450"/>
                    <a:pt x="20407" y="11487"/>
                    <a:pt x="20157" y="10740"/>
                  </a:cubicBezTo>
                  <a:cubicBezTo>
                    <a:pt x="19403" y="10740"/>
                    <a:pt x="18651" y="10740"/>
                    <a:pt x="17880" y="10740"/>
                  </a:cubicBezTo>
                  <a:cubicBezTo>
                    <a:pt x="17826" y="11458"/>
                    <a:pt x="17778" y="12097"/>
                    <a:pt x="17732" y="12711"/>
                  </a:cubicBezTo>
                  <a:cubicBezTo>
                    <a:pt x="16738" y="12711"/>
                    <a:pt x="15879" y="12711"/>
                    <a:pt x="14990" y="12711"/>
                  </a:cubicBezTo>
                  <a:cubicBezTo>
                    <a:pt x="14934" y="11980"/>
                    <a:pt x="14886" y="11344"/>
                    <a:pt x="14840" y="10731"/>
                  </a:cubicBezTo>
                  <a:cubicBezTo>
                    <a:pt x="12401" y="10527"/>
                    <a:pt x="7489" y="10611"/>
                    <a:pt x="6701" y="10865"/>
                  </a:cubicBezTo>
                  <a:cubicBezTo>
                    <a:pt x="6666" y="11465"/>
                    <a:pt x="6631" y="12075"/>
                    <a:pt x="6593" y="12727"/>
                  </a:cubicBezTo>
                  <a:cubicBezTo>
                    <a:pt x="5606" y="12836"/>
                    <a:pt x="4720" y="12866"/>
                    <a:pt x="3822" y="12713"/>
                  </a:cubicBezTo>
                  <a:cubicBezTo>
                    <a:pt x="3778" y="11982"/>
                    <a:pt x="3741" y="11373"/>
                    <a:pt x="3701" y="10716"/>
                  </a:cubicBezTo>
                  <a:cubicBezTo>
                    <a:pt x="2864" y="10716"/>
                    <a:pt x="2108" y="10716"/>
                    <a:pt x="1272" y="10716"/>
                  </a:cubicBezTo>
                  <a:cubicBezTo>
                    <a:pt x="1272" y="14112"/>
                    <a:pt x="1272" y="17468"/>
                    <a:pt x="1272" y="20940"/>
                  </a:cubicBezTo>
                  <a:close/>
                  <a:moveTo>
                    <a:pt x="20930" y="21524"/>
                  </a:moveTo>
                  <a:cubicBezTo>
                    <a:pt x="14118" y="21524"/>
                    <a:pt x="7490" y="21524"/>
                    <a:pt x="732" y="21524"/>
                  </a:cubicBezTo>
                  <a:cubicBezTo>
                    <a:pt x="706" y="21109"/>
                    <a:pt x="663" y="20725"/>
                    <a:pt x="663" y="20340"/>
                  </a:cubicBezTo>
                  <a:cubicBezTo>
                    <a:pt x="657" y="17445"/>
                    <a:pt x="662" y="14549"/>
                    <a:pt x="656" y="11654"/>
                  </a:cubicBezTo>
                  <a:cubicBezTo>
                    <a:pt x="655" y="11238"/>
                    <a:pt x="792" y="10754"/>
                    <a:pt x="181" y="10572"/>
                  </a:cubicBezTo>
                  <a:cubicBezTo>
                    <a:pt x="80" y="10542"/>
                    <a:pt x="0" y="10265"/>
                    <a:pt x="0" y="10103"/>
                  </a:cubicBezTo>
                  <a:cubicBezTo>
                    <a:pt x="7" y="7833"/>
                    <a:pt x="29" y="5563"/>
                    <a:pt x="51" y="3293"/>
                  </a:cubicBezTo>
                  <a:cubicBezTo>
                    <a:pt x="51" y="3265"/>
                    <a:pt x="96" y="3237"/>
                    <a:pt x="255" y="3050"/>
                  </a:cubicBezTo>
                  <a:cubicBezTo>
                    <a:pt x="1304" y="3050"/>
                    <a:pt x="2493" y="3050"/>
                    <a:pt x="3779" y="3050"/>
                  </a:cubicBezTo>
                  <a:cubicBezTo>
                    <a:pt x="3779" y="1987"/>
                    <a:pt x="3779" y="1083"/>
                    <a:pt x="3779" y="210"/>
                  </a:cubicBezTo>
                  <a:cubicBezTo>
                    <a:pt x="4729" y="-52"/>
                    <a:pt x="16663" y="-76"/>
                    <a:pt x="17783" y="180"/>
                  </a:cubicBezTo>
                  <a:cubicBezTo>
                    <a:pt x="17783" y="1052"/>
                    <a:pt x="17783" y="1955"/>
                    <a:pt x="17783" y="3017"/>
                  </a:cubicBezTo>
                  <a:cubicBezTo>
                    <a:pt x="19076" y="3017"/>
                    <a:pt x="20260" y="3017"/>
                    <a:pt x="21392" y="3017"/>
                  </a:cubicBezTo>
                  <a:cubicBezTo>
                    <a:pt x="21499" y="3271"/>
                    <a:pt x="21576" y="3369"/>
                    <a:pt x="21577" y="3467"/>
                  </a:cubicBezTo>
                  <a:cubicBezTo>
                    <a:pt x="21590" y="5629"/>
                    <a:pt x="21600" y="7791"/>
                    <a:pt x="21595" y="9954"/>
                  </a:cubicBezTo>
                  <a:cubicBezTo>
                    <a:pt x="21595" y="10158"/>
                    <a:pt x="21541" y="10508"/>
                    <a:pt x="21431" y="10544"/>
                  </a:cubicBezTo>
                  <a:cubicBezTo>
                    <a:pt x="20777" y="10760"/>
                    <a:pt x="20936" y="11281"/>
                    <a:pt x="20935" y="11728"/>
                  </a:cubicBezTo>
                  <a:cubicBezTo>
                    <a:pt x="20926" y="14550"/>
                    <a:pt x="20930" y="17373"/>
                    <a:pt x="20930" y="20195"/>
                  </a:cubicBezTo>
                  <a:cubicBezTo>
                    <a:pt x="20930" y="20593"/>
                    <a:pt x="20930" y="20990"/>
                    <a:pt x="20930" y="21524"/>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2" name="Shape"/>
            <p:cNvSpPr/>
            <p:nvPr/>
          </p:nvSpPr>
          <p:spPr>
            <a:xfrm>
              <a:off x="20094477" y="2217252"/>
              <a:ext cx="953316" cy="954215"/>
            </a:xfrm>
            <a:custGeom>
              <a:avLst/>
              <a:gdLst/>
              <a:ahLst/>
              <a:cxnLst>
                <a:cxn ang="0">
                  <a:pos x="wd2" y="hd2"/>
                </a:cxn>
                <a:cxn ang="5400000">
                  <a:pos x="wd2" y="hd2"/>
                </a:cxn>
                <a:cxn ang="10800000">
                  <a:pos x="wd2" y="hd2"/>
                </a:cxn>
                <a:cxn ang="16200000">
                  <a:pos x="wd2" y="hd2"/>
                </a:cxn>
              </a:cxnLst>
              <a:rect l="0" t="0" r="r" b="b"/>
              <a:pathLst>
                <a:path w="21432" h="21592" extrusionOk="0">
                  <a:moveTo>
                    <a:pt x="571" y="2362"/>
                  </a:moveTo>
                  <a:cubicBezTo>
                    <a:pt x="5258" y="2362"/>
                    <a:pt x="9823" y="2362"/>
                    <a:pt x="14411" y="2362"/>
                  </a:cubicBezTo>
                  <a:cubicBezTo>
                    <a:pt x="14432" y="2098"/>
                    <a:pt x="14466" y="1917"/>
                    <a:pt x="14456" y="1739"/>
                  </a:cubicBezTo>
                  <a:cubicBezTo>
                    <a:pt x="14403" y="833"/>
                    <a:pt x="14168" y="608"/>
                    <a:pt x="13240" y="557"/>
                  </a:cubicBezTo>
                  <a:cubicBezTo>
                    <a:pt x="13094" y="549"/>
                    <a:pt x="12948" y="553"/>
                    <a:pt x="12802" y="553"/>
                  </a:cubicBezTo>
                  <a:cubicBezTo>
                    <a:pt x="9269" y="553"/>
                    <a:pt x="5736" y="552"/>
                    <a:pt x="2202" y="555"/>
                  </a:cubicBezTo>
                  <a:cubicBezTo>
                    <a:pt x="1912" y="555"/>
                    <a:pt x="1618" y="557"/>
                    <a:pt x="1332" y="601"/>
                  </a:cubicBezTo>
                  <a:cubicBezTo>
                    <a:pt x="883" y="671"/>
                    <a:pt x="617" y="955"/>
                    <a:pt x="576" y="1412"/>
                  </a:cubicBezTo>
                  <a:cubicBezTo>
                    <a:pt x="550" y="1701"/>
                    <a:pt x="571" y="1995"/>
                    <a:pt x="571" y="2362"/>
                  </a:cubicBezTo>
                  <a:close/>
                  <a:moveTo>
                    <a:pt x="14452" y="17825"/>
                  </a:moveTo>
                  <a:cubicBezTo>
                    <a:pt x="12880" y="17591"/>
                    <a:pt x="1388" y="17658"/>
                    <a:pt x="560" y="17900"/>
                  </a:cubicBezTo>
                  <a:cubicBezTo>
                    <a:pt x="560" y="18608"/>
                    <a:pt x="532" y="19337"/>
                    <a:pt x="568" y="20064"/>
                  </a:cubicBezTo>
                  <a:cubicBezTo>
                    <a:pt x="600" y="20697"/>
                    <a:pt x="888" y="20977"/>
                    <a:pt x="1514" y="21054"/>
                  </a:cubicBezTo>
                  <a:cubicBezTo>
                    <a:pt x="1801" y="21090"/>
                    <a:pt x="2095" y="21071"/>
                    <a:pt x="2385" y="21071"/>
                  </a:cubicBezTo>
                  <a:cubicBezTo>
                    <a:pt x="5618" y="21071"/>
                    <a:pt x="8852" y="21071"/>
                    <a:pt x="12085" y="21071"/>
                  </a:cubicBezTo>
                  <a:cubicBezTo>
                    <a:pt x="12521" y="21071"/>
                    <a:pt x="12959" y="21093"/>
                    <a:pt x="13393" y="21060"/>
                  </a:cubicBezTo>
                  <a:cubicBezTo>
                    <a:pt x="14100" y="21006"/>
                    <a:pt x="14399" y="20740"/>
                    <a:pt x="14442" y="20051"/>
                  </a:cubicBezTo>
                  <a:cubicBezTo>
                    <a:pt x="14487" y="19328"/>
                    <a:pt x="14452" y="18601"/>
                    <a:pt x="14452" y="17825"/>
                  </a:cubicBezTo>
                  <a:close/>
                  <a:moveTo>
                    <a:pt x="14734" y="6081"/>
                  </a:moveTo>
                  <a:cubicBezTo>
                    <a:pt x="14459" y="5743"/>
                    <a:pt x="14263" y="5492"/>
                    <a:pt x="14057" y="5251"/>
                  </a:cubicBezTo>
                  <a:cubicBezTo>
                    <a:pt x="12713" y="3683"/>
                    <a:pt x="10619" y="3741"/>
                    <a:pt x="9362" y="5384"/>
                  </a:cubicBezTo>
                  <a:cubicBezTo>
                    <a:pt x="8856" y="6044"/>
                    <a:pt x="8613" y="6799"/>
                    <a:pt x="8589" y="7629"/>
                  </a:cubicBezTo>
                  <a:cubicBezTo>
                    <a:pt x="8547" y="9005"/>
                    <a:pt x="9014" y="10220"/>
                    <a:pt x="9779" y="11327"/>
                  </a:cubicBezTo>
                  <a:cubicBezTo>
                    <a:pt x="10929" y="12990"/>
                    <a:pt x="12507" y="14150"/>
                    <a:pt x="14243" y="15122"/>
                  </a:cubicBezTo>
                  <a:cubicBezTo>
                    <a:pt x="14601" y="15323"/>
                    <a:pt x="14919" y="15297"/>
                    <a:pt x="15267" y="15103"/>
                  </a:cubicBezTo>
                  <a:cubicBezTo>
                    <a:pt x="16940" y="14170"/>
                    <a:pt x="18451" y="13044"/>
                    <a:pt x="19594" y="11475"/>
                  </a:cubicBezTo>
                  <a:cubicBezTo>
                    <a:pt x="20205" y="10637"/>
                    <a:pt x="20642" y="9713"/>
                    <a:pt x="20821" y="8686"/>
                  </a:cubicBezTo>
                  <a:cubicBezTo>
                    <a:pt x="21046" y="7397"/>
                    <a:pt x="20838" y="6198"/>
                    <a:pt x="19954" y="5189"/>
                  </a:cubicBezTo>
                  <a:cubicBezTo>
                    <a:pt x="18689" y="3744"/>
                    <a:pt x="16733" y="3753"/>
                    <a:pt x="15470" y="5196"/>
                  </a:cubicBezTo>
                  <a:cubicBezTo>
                    <a:pt x="15239" y="5460"/>
                    <a:pt x="15020" y="5736"/>
                    <a:pt x="14734" y="6081"/>
                  </a:cubicBezTo>
                  <a:close/>
                  <a:moveTo>
                    <a:pt x="612" y="17043"/>
                  </a:moveTo>
                  <a:cubicBezTo>
                    <a:pt x="2088" y="17265"/>
                    <a:pt x="13627" y="17204"/>
                    <a:pt x="14384" y="16983"/>
                  </a:cubicBezTo>
                  <a:cubicBezTo>
                    <a:pt x="14610" y="16246"/>
                    <a:pt x="14394" y="15773"/>
                    <a:pt x="13675" y="15403"/>
                  </a:cubicBezTo>
                  <a:cubicBezTo>
                    <a:pt x="12205" y="14645"/>
                    <a:pt x="10924" y="13614"/>
                    <a:pt x="9857" y="12334"/>
                  </a:cubicBezTo>
                  <a:cubicBezTo>
                    <a:pt x="8951" y="11247"/>
                    <a:pt x="8307" y="10029"/>
                    <a:pt x="8094" y="8610"/>
                  </a:cubicBezTo>
                  <a:cubicBezTo>
                    <a:pt x="7913" y="7403"/>
                    <a:pt x="8153" y="6277"/>
                    <a:pt x="8798" y="5243"/>
                  </a:cubicBezTo>
                  <a:cubicBezTo>
                    <a:pt x="9632" y="3906"/>
                    <a:pt x="11751" y="2778"/>
                    <a:pt x="13753" y="4226"/>
                  </a:cubicBezTo>
                  <a:cubicBezTo>
                    <a:pt x="13920" y="4348"/>
                    <a:pt x="14097" y="4457"/>
                    <a:pt x="14370" y="4638"/>
                  </a:cubicBezTo>
                  <a:cubicBezTo>
                    <a:pt x="14370" y="4045"/>
                    <a:pt x="14370" y="3570"/>
                    <a:pt x="14370" y="3090"/>
                  </a:cubicBezTo>
                  <a:cubicBezTo>
                    <a:pt x="9742" y="3090"/>
                    <a:pt x="5206" y="3090"/>
                    <a:pt x="612" y="3090"/>
                  </a:cubicBezTo>
                  <a:cubicBezTo>
                    <a:pt x="612" y="7768"/>
                    <a:pt x="612" y="12373"/>
                    <a:pt x="612" y="17043"/>
                  </a:cubicBezTo>
                  <a:close/>
                  <a:moveTo>
                    <a:pt x="14992" y="4776"/>
                  </a:moveTo>
                  <a:cubicBezTo>
                    <a:pt x="15345" y="4513"/>
                    <a:pt x="15489" y="4409"/>
                    <a:pt x="15629" y="4300"/>
                  </a:cubicBezTo>
                  <a:cubicBezTo>
                    <a:pt x="17631" y="2739"/>
                    <a:pt x="19915" y="3865"/>
                    <a:pt x="20789" y="5417"/>
                  </a:cubicBezTo>
                  <a:cubicBezTo>
                    <a:pt x="21512" y="6702"/>
                    <a:pt x="21592" y="8060"/>
                    <a:pt x="21196" y="9457"/>
                  </a:cubicBezTo>
                  <a:cubicBezTo>
                    <a:pt x="20828" y="10754"/>
                    <a:pt x="20107" y="11846"/>
                    <a:pt x="19194" y="12818"/>
                  </a:cubicBezTo>
                  <a:cubicBezTo>
                    <a:pt x="18185" y="13893"/>
                    <a:pt x="17030" y="14787"/>
                    <a:pt x="15721" y="15449"/>
                  </a:cubicBezTo>
                  <a:cubicBezTo>
                    <a:pt x="15143" y="15742"/>
                    <a:pt x="14955" y="16119"/>
                    <a:pt x="14983" y="16742"/>
                  </a:cubicBezTo>
                  <a:cubicBezTo>
                    <a:pt x="15027" y="17730"/>
                    <a:pt x="15003" y="18721"/>
                    <a:pt x="14992" y="19710"/>
                  </a:cubicBezTo>
                  <a:cubicBezTo>
                    <a:pt x="14978" y="21091"/>
                    <a:pt x="14512" y="21581"/>
                    <a:pt x="13169" y="21584"/>
                  </a:cubicBezTo>
                  <a:cubicBezTo>
                    <a:pt x="9382" y="21594"/>
                    <a:pt x="5596" y="21594"/>
                    <a:pt x="1809" y="21584"/>
                  </a:cubicBezTo>
                  <a:cubicBezTo>
                    <a:pt x="515" y="21580"/>
                    <a:pt x="19" y="21095"/>
                    <a:pt x="11" y="19794"/>
                  </a:cubicBezTo>
                  <a:cubicBezTo>
                    <a:pt x="-8" y="17009"/>
                    <a:pt x="4" y="14224"/>
                    <a:pt x="4" y="11439"/>
                  </a:cubicBezTo>
                  <a:cubicBezTo>
                    <a:pt x="3" y="8471"/>
                    <a:pt x="3" y="5503"/>
                    <a:pt x="4" y="2535"/>
                  </a:cubicBezTo>
                  <a:cubicBezTo>
                    <a:pt x="4" y="2241"/>
                    <a:pt x="-6" y="1948"/>
                    <a:pt x="10" y="1655"/>
                  </a:cubicBezTo>
                  <a:cubicBezTo>
                    <a:pt x="69" y="557"/>
                    <a:pt x="558" y="21"/>
                    <a:pt x="1636" y="15"/>
                  </a:cubicBezTo>
                  <a:cubicBezTo>
                    <a:pt x="5568" y="-5"/>
                    <a:pt x="9500" y="-6"/>
                    <a:pt x="13432" y="17"/>
                  </a:cubicBezTo>
                  <a:cubicBezTo>
                    <a:pt x="14446" y="23"/>
                    <a:pt x="14955" y="573"/>
                    <a:pt x="14986" y="1606"/>
                  </a:cubicBezTo>
                  <a:cubicBezTo>
                    <a:pt x="15015" y="2587"/>
                    <a:pt x="14992" y="3571"/>
                    <a:pt x="14992" y="4776"/>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3" name="Shape"/>
            <p:cNvSpPr/>
            <p:nvPr/>
          </p:nvSpPr>
          <p:spPr>
            <a:xfrm>
              <a:off x="22430511" y="2217252"/>
              <a:ext cx="737196" cy="954068"/>
            </a:xfrm>
            <a:custGeom>
              <a:avLst/>
              <a:gdLst/>
              <a:ahLst/>
              <a:cxnLst>
                <a:cxn ang="0">
                  <a:pos x="wd2" y="hd2"/>
                </a:cxn>
                <a:cxn ang="5400000">
                  <a:pos x="wd2" y="hd2"/>
                </a:cxn>
                <a:cxn ang="10800000">
                  <a:pos x="wd2" y="hd2"/>
                </a:cxn>
                <a:cxn ang="16200000">
                  <a:pos x="wd2" y="hd2"/>
                </a:cxn>
              </a:cxnLst>
              <a:rect l="0" t="0" r="r" b="b"/>
              <a:pathLst>
                <a:path w="21578" h="21587" extrusionOk="0">
                  <a:moveTo>
                    <a:pt x="5895" y="637"/>
                  </a:moveTo>
                  <a:cubicBezTo>
                    <a:pt x="5895" y="1125"/>
                    <a:pt x="5883" y="1519"/>
                    <a:pt x="5898" y="1913"/>
                  </a:cubicBezTo>
                  <a:cubicBezTo>
                    <a:pt x="5934" y="2887"/>
                    <a:pt x="6138" y="3056"/>
                    <a:pt x="7399" y="3066"/>
                  </a:cubicBezTo>
                  <a:cubicBezTo>
                    <a:pt x="9287" y="3080"/>
                    <a:pt x="11175" y="3070"/>
                    <a:pt x="13063" y="3070"/>
                  </a:cubicBezTo>
                  <a:cubicBezTo>
                    <a:pt x="15761" y="3070"/>
                    <a:pt x="15938" y="2914"/>
                    <a:pt x="15618" y="807"/>
                  </a:cubicBezTo>
                  <a:cubicBezTo>
                    <a:pt x="15614" y="776"/>
                    <a:pt x="15564" y="749"/>
                    <a:pt x="15455" y="637"/>
                  </a:cubicBezTo>
                  <a:cubicBezTo>
                    <a:pt x="12402" y="637"/>
                    <a:pt x="9266" y="637"/>
                    <a:pt x="5895" y="637"/>
                  </a:cubicBezTo>
                  <a:close/>
                  <a:moveTo>
                    <a:pt x="781" y="637"/>
                  </a:moveTo>
                  <a:cubicBezTo>
                    <a:pt x="740" y="1082"/>
                    <a:pt x="691" y="1369"/>
                    <a:pt x="691" y="1657"/>
                  </a:cubicBezTo>
                  <a:cubicBezTo>
                    <a:pt x="686" y="7745"/>
                    <a:pt x="684" y="13834"/>
                    <a:pt x="690" y="19922"/>
                  </a:cubicBezTo>
                  <a:cubicBezTo>
                    <a:pt x="691" y="21034"/>
                    <a:pt x="737" y="21065"/>
                    <a:pt x="2249" y="21066"/>
                  </a:cubicBezTo>
                  <a:cubicBezTo>
                    <a:pt x="7943" y="21070"/>
                    <a:pt x="13636" y="21071"/>
                    <a:pt x="19330" y="21066"/>
                  </a:cubicBezTo>
                  <a:cubicBezTo>
                    <a:pt x="20827" y="21065"/>
                    <a:pt x="20867" y="21035"/>
                    <a:pt x="20868" y="19907"/>
                  </a:cubicBezTo>
                  <a:cubicBezTo>
                    <a:pt x="20873" y="13819"/>
                    <a:pt x="20872" y="7730"/>
                    <a:pt x="20866" y="1642"/>
                  </a:cubicBezTo>
                  <a:cubicBezTo>
                    <a:pt x="20865" y="1325"/>
                    <a:pt x="20798" y="1008"/>
                    <a:pt x="20756" y="643"/>
                  </a:cubicBezTo>
                  <a:cubicBezTo>
                    <a:pt x="20139" y="643"/>
                    <a:pt x="19649" y="643"/>
                    <a:pt x="19026" y="643"/>
                  </a:cubicBezTo>
                  <a:cubicBezTo>
                    <a:pt x="19026" y="2770"/>
                    <a:pt x="19026" y="4819"/>
                    <a:pt x="19026" y="6868"/>
                  </a:cubicBezTo>
                  <a:cubicBezTo>
                    <a:pt x="19026" y="8958"/>
                    <a:pt x="19050" y="11049"/>
                    <a:pt x="19020" y="13139"/>
                  </a:cubicBezTo>
                  <a:cubicBezTo>
                    <a:pt x="18989" y="15175"/>
                    <a:pt x="19157" y="17217"/>
                    <a:pt x="18913" y="19296"/>
                  </a:cubicBezTo>
                  <a:cubicBezTo>
                    <a:pt x="13441" y="19296"/>
                    <a:pt x="8106" y="19296"/>
                    <a:pt x="2558" y="19296"/>
                  </a:cubicBezTo>
                  <a:cubicBezTo>
                    <a:pt x="2557" y="16164"/>
                    <a:pt x="2556" y="13097"/>
                    <a:pt x="2556" y="10030"/>
                  </a:cubicBezTo>
                  <a:cubicBezTo>
                    <a:pt x="2556" y="6920"/>
                    <a:pt x="2556" y="3809"/>
                    <a:pt x="2556" y="637"/>
                  </a:cubicBezTo>
                  <a:cubicBezTo>
                    <a:pt x="1905" y="637"/>
                    <a:pt x="1410" y="637"/>
                    <a:pt x="781" y="637"/>
                  </a:cubicBezTo>
                  <a:close/>
                  <a:moveTo>
                    <a:pt x="18242" y="18738"/>
                  </a:moveTo>
                  <a:cubicBezTo>
                    <a:pt x="18242" y="12676"/>
                    <a:pt x="18242" y="6681"/>
                    <a:pt x="18242" y="622"/>
                  </a:cubicBezTo>
                  <a:cubicBezTo>
                    <a:pt x="17615" y="622"/>
                    <a:pt x="17071" y="622"/>
                    <a:pt x="16350" y="622"/>
                  </a:cubicBezTo>
                  <a:cubicBezTo>
                    <a:pt x="16350" y="1180"/>
                    <a:pt x="16371" y="1684"/>
                    <a:pt x="16346" y="2186"/>
                  </a:cubicBezTo>
                  <a:cubicBezTo>
                    <a:pt x="16298" y="3139"/>
                    <a:pt x="15837" y="3574"/>
                    <a:pt x="14642" y="3593"/>
                  </a:cubicBezTo>
                  <a:cubicBezTo>
                    <a:pt x="12082" y="3634"/>
                    <a:pt x="9520" y="3632"/>
                    <a:pt x="6960" y="3594"/>
                  </a:cubicBezTo>
                  <a:cubicBezTo>
                    <a:pt x="5756" y="3577"/>
                    <a:pt x="5268" y="3142"/>
                    <a:pt x="5215" y="2213"/>
                  </a:cubicBezTo>
                  <a:cubicBezTo>
                    <a:pt x="5186" y="1710"/>
                    <a:pt x="5210" y="1204"/>
                    <a:pt x="5210" y="658"/>
                  </a:cubicBezTo>
                  <a:cubicBezTo>
                    <a:pt x="4482" y="658"/>
                    <a:pt x="3912" y="658"/>
                    <a:pt x="3291" y="658"/>
                  </a:cubicBezTo>
                  <a:cubicBezTo>
                    <a:pt x="3291" y="6724"/>
                    <a:pt x="3291" y="12691"/>
                    <a:pt x="3291" y="18738"/>
                  </a:cubicBezTo>
                  <a:cubicBezTo>
                    <a:pt x="8294" y="18738"/>
                    <a:pt x="13245" y="18738"/>
                    <a:pt x="18242" y="18738"/>
                  </a:cubicBezTo>
                  <a:close/>
                  <a:moveTo>
                    <a:pt x="21573" y="10803"/>
                  </a:moveTo>
                  <a:cubicBezTo>
                    <a:pt x="21573" y="13735"/>
                    <a:pt x="21574" y="16666"/>
                    <a:pt x="21573" y="19598"/>
                  </a:cubicBezTo>
                  <a:cubicBezTo>
                    <a:pt x="21573" y="19891"/>
                    <a:pt x="21591" y="20186"/>
                    <a:pt x="21561" y="20478"/>
                  </a:cubicBezTo>
                  <a:cubicBezTo>
                    <a:pt x="21482" y="21257"/>
                    <a:pt x="21146" y="21518"/>
                    <a:pt x="20165" y="21579"/>
                  </a:cubicBezTo>
                  <a:cubicBezTo>
                    <a:pt x="19930" y="21593"/>
                    <a:pt x="19692" y="21584"/>
                    <a:pt x="19455" y="21584"/>
                  </a:cubicBezTo>
                  <a:cubicBezTo>
                    <a:pt x="13670" y="21585"/>
                    <a:pt x="7886" y="21585"/>
                    <a:pt x="2102" y="21585"/>
                  </a:cubicBezTo>
                  <a:cubicBezTo>
                    <a:pt x="1913" y="21585"/>
                    <a:pt x="1723" y="21590"/>
                    <a:pt x="1533" y="21582"/>
                  </a:cubicBezTo>
                  <a:cubicBezTo>
                    <a:pt x="385" y="21534"/>
                    <a:pt x="66" y="21279"/>
                    <a:pt x="8" y="20360"/>
                  </a:cubicBezTo>
                  <a:cubicBezTo>
                    <a:pt x="-4" y="20177"/>
                    <a:pt x="4" y="19993"/>
                    <a:pt x="4" y="19810"/>
                  </a:cubicBezTo>
                  <a:cubicBezTo>
                    <a:pt x="3" y="13800"/>
                    <a:pt x="3" y="7789"/>
                    <a:pt x="4" y="1779"/>
                  </a:cubicBezTo>
                  <a:cubicBezTo>
                    <a:pt x="4" y="1559"/>
                    <a:pt x="-9" y="1338"/>
                    <a:pt x="12" y="1120"/>
                  </a:cubicBezTo>
                  <a:cubicBezTo>
                    <a:pt x="86" y="349"/>
                    <a:pt x="429" y="76"/>
                    <a:pt x="1402" y="9"/>
                  </a:cubicBezTo>
                  <a:cubicBezTo>
                    <a:pt x="1637" y="-7"/>
                    <a:pt x="1875" y="3"/>
                    <a:pt x="2112" y="3"/>
                  </a:cubicBezTo>
                  <a:cubicBezTo>
                    <a:pt x="7896" y="2"/>
                    <a:pt x="13681" y="2"/>
                    <a:pt x="19465" y="2"/>
                  </a:cubicBezTo>
                  <a:cubicBezTo>
                    <a:pt x="19607" y="2"/>
                    <a:pt x="19749" y="0"/>
                    <a:pt x="19891" y="4"/>
                  </a:cubicBezTo>
                  <a:cubicBezTo>
                    <a:pt x="21163" y="42"/>
                    <a:pt x="21499" y="287"/>
                    <a:pt x="21567" y="1238"/>
                  </a:cubicBezTo>
                  <a:cubicBezTo>
                    <a:pt x="21585" y="1493"/>
                    <a:pt x="21573" y="1751"/>
                    <a:pt x="21573" y="2007"/>
                  </a:cubicBezTo>
                  <a:cubicBezTo>
                    <a:pt x="21573" y="4939"/>
                    <a:pt x="21573" y="7871"/>
                    <a:pt x="21573" y="10803"/>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4" name="Shape"/>
            <p:cNvSpPr/>
            <p:nvPr/>
          </p:nvSpPr>
          <p:spPr>
            <a:xfrm>
              <a:off x="20094477" y="6631963"/>
              <a:ext cx="955557" cy="951626"/>
            </a:xfrm>
            <a:custGeom>
              <a:avLst/>
              <a:gdLst/>
              <a:ahLst/>
              <a:cxnLst>
                <a:cxn ang="0">
                  <a:pos x="wd2" y="hd2"/>
                </a:cxn>
                <a:cxn ang="5400000">
                  <a:pos x="wd2" y="hd2"/>
                </a:cxn>
                <a:cxn ang="10800000">
                  <a:pos x="wd2" y="hd2"/>
                </a:cxn>
                <a:cxn ang="16200000">
                  <a:pos x="wd2" y="hd2"/>
                </a:cxn>
              </a:cxnLst>
              <a:rect l="0" t="0" r="r" b="b"/>
              <a:pathLst>
                <a:path w="21407" h="21578" extrusionOk="0">
                  <a:moveTo>
                    <a:pt x="12330" y="5539"/>
                  </a:moveTo>
                  <a:cubicBezTo>
                    <a:pt x="12201" y="6276"/>
                    <a:pt x="11794" y="6620"/>
                    <a:pt x="11043" y="6574"/>
                  </a:cubicBezTo>
                  <a:cubicBezTo>
                    <a:pt x="10197" y="6522"/>
                    <a:pt x="9208" y="6812"/>
                    <a:pt x="9053" y="5531"/>
                  </a:cubicBezTo>
                  <a:cubicBezTo>
                    <a:pt x="8062" y="5524"/>
                    <a:pt x="7683" y="5789"/>
                    <a:pt x="7701" y="6424"/>
                  </a:cubicBezTo>
                  <a:cubicBezTo>
                    <a:pt x="7718" y="7011"/>
                    <a:pt x="8096" y="7293"/>
                    <a:pt x="8945" y="7318"/>
                  </a:cubicBezTo>
                  <a:cubicBezTo>
                    <a:pt x="9523" y="7334"/>
                    <a:pt x="10103" y="7325"/>
                    <a:pt x="10681" y="7322"/>
                  </a:cubicBezTo>
                  <a:cubicBezTo>
                    <a:pt x="11404" y="7317"/>
                    <a:pt x="12132" y="7353"/>
                    <a:pt x="12850" y="7287"/>
                  </a:cubicBezTo>
                  <a:cubicBezTo>
                    <a:pt x="13571" y="7220"/>
                    <a:pt x="13928" y="6516"/>
                    <a:pt x="13582" y="5933"/>
                  </a:cubicBezTo>
                  <a:cubicBezTo>
                    <a:pt x="13325" y="5500"/>
                    <a:pt x="12923" y="5399"/>
                    <a:pt x="12330" y="5539"/>
                  </a:cubicBezTo>
                  <a:close/>
                  <a:moveTo>
                    <a:pt x="11567" y="5919"/>
                  </a:moveTo>
                  <a:cubicBezTo>
                    <a:pt x="11802" y="4562"/>
                    <a:pt x="11752" y="1407"/>
                    <a:pt x="11504" y="664"/>
                  </a:cubicBezTo>
                  <a:cubicBezTo>
                    <a:pt x="10938" y="664"/>
                    <a:pt x="10377" y="664"/>
                    <a:pt x="9763" y="664"/>
                  </a:cubicBezTo>
                  <a:cubicBezTo>
                    <a:pt x="9763" y="2442"/>
                    <a:pt x="9763" y="4141"/>
                    <a:pt x="9763" y="5919"/>
                  </a:cubicBezTo>
                  <a:cubicBezTo>
                    <a:pt x="10385" y="5919"/>
                    <a:pt x="10946" y="5919"/>
                    <a:pt x="11567" y="5919"/>
                  </a:cubicBezTo>
                  <a:close/>
                  <a:moveTo>
                    <a:pt x="594" y="20988"/>
                  </a:moveTo>
                  <a:cubicBezTo>
                    <a:pt x="2069" y="21216"/>
                    <a:pt x="20008" y="21155"/>
                    <a:pt x="20776" y="20936"/>
                  </a:cubicBezTo>
                  <a:cubicBezTo>
                    <a:pt x="20776" y="15295"/>
                    <a:pt x="20776" y="9653"/>
                    <a:pt x="20776" y="3948"/>
                  </a:cubicBezTo>
                  <a:cubicBezTo>
                    <a:pt x="17935" y="3948"/>
                    <a:pt x="15160" y="3948"/>
                    <a:pt x="12304" y="3948"/>
                  </a:cubicBezTo>
                  <a:cubicBezTo>
                    <a:pt x="12319" y="4275"/>
                    <a:pt x="12331" y="4541"/>
                    <a:pt x="12344" y="4808"/>
                  </a:cubicBezTo>
                  <a:cubicBezTo>
                    <a:pt x="12566" y="4849"/>
                    <a:pt x="12706" y="4887"/>
                    <a:pt x="12849" y="4899"/>
                  </a:cubicBezTo>
                  <a:cubicBezTo>
                    <a:pt x="13823" y="4978"/>
                    <a:pt x="14340" y="5847"/>
                    <a:pt x="14260" y="6543"/>
                  </a:cubicBezTo>
                  <a:cubicBezTo>
                    <a:pt x="14167" y="7357"/>
                    <a:pt x="13549" y="7862"/>
                    <a:pt x="12554" y="7886"/>
                  </a:cubicBezTo>
                  <a:cubicBezTo>
                    <a:pt x="11756" y="7905"/>
                    <a:pt x="10957" y="7892"/>
                    <a:pt x="10159" y="7891"/>
                  </a:cubicBezTo>
                  <a:cubicBezTo>
                    <a:pt x="9614" y="7890"/>
                    <a:pt x="9067" y="7919"/>
                    <a:pt x="8526" y="7871"/>
                  </a:cubicBezTo>
                  <a:cubicBezTo>
                    <a:pt x="7761" y="7804"/>
                    <a:pt x="7221" y="7257"/>
                    <a:pt x="7142" y="6549"/>
                  </a:cubicBezTo>
                  <a:cubicBezTo>
                    <a:pt x="7062" y="5839"/>
                    <a:pt x="7485" y="5214"/>
                    <a:pt x="8228" y="4976"/>
                  </a:cubicBezTo>
                  <a:cubicBezTo>
                    <a:pt x="8497" y="4890"/>
                    <a:pt x="8779" y="4848"/>
                    <a:pt x="9079" y="4780"/>
                  </a:cubicBezTo>
                  <a:cubicBezTo>
                    <a:pt x="9079" y="4494"/>
                    <a:pt x="9079" y="4252"/>
                    <a:pt x="9079" y="4020"/>
                  </a:cubicBezTo>
                  <a:cubicBezTo>
                    <a:pt x="7802" y="3780"/>
                    <a:pt x="1371" y="3838"/>
                    <a:pt x="594" y="4097"/>
                  </a:cubicBezTo>
                  <a:cubicBezTo>
                    <a:pt x="594" y="9701"/>
                    <a:pt x="594" y="15316"/>
                    <a:pt x="594" y="20988"/>
                  </a:cubicBezTo>
                  <a:close/>
                  <a:moveTo>
                    <a:pt x="21259" y="21578"/>
                  </a:moveTo>
                  <a:cubicBezTo>
                    <a:pt x="14222" y="21578"/>
                    <a:pt x="7226" y="21578"/>
                    <a:pt x="242" y="21578"/>
                  </a:cubicBezTo>
                  <a:cubicBezTo>
                    <a:pt x="-42" y="20774"/>
                    <a:pt x="-101" y="4641"/>
                    <a:pt x="198" y="3323"/>
                  </a:cubicBezTo>
                  <a:cubicBezTo>
                    <a:pt x="3114" y="3323"/>
                    <a:pt x="6068" y="3323"/>
                    <a:pt x="9148" y="3323"/>
                  </a:cubicBezTo>
                  <a:cubicBezTo>
                    <a:pt x="9148" y="2565"/>
                    <a:pt x="9138" y="1950"/>
                    <a:pt x="9150" y="1336"/>
                  </a:cubicBezTo>
                  <a:cubicBezTo>
                    <a:pt x="9173" y="209"/>
                    <a:pt x="9371" y="20"/>
                    <a:pt x="10513" y="3"/>
                  </a:cubicBezTo>
                  <a:cubicBezTo>
                    <a:pt x="12130" y="-22"/>
                    <a:pt x="12251" y="98"/>
                    <a:pt x="12257" y="1725"/>
                  </a:cubicBezTo>
                  <a:cubicBezTo>
                    <a:pt x="12258" y="2198"/>
                    <a:pt x="12257" y="2670"/>
                    <a:pt x="12257" y="3288"/>
                  </a:cubicBezTo>
                  <a:cubicBezTo>
                    <a:pt x="15299" y="3288"/>
                    <a:pt x="18255" y="3288"/>
                    <a:pt x="21164" y="3288"/>
                  </a:cubicBezTo>
                  <a:cubicBezTo>
                    <a:pt x="21433" y="4211"/>
                    <a:pt x="21499" y="20070"/>
                    <a:pt x="21259" y="21578"/>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5" name="Shape"/>
            <p:cNvSpPr/>
            <p:nvPr/>
          </p:nvSpPr>
          <p:spPr>
            <a:xfrm>
              <a:off x="22470104" y="4434507"/>
              <a:ext cx="668054" cy="954360"/>
            </a:xfrm>
            <a:custGeom>
              <a:avLst/>
              <a:gdLst/>
              <a:ahLst/>
              <a:cxnLst>
                <a:cxn ang="0">
                  <a:pos x="wd2" y="hd2"/>
                </a:cxn>
                <a:cxn ang="5400000">
                  <a:pos x="wd2" y="hd2"/>
                </a:cxn>
                <a:cxn ang="10800000">
                  <a:pos x="wd2" y="hd2"/>
                </a:cxn>
                <a:cxn ang="16200000">
                  <a:pos x="wd2" y="hd2"/>
                </a:cxn>
              </a:cxnLst>
              <a:rect l="0" t="0" r="r" b="b"/>
              <a:pathLst>
                <a:path w="21546" h="21572" extrusionOk="0">
                  <a:moveTo>
                    <a:pt x="1002" y="18655"/>
                  </a:moveTo>
                  <a:cubicBezTo>
                    <a:pt x="705" y="20223"/>
                    <a:pt x="1469" y="20961"/>
                    <a:pt x="3469" y="20971"/>
                  </a:cubicBezTo>
                  <a:cubicBezTo>
                    <a:pt x="8378" y="20997"/>
                    <a:pt x="13287" y="21000"/>
                    <a:pt x="18196" y="20967"/>
                  </a:cubicBezTo>
                  <a:cubicBezTo>
                    <a:pt x="20163" y="20954"/>
                    <a:pt x="20985" y="20079"/>
                    <a:pt x="20487" y="18655"/>
                  </a:cubicBezTo>
                  <a:cubicBezTo>
                    <a:pt x="13994" y="18655"/>
                    <a:pt x="7491" y="18655"/>
                    <a:pt x="1002" y="18655"/>
                  </a:cubicBezTo>
                  <a:close/>
                  <a:moveTo>
                    <a:pt x="936" y="7442"/>
                  </a:moveTo>
                  <a:cubicBezTo>
                    <a:pt x="3227" y="7645"/>
                    <a:pt x="19524" y="7578"/>
                    <a:pt x="20633" y="7370"/>
                  </a:cubicBezTo>
                  <a:cubicBezTo>
                    <a:pt x="20638" y="5950"/>
                    <a:pt x="19318" y="4968"/>
                    <a:pt x="17275" y="4942"/>
                  </a:cubicBezTo>
                  <a:cubicBezTo>
                    <a:pt x="14981" y="4914"/>
                    <a:pt x="12686" y="4935"/>
                    <a:pt x="10392" y="4935"/>
                  </a:cubicBezTo>
                  <a:cubicBezTo>
                    <a:pt x="8358" y="4935"/>
                    <a:pt x="6324" y="4913"/>
                    <a:pt x="4292" y="4943"/>
                  </a:cubicBezTo>
                  <a:cubicBezTo>
                    <a:pt x="2255" y="4973"/>
                    <a:pt x="934" y="5956"/>
                    <a:pt x="936" y="7442"/>
                  </a:cubicBezTo>
                  <a:close/>
                  <a:moveTo>
                    <a:pt x="10850" y="4417"/>
                  </a:moveTo>
                  <a:cubicBezTo>
                    <a:pt x="11425" y="4417"/>
                    <a:pt x="12000" y="4418"/>
                    <a:pt x="12575" y="4417"/>
                  </a:cubicBezTo>
                  <a:cubicBezTo>
                    <a:pt x="14353" y="4417"/>
                    <a:pt x="16131" y="4437"/>
                    <a:pt x="17907" y="4408"/>
                  </a:cubicBezTo>
                  <a:cubicBezTo>
                    <a:pt x="19190" y="4386"/>
                    <a:pt x="19706" y="4014"/>
                    <a:pt x="19770" y="3135"/>
                  </a:cubicBezTo>
                  <a:cubicBezTo>
                    <a:pt x="19805" y="2660"/>
                    <a:pt x="19810" y="2181"/>
                    <a:pt x="19763" y="1707"/>
                  </a:cubicBezTo>
                  <a:cubicBezTo>
                    <a:pt x="19687" y="950"/>
                    <a:pt x="19170" y="603"/>
                    <a:pt x="18085" y="524"/>
                  </a:cubicBezTo>
                  <a:cubicBezTo>
                    <a:pt x="17878" y="509"/>
                    <a:pt x="17667" y="517"/>
                    <a:pt x="17458" y="517"/>
                  </a:cubicBezTo>
                  <a:cubicBezTo>
                    <a:pt x="13015" y="517"/>
                    <a:pt x="8572" y="517"/>
                    <a:pt x="4128" y="517"/>
                  </a:cubicBezTo>
                  <a:cubicBezTo>
                    <a:pt x="3919" y="517"/>
                    <a:pt x="3709" y="510"/>
                    <a:pt x="3501" y="523"/>
                  </a:cubicBezTo>
                  <a:cubicBezTo>
                    <a:pt x="2395" y="598"/>
                    <a:pt x="1897" y="931"/>
                    <a:pt x="1815" y="1692"/>
                  </a:cubicBezTo>
                  <a:cubicBezTo>
                    <a:pt x="1772" y="2093"/>
                    <a:pt x="1790" y="2498"/>
                    <a:pt x="1801" y="2900"/>
                  </a:cubicBezTo>
                  <a:cubicBezTo>
                    <a:pt x="1834" y="4076"/>
                    <a:pt x="2278" y="4402"/>
                    <a:pt x="3950" y="4413"/>
                  </a:cubicBezTo>
                  <a:cubicBezTo>
                    <a:pt x="6250" y="4428"/>
                    <a:pt x="8550" y="4417"/>
                    <a:pt x="10850" y="4417"/>
                  </a:cubicBezTo>
                  <a:close/>
                  <a:moveTo>
                    <a:pt x="998" y="8148"/>
                  </a:moveTo>
                  <a:cubicBezTo>
                    <a:pt x="687" y="9754"/>
                    <a:pt x="777" y="17188"/>
                    <a:pt x="1093" y="17979"/>
                  </a:cubicBezTo>
                  <a:cubicBezTo>
                    <a:pt x="7593" y="17979"/>
                    <a:pt x="14093" y="17979"/>
                    <a:pt x="20576" y="17979"/>
                  </a:cubicBezTo>
                  <a:cubicBezTo>
                    <a:pt x="20880" y="16498"/>
                    <a:pt x="20789" y="8954"/>
                    <a:pt x="20457" y="8148"/>
                  </a:cubicBezTo>
                  <a:cubicBezTo>
                    <a:pt x="14010" y="8148"/>
                    <a:pt x="7545" y="8148"/>
                    <a:pt x="998" y="8148"/>
                  </a:cubicBezTo>
                  <a:close/>
                  <a:moveTo>
                    <a:pt x="2151" y="4826"/>
                  </a:moveTo>
                  <a:cubicBezTo>
                    <a:pt x="540" y="3802"/>
                    <a:pt x="948" y="2548"/>
                    <a:pt x="1069" y="1370"/>
                  </a:cubicBezTo>
                  <a:cubicBezTo>
                    <a:pt x="1151" y="569"/>
                    <a:pt x="2030" y="97"/>
                    <a:pt x="3199" y="17"/>
                  </a:cubicBezTo>
                  <a:cubicBezTo>
                    <a:pt x="3562" y="-8"/>
                    <a:pt x="3931" y="2"/>
                    <a:pt x="4297" y="2"/>
                  </a:cubicBezTo>
                  <a:cubicBezTo>
                    <a:pt x="8741" y="2"/>
                    <a:pt x="13186" y="-5"/>
                    <a:pt x="17630" y="5"/>
                  </a:cubicBezTo>
                  <a:cubicBezTo>
                    <a:pt x="19765" y="10"/>
                    <a:pt x="20554" y="563"/>
                    <a:pt x="20587" y="2063"/>
                  </a:cubicBezTo>
                  <a:cubicBezTo>
                    <a:pt x="20608" y="3012"/>
                    <a:pt x="20789" y="4000"/>
                    <a:pt x="19613" y="4669"/>
                  </a:cubicBezTo>
                  <a:cubicBezTo>
                    <a:pt x="20202" y="5260"/>
                    <a:pt x="20949" y="5770"/>
                    <a:pt x="21260" y="6388"/>
                  </a:cubicBezTo>
                  <a:cubicBezTo>
                    <a:pt x="21577" y="7019"/>
                    <a:pt x="21527" y="7756"/>
                    <a:pt x="21532" y="8446"/>
                  </a:cubicBezTo>
                  <a:cubicBezTo>
                    <a:pt x="21555" y="11781"/>
                    <a:pt x="21543" y="15116"/>
                    <a:pt x="21541" y="18450"/>
                  </a:cubicBezTo>
                  <a:cubicBezTo>
                    <a:pt x="21540" y="18780"/>
                    <a:pt x="21557" y="19113"/>
                    <a:pt x="21497" y="19438"/>
                  </a:cubicBezTo>
                  <a:cubicBezTo>
                    <a:pt x="21256" y="20747"/>
                    <a:pt x="20165" y="21480"/>
                    <a:pt x="18275" y="21546"/>
                  </a:cubicBezTo>
                  <a:cubicBezTo>
                    <a:pt x="16971" y="21592"/>
                    <a:pt x="15661" y="21561"/>
                    <a:pt x="14354" y="21561"/>
                  </a:cubicBezTo>
                  <a:cubicBezTo>
                    <a:pt x="10903" y="21562"/>
                    <a:pt x="7452" y="21569"/>
                    <a:pt x="4001" y="21559"/>
                  </a:cubicBezTo>
                  <a:cubicBezTo>
                    <a:pt x="1173" y="21550"/>
                    <a:pt x="34" y="20742"/>
                    <a:pt x="27" y="18733"/>
                  </a:cubicBezTo>
                  <a:cubicBezTo>
                    <a:pt x="15" y="15215"/>
                    <a:pt x="66" y="11697"/>
                    <a:pt x="2" y="8179"/>
                  </a:cubicBezTo>
                  <a:cubicBezTo>
                    <a:pt x="-23" y="6819"/>
                    <a:pt x="237" y="5611"/>
                    <a:pt x="2151" y="4826"/>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6" name="Shape"/>
            <p:cNvSpPr/>
            <p:nvPr/>
          </p:nvSpPr>
          <p:spPr>
            <a:xfrm>
              <a:off x="17877223" y="6631963"/>
              <a:ext cx="951627" cy="954607"/>
            </a:xfrm>
            <a:custGeom>
              <a:avLst/>
              <a:gdLst/>
              <a:ahLst/>
              <a:cxnLst>
                <a:cxn ang="0">
                  <a:pos x="wd2" y="hd2"/>
                </a:cxn>
                <a:cxn ang="5400000">
                  <a:pos x="wd2" y="hd2"/>
                </a:cxn>
                <a:cxn ang="10800000">
                  <a:pos x="wd2" y="hd2"/>
                </a:cxn>
                <a:cxn ang="16200000">
                  <a:pos x="wd2" y="hd2"/>
                </a:cxn>
              </a:cxnLst>
              <a:rect l="0" t="0" r="r" b="b"/>
              <a:pathLst>
                <a:path w="21520" h="21484" extrusionOk="0">
                  <a:moveTo>
                    <a:pt x="16235" y="6044"/>
                  </a:moveTo>
                  <a:cubicBezTo>
                    <a:pt x="16255" y="5580"/>
                    <a:pt x="15891" y="5198"/>
                    <a:pt x="15432" y="5205"/>
                  </a:cubicBezTo>
                  <a:cubicBezTo>
                    <a:pt x="15020" y="5210"/>
                    <a:pt x="14675" y="5544"/>
                    <a:pt x="14651" y="5960"/>
                  </a:cubicBezTo>
                  <a:cubicBezTo>
                    <a:pt x="14624" y="6423"/>
                    <a:pt x="14988" y="6799"/>
                    <a:pt x="15457" y="6792"/>
                  </a:cubicBezTo>
                  <a:cubicBezTo>
                    <a:pt x="15884" y="6786"/>
                    <a:pt x="16217" y="6466"/>
                    <a:pt x="16235" y="6044"/>
                  </a:cubicBezTo>
                  <a:close/>
                  <a:moveTo>
                    <a:pt x="6014" y="6788"/>
                  </a:moveTo>
                  <a:cubicBezTo>
                    <a:pt x="6444" y="6763"/>
                    <a:pt x="6762" y="6435"/>
                    <a:pt x="6764" y="6013"/>
                  </a:cubicBezTo>
                  <a:cubicBezTo>
                    <a:pt x="6766" y="5551"/>
                    <a:pt x="6385" y="5184"/>
                    <a:pt x="5927" y="5208"/>
                  </a:cubicBezTo>
                  <a:cubicBezTo>
                    <a:pt x="5466" y="5232"/>
                    <a:pt x="5139" y="5627"/>
                    <a:pt x="5190" y="6099"/>
                  </a:cubicBezTo>
                  <a:cubicBezTo>
                    <a:pt x="5236" y="6524"/>
                    <a:pt x="5580" y="6812"/>
                    <a:pt x="6014" y="6788"/>
                  </a:cubicBezTo>
                  <a:close/>
                  <a:moveTo>
                    <a:pt x="14740" y="3315"/>
                  </a:moveTo>
                  <a:cubicBezTo>
                    <a:pt x="14120" y="1450"/>
                    <a:pt x="12361" y="415"/>
                    <a:pt x="10261" y="571"/>
                  </a:cubicBezTo>
                  <a:cubicBezTo>
                    <a:pt x="8536" y="699"/>
                    <a:pt x="6967" y="1908"/>
                    <a:pt x="6746" y="3315"/>
                  </a:cubicBezTo>
                  <a:cubicBezTo>
                    <a:pt x="9377" y="3315"/>
                    <a:pt x="12001" y="3315"/>
                    <a:pt x="14740" y="3315"/>
                  </a:cubicBezTo>
                  <a:close/>
                  <a:moveTo>
                    <a:pt x="14986" y="3958"/>
                  </a:moveTo>
                  <a:cubicBezTo>
                    <a:pt x="12124" y="3958"/>
                    <a:pt x="9252" y="3958"/>
                    <a:pt x="6422" y="3958"/>
                  </a:cubicBezTo>
                  <a:cubicBezTo>
                    <a:pt x="6115" y="4550"/>
                    <a:pt x="6536" y="4709"/>
                    <a:pt x="6833" y="4976"/>
                  </a:cubicBezTo>
                  <a:cubicBezTo>
                    <a:pt x="7489" y="5566"/>
                    <a:pt x="7493" y="6444"/>
                    <a:pt x="6887" y="6997"/>
                  </a:cubicBezTo>
                  <a:cubicBezTo>
                    <a:pt x="6339" y="7497"/>
                    <a:pt x="5524" y="7478"/>
                    <a:pt x="5003" y="6954"/>
                  </a:cubicBezTo>
                  <a:cubicBezTo>
                    <a:pt x="4423" y="6370"/>
                    <a:pt x="4480" y="5534"/>
                    <a:pt x="5146" y="4933"/>
                  </a:cubicBezTo>
                  <a:cubicBezTo>
                    <a:pt x="5227" y="4861"/>
                    <a:pt x="5331" y="4815"/>
                    <a:pt x="5422" y="4754"/>
                  </a:cubicBezTo>
                  <a:cubicBezTo>
                    <a:pt x="5761" y="4530"/>
                    <a:pt x="5766" y="4251"/>
                    <a:pt x="5597" y="3958"/>
                  </a:cubicBezTo>
                  <a:cubicBezTo>
                    <a:pt x="3890" y="3958"/>
                    <a:pt x="2223" y="3958"/>
                    <a:pt x="529" y="3958"/>
                  </a:cubicBezTo>
                  <a:cubicBezTo>
                    <a:pt x="529" y="9629"/>
                    <a:pt x="529" y="15224"/>
                    <a:pt x="529" y="20807"/>
                  </a:cubicBezTo>
                  <a:cubicBezTo>
                    <a:pt x="1927" y="21028"/>
                    <a:pt x="20094" y="20967"/>
                    <a:pt x="20852" y="20752"/>
                  </a:cubicBezTo>
                  <a:cubicBezTo>
                    <a:pt x="21050" y="19275"/>
                    <a:pt x="20980" y="4769"/>
                    <a:pt x="20759" y="3928"/>
                  </a:cubicBezTo>
                  <a:cubicBezTo>
                    <a:pt x="19099" y="3928"/>
                    <a:pt x="17427" y="3928"/>
                    <a:pt x="15720" y="3928"/>
                  </a:cubicBezTo>
                  <a:cubicBezTo>
                    <a:pt x="15720" y="4116"/>
                    <a:pt x="15662" y="4302"/>
                    <a:pt x="15731" y="4391"/>
                  </a:cubicBezTo>
                  <a:cubicBezTo>
                    <a:pt x="15900" y="4611"/>
                    <a:pt x="16128" y="4786"/>
                    <a:pt x="16331" y="4980"/>
                  </a:cubicBezTo>
                  <a:cubicBezTo>
                    <a:pt x="16804" y="5431"/>
                    <a:pt x="16932" y="6026"/>
                    <a:pt x="16675" y="6574"/>
                  </a:cubicBezTo>
                  <a:cubicBezTo>
                    <a:pt x="16438" y="7077"/>
                    <a:pt x="15887" y="7400"/>
                    <a:pt x="15338" y="7356"/>
                  </a:cubicBezTo>
                  <a:cubicBezTo>
                    <a:pt x="14751" y="7309"/>
                    <a:pt x="14225" y="6861"/>
                    <a:pt x="14105" y="6274"/>
                  </a:cubicBezTo>
                  <a:cubicBezTo>
                    <a:pt x="13980" y="5669"/>
                    <a:pt x="14222" y="5182"/>
                    <a:pt x="14723" y="4867"/>
                  </a:cubicBezTo>
                  <a:cubicBezTo>
                    <a:pt x="15107" y="4626"/>
                    <a:pt x="15229" y="4377"/>
                    <a:pt x="14986" y="3958"/>
                  </a:cubicBezTo>
                  <a:close/>
                  <a:moveTo>
                    <a:pt x="0" y="21349"/>
                  </a:moveTo>
                  <a:cubicBezTo>
                    <a:pt x="0" y="15363"/>
                    <a:pt x="0" y="9440"/>
                    <a:pt x="0" y="3430"/>
                  </a:cubicBezTo>
                  <a:cubicBezTo>
                    <a:pt x="416" y="3406"/>
                    <a:pt x="771" y="3369"/>
                    <a:pt x="1126" y="3367"/>
                  </a:cubicBezTo>
                  <a:cubicBezTo>
                    <a:pt x="2446" y="3360"/>
                    <a:pt x="3766" y="3348"/>
                    <a:pt x="5085" y="3372"/>
                  </a:cubicBezTo>
                  <a:cubicBezTo>
                    <a:pt x="5610" y="3382"/>
                    <a:pt x="5938" y="3256"/>
                    <a:pt x="6204" y="2737"/>
                  </a:cubicBezTo>
                  <a:cubicBezTo>
                    <a:pt x="7140" y="914"/>
                    <a:pt x="8715" y="-14"/>
                    <a:pt x="10744" y="0"/>
                  </a:cubicBezTo>
                  <a:cubicBezTo>
                    <a:pt x="12724" y="14"/>
                    <a:pt x="14270" y="923"/>
                    <a:pt x="15187" y="2710"/>
                  </a:cubicBezTo>
                  <a:cubicBezTo>
                    <a:pt x="15446" y="3213"/>
                    <a:pt x="15751" y="3385"/>
                    <a:pt x="16293" y="3373"/>
                  </a:cubicBezTo>
                  <a:cubicBezTo>
                    <a:pt x="17612" y="3344"/>
                    <a:pt x="18932" y="3364"/>
                    <a:pt x="20252" y="3365"/>
                  </a:cubicBezTo>
                  <a:cubicBezTo>
                    <a:pt x="20611" y="3365"/>
                    <a:pt x="20971" y="3365"/>
                    <a:pt x="21297" y="3365"/>
                  </a:cubicBezTo>
                  <a:cubicBezTo>
                    <a:pt x="21538" y="4253"/>
                    <a:pt x="21600" y="19862"/>
                    <a:pt x="21399" y="21249"/>
                  </a:cubicBezTo>
                  <a:cubicBezTo>
                    <a:pt x="20629" y="21485"/>
                    <a:pt x="2127" y="21586"/>
                    <a:pt x="0" y="21349"/>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7" name="Shape"/>
            <p:cNvSpPr/>
            <p:nvPr/>
          </p:nvSpPr>
          <p:spPr>
            <a:xfrm>
              <a:off x="20233058" y="0"/>
              <a:ext cx="670874" cy="951100"/>
            </a:xfrm>
            <a:custGeom>
              <a:avLst/>
              <a:gdLst/>
              <a:ahLst/>
              <a:cxnLst>
                <a:cxn ang="0">
                  <a:pos x="wd2" y="hd2"/>
                </a:cxn>
                <a:cxn ang="5400000">
                  <a:pos x="wd2" y="hd2"/>
                </a:cxn>
                <a:cxn ang="10800000">
                  <a:pos x="wd2" y="hd2"/>
                </a:cxn>
                <a:cxn ang="16200000">
                  <a:pos x="wd2" y="hd2"/>
                </a:cxn>
              </a:cxnLst>
              <a:rect l="0" t="0" r="r" b="b"/>
              <a:pathLst>
                <a:path w="21567" h="21534" extrusionOk="0">
                  <a:moveTo>
                    <a:pt x="18414" y="635"/>
                  </a:moveTo>
                  <a:cubicBezTo>
                    <a:pt x="13232" y="635"/>
                    <a:pt x="8265" y="635"/>
                    <a:pt x="3243" y="635"/>
                  </a:cubicBezTo>
                  <a:cubicBezTo>
                    <a:pt x="3243" y="1256"/>
                    <a:pt x="3243" y="1815"/>
                    <a:pt x="3243" y="2415"/>
                  </a:cubicBezTo>
                  <a:cubicBezTo>
                    <a:pt x="8320" y="2415"/>
                    <a:pt x="13277" y="2415"/>
                    <a:pt x="18291" y="2415"/>
                  </a:cubicBezTo>
                  <a:cubicBezTo>
                    <a:pt x="18341" y="2174"/>
                    <a:pt x="18401" y="1999"/>
                    <a:pt x="18409" y="1823"/>
                  </a:cubicBezTo>
                  <a:cubicBezTo>
                    <a:pt x="18425" y="1463"/>
                    <a:pt x="18414" y="1102"/>
                    <a:pt x="18414" y="635"/>
                  </a:cubicBezTo>
                  <a:close/>
                  <a:moveTo>
                    <a:pt x="871" y="17845"/>
                  </a:moveTo>
                  <a:cubicBezTo>
                    <a:pt x="871" y="18971"/>
                    <a:pt x="871" y="19975"/>
                    <a:pt x="871" y="20967"/>
                  </a:cubicBezTo>
                  <a:cubicBezTo>
                    <a:pt x="3150" y="21191"/>
                    <a:pt x="19617" y="21116"/>
                    <a:pt x="20755" y="20870"/>
                  </a:cubicBezTo>
                  <a:cubicBezTo>
                    <a:pt x="20686" y="19883"/>
                    <a:pt x="20935" y="18871"/>
                    <a:pt x="20582" y="17845"/>
                  </a:cubicBezTo>
                  <a:cubicBezTo>
                    <a:pt x="13996" y="17845"/>
                    <a:pt x="7509" y="17845"/>
                    <a:pt x="871" y="17845"/>
                  </a:cubicBezTo>
                  <a:close/>
                  <a:moveTo>
                    <a:pt x="3016" y="3045"/>
                  </a:moveTo>
                  <a:cubicBezTo>
                    <a:pt x="2588" y="3684"/>
                    <a:pt x="2223" y="4292"/>
                    <a:pt x="1784" y="4872"/>
                  </a:cubicBezTo>
                  <a:cubicBezTo>
                    <a:pt x="1004" y="5903"/>
                    <a:pt x="712" y="6982"/>
                    <a:pt x="743" y="8155"/>
                  </a:cubicBezTo>
                  <a:cubicBezTo>
                    <a:pt x="814" y="10760"/>
                    <a:pt x="765" y="13367"/>
                    <a:pt x="765" y="15973"/>
                  </a:cubicBezTo>
                  <a:cubicBezTo>
                    <a:pt x="765" y="16365"/>
                    <a:pt x="765" y="16757"/>
                    <a:pt x="765" y="17213"/>
                  </a:cubicBezTo>
                  <a:cubicBezTo>
                    <a:pt x="7493" y="17213"/>
                    <a:pt x="14028" y="17213"/>
                    <a:pt x="20761" y="17213"/>
                  </a:cubicBezTo>
                  <a:cubicBezTo>
                    <a:pt x="20761" y="16759"/>
                    <a:pt x="20761" y="16367"/>
                    <a:pt x="20761" y="15975"/>
                  </a:cubicBezTo>
                  <a:cubicBezTo>
                    <a:pt x="20761" y="13333"/>
                    <a:pt x="20648" y="10687"/>
                    <a:pt x="20798" y="8048"/>
                  </a:cubicBezTo>
                  <a:cubicBezTo>
                    <a:pt x="20909" y="6116"/>
                    <a:pt x="19522" y="4637"/>
                    <a:pt x="18494" y="3045"/>
                  </a:cubicBezTo>
                  <a:cubicBezTo>
                    <a:pt x="13296" y="3045"/>
                    <a:pt x="8244" y="3045"/>
                    <a:pt x="3016" y="3045"/>
                  </a:cubicBezTo>
                  <a:close/>
                  <a:moveTo>
                    <a:pt x="2522" y="176"/>
                  </a:moveTo>
                  <a:cubicBezTo>
                    <a:pt x="3753" y="-51"/>
                    <a:pt x="17596" y="-66"/>
                    <a:pt x="19080" y="174"/>
                  </a:cubicBezTo>
                  <a:cubicBezTo>
                    <a:pt x="19115" y="434"/>
                    <a:pt x="19222" y="722"/>
                    <a:pt x="19180" y="998"/>
                  </a:cubicBezTo>
                  <a:cubicBezTo>
                    <a:pt x="18995" y="2213"/>
                    <a:pt x="19416" y="3324"/>
                    <a:pt x="20266" y="4367"/>
                  </a:cubicBezTo>
                  <a:cubicBezTo>
                    <a:pt x="21310" y="5648"/>
                    <a:pt x="21592" y="7024"/>
                    <a:pt x="21565" y="8492"/>
                  </a:cubicBezTo>
                  <a:cubicBezTo>
                    <a:pt x="21494" y="12380"/>
                    <a:pt x="21541" y="16270"/>
                    <a:pt x="21541" y="20158"/>
                  </a:cubicBezTo>
                  <a:cubicBezTo>
                    <a:pt x="21541" y="20590"/>
                    <a:pt x="21541" y="21022"/>
                    <a:pt x="21541" y="21534"/>
                  </a:cubicBezTo>
                  <a:cubicBezTo>
                    <a:pt x="14308" y="21534"/>
                    <a:pt x="7259" y="21534"/>
                    <a:pt x="16" y="21534"/>
                  </a:cubicBezTo>
                  <a:cubicBezTo>
                    <a:pt x="16" y="21081"/>
                    <a:pt x="16" y="20687"/>
                    <a:pt x="16" y="20292"/>
                  </a:cubicBezTo>
                  <a:cubicBezTo>
                    <a:pt x="16" y="16110"/>
                    <a:pt x="37" y="11928"/>
                    <a:pt x="1" y="7746"/>
                  </a:cubicBezTo>
                  <a:cubicBezTo>
                    <a:pt x="-8" y="6766"/>
                    <a:pt x="213" y="5852"/>
                    <a:pt x="866" y="4990"/>
                  </a:cubicBezTo>
                  <a:cubicBezTo>
                    <a:pt x="1882" y="3647"/>
                    <a:pt x="2643" y="2261"/>
                    <a:pt x="2337" y="693"/>
                  </a:cubicBezTo>
                  <a:cubicBezTo>
                    <a:pt x="2317" y="587"/>
                    <a:pt x="2349" y="473"/>
                    <a:pt x="2383" y="366"/>
                  </a:cubicBezTo>
                  <a:cubicBezTo>
                    <a:pt x="2404" y="299"/>
                    <a:pt x="2473" y="239"/>
                    <a:pt x="2522" y="176"/>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8" name="Shape"/>
            <p:cNvSpPr/>
            <p:nvPr/>
          </p:nvSpPr>
          <p:spPr>
            <a:xfrm>
              <a:off x="22371121" y="6631963"/>
              <a:ext cx="834198" cy="953143"/>
            </a:xfrm>
            <a:custGeom>
              <a:avLst/>
              <a:gdLst/>
              <a:ahLst/>
              <a:cxnLst>
                <a:cxn ang="0">
                  <a:pos x="wd2" y="hd2"/>
                </a:cxn>
                <a:cxn ang="5400000">
                  <a:pos x="wd2" y="hd2"/>
                </a:cxn>
                <a:cxn ang="10800000">
                  <a:pos x="wd2" y="hd2"/>
                </a:cxn>
                <a:cxn ang="16200000">
                  <a:pos x="wd2" y="hd2"/>
                </a:cxn>
              </a:cxnLst>
              <a:rect l="0" t="0" r="r" b="b"/>
              <a:pathLst>
                <a:path w="21571" h="21585" extrusionOk="0">
                  <a:moveTo>
                    <a:pt x="17122" y="6002"/>
                  </a:moveTo>
                  <a:cubicBezTo>
                    <a:pt x="17094" y="5553"/>
                    <a:pt x="16603" y="5189"/>
                    <a:pt x="16094" y="5239"/>
                  </a:cubicBezTo>
                  <a:cubicBezTo>
                    <a:pt x="15632" y="5284"/>
                    <a:pt x="15258" y="5667"/>
                    <a:pt x="15276" y="6074"/>
                  </a:cubicBezTo>
                  <a:cubicBezTo>
                    <a:pt x="15296" y="6525"/>
                    <a:pt x="15779" y="6881"/>
                    <a:pt x="16302" y="6830"/>
                  </a:cubicBezTo>
                  <a:cubicBezTo>
                    <a:pt x="16773" y="6785"/>
                    <a:pt x="17147" y="6407"/>
                    <a:pt x="17122" y="6002"/>
                  </a:cubicBezTo>
                  <a:close/>
                  <a:moveTo>
                    <a:pt x="6303" y="6008"/>
                  </a:moveTo>
                  <a:cubicBezTo>
                    <a:pt x="6279" y="5570"/>
                    <a:pt x="5773" y="5193"/>
                    <a:pt x="5269" y="5238"/>
                  </a:cubicBezTo>
                  <a:cubicBezTo>
                    <a:pt x="4802" y="5280"/>
                    <a:pt x="4426" y="5657"/>
                    <a:pt x="4442" y="6067"/>
                  </a:cubicBezTo>
                  <a:cubicBezTo>
                    <a:pt x="4460" y="6522"/>
                    <a:pt x="4939" y="6881"/>
                    <a:pt x="5462" y="6831"/>
                  </a:cubicBezTo>
                  <a:cubicBezTo>
                    <a:pt x="5915" y="6789"/>
                    <a:pt x="6324" y="6388"/>
                    <a:pt x="6303" y="6008"/>
                  </a:cubicBezTo>
                  <a:close/>
                  <a:moveTo>
                    <a:pt x="6166" y="3310"/>
                  </a:moveTo>
                  <a:cubicBezTo>
                    <a:pt x="9294" y="3310"/>
                    <a:pt x="12317" y="3310"/>
                    <a:pt x="15362" y="3310"/>
                  </a:cubicBezTo>
                  <a:cubicBezTo>
                    <a:pt x="14837" y="1699"/>
                    <a:pt x="13060" y="610"/>
                    <a:pt x="10975" y="561"/>
                  </a:cubicBezTo>
                  <a:cubicBezTo>
                    <a:pt x="8696" y="508"/>
                    <a:pt x="6847" y="1539"/>
                    <a:pt x="6166" y="3310"/>
                  </a:cubicBezTo>
                  <a:close/>
                  <a:moveTo>
                    <a:pt x="16566" y="3951"/>
                  </a:moveTo>
                  <a:cubicBezTo>
                    <a:pt x="16253" y="4586"/>
                    <a:pt x="16830" y="4730"/>
                    <a:pt x="17193" y="5012"/>
                  </a:cubicBezTo>
                  <a:cubicBezTo>
                    <a:pt x="17872" y="5537"/>
                    <a:pt x="17915" y="6433"/>
                    <a:pt x="17328" y="6977"/>
                  </a:cubicBezTo>
                  <a:cubicBezTo>
                    <a:pt x="16719" y="7543"/>
                    <a:pt x="15701" y="7547"/>
                    <a:pt x="15081" y="6986"/>
                  </a:cubicBezTo>
                  <a:cubicBezTo>
                    <a:pt x="14475" y="6438"/>
                    <a:pt x="14514" y="5585"/>
                    <a:pt x="15180" y="5022"/>
                  </a:cubicBezTo>
                  <a:cubicBezTo>
                    <a:pt x="15299" y="4922"/>
                    <a:pt x="15498" y="4878"/>
                    <a:pt x="15580" y="4764"/>
                  </a:cubicBezTo>
                  <a:cubicBezTo>
                    <a:pt x="15699" y="4599"/>
                    <a:pt x="15853" y="4356"/>
                    <a:pt x="15791" y="4215"/>
                  </a:cubicBezTo>
                  <a:cubicBezTo>
                    <a:pt x="15727" y="4070"/>
                    <a:pt x="15431" y="3974"/>
                    <a:pt x="15216" y="3919"/>
                  </a:cubicBezTo>
                  <a:cubicBezTo>
                    <a:pt x="15022" y="3870"/>
                    <a:pt x="14800" y="3906"/>
                    <a:pt x="14591" y="3906"/>
                  </a:cubicBezTo>
                  <a:cubicBezTo>
                    <a:pt x="12077" y="3905"/>
                    <a:pt x="9563" y="3894"/>
                    <a:pt x="7050" y="3916"/>
                  </a:cubicBezTo>
                  <a:cubicBezTo>
                    <a:pt x="6628" y="3920"/>
                    <a:pt x="6013" y="3946"/>
                    <a:pt x="5826" y="4175"/>
                  </a:cubicBezTo>
                  <a:cubicBezTo>
                    <a:pt x="5430" y="4660"/>
                    <a:pt x="6149" y="4795"/>
                    <a:pt x="6437" y="5060"/>
                  </a:cubicBezTo>
                  <a:cubicBezTo>
                    <a:pt x="6494" y="5113"/>
                    <a:pt x="6551" y="5168"/>
                    <a:pt x="6600" y="5226"/>
                  </a:cubicBezTo>
                  <a:cubicBezTo>
                    <a:pt x="7096" y="5814"/>
                    <a:pt x="6975" y="6654"/>
                    <a:pt x="6332" y="7104"/>
                  </a:cubicBezTo>
                  <a:cubicBezTo>
                    <a:pt x="5709" y="7540"/>
                    <a:pt x="4841" y="7499"/>
                    <a:pt x="4270" y="7007"/>
                  </a:cubicBezTo>
                  <a:cubicBezTo>
                    <a:pt x="3679" y="6498"/>
                    <a:pt x="3655" y="5663"/>
                    <a:pt x="4233" y="5121"/>
                  </a:cubicBezTo>
                  <a:cubicBezTo>
                    <a:pt x="4373" y="4990"/>
                    <a:pt x="4553" y="4886"/>
                    <a:pt x="4731" y="4793"/>
                  </a:cubicBezTo>
                  <a:cubicBezTo>
                    <a:pt x="5136" y="4581"/>
                    <a:pt x="5150" y="4301"/>
                    <a:pt x="4977" y="3970"/>
                  </a:cubicBezTo>
                  <a:cubicBezTo>
                    <a:pt x="3544" y="3970"/>
                    <a:pt x="2137" y="3970"/>
                    <a:pt x="662" y="3970"/>
                  </a:cubicBezTo>
                  <a:cubicBezTo>
                    <a:pt x="637" y="4241"/>
                    <a:pt x="601" y="4452"/>
                    <a:pt x="601" y="4664"/>
                  </a:cubicBezTo>
                  <a:cubicBezTo>
                    <a:pt x="598" y="8994"/>
                    <a:pt x="580" y="13323"/>
                    <a:pt x="607" y="17653"/>
                  </a:cubicBezTo>
                  <a:cubicBezTo>
                    <a:pt x="620" y="19753"/>
                    <a:pt x="2147" y="21042"/>
                    <a:pt x="4593" y="21052"/>
                  </a:cubicBezTo>
                  <a:cubicBezTo>
                    <a:pt x="8698" y="21069"/>
                    <a:pt x="12804" y="21068"/>
                    <a:pt x="16910" y="21053"/>
                  </a:cubicBezTo>
                  <a:cubicBezTo>
                    <a:pt x="19492" y="21044"/>
                    <a:pt x="20941" y="19760"/>
                    <a:pt x="20947" y="17484"/>
                  </a:cubicBezTo>
                  <a:cubicBezTo>
                    <a:pt x="20960" y="13264"/>
                    <a:pt x="20953" y="9045"/>
                    <a:pt x="20947" y="4825"/>
                  </a:cubicBezTo>
                  <a:cubicBezTo>
                    <a:pt x="20946" y="4545"/>
                    <a:pt x="20887" y="4265"/>
                    <a:pt x="20851" y="3951"/>
                  </a:cubicBezTo>
                  <a:cubicBezTo>
                    <a:pt x="19360" y="3951"/>
                    <a:pt x="17950" y="3951"/>
                    <a:pt x="16566" y="3951"/>
                  </a:cubicBezTo>
                  <a:close/>
                  <a:moveTo>
                    <a:pt x="127" y="3417"/>
                  </a:moveTo>
                  <a:cubicBezTo>
                    <a:pt x="1846" y="3417"/>
                    <a:pt x="3508" y="3417"/>
                    <a:pt x="5206" y="3417"/>
                  </a:cubicBezTo>
                  <a:cubicBezTo>
                    <a:pt x="6309" y="1273"/>
                    <a:pt x="8110" y="2"/>
                    <a:pt x="10768" y="0"/>
                  </a:cubicBezTo>
                  <a:cubicBezTo>
                    <a:pt x="13369" y="-2"/>
                    <a:pt x="15182" y="1188"/>
                    <a:pt x="16301" y="3369"/>
                  </a:cubicBezTo>
                  <a:cubicBezTo>
                    <a:pt x="17965" y="3369"/>
                    <a:pt x="19662" y="3369"/>
                    <a:pt x="21426" y="3369"/>
                  </a:cubicBezTo>
                  <a:cubicBezTo>
                    <a:pt x="21485" y="3767"/>
                    <a:pt x="21562" y="4045"/>
                    <a:pt x="21563" y="4324"/>
                  </a:cubicBezTo>
                  <a:cubicBezTo>
                    <a:pt x="21570" y="8763"/>
                    <a:pt x="21562" y="13201"/>
                    <a:pt x="21571" y="17640"/>
                  </a:cubicBezTo>
                  <a:cubicBezTo>
                    <a:pt x="21574" y="19023"/>
                    <a:pt x="21033" y="20190"/>
                    <a:pt x="19679" y="20918"/>
                  </a:cubicBezTo>
                  <a:cubicBezTo>
                    <a:pt x="19030" y="21266"/>
                    <a:pt x="18205" y="21530"/>
                    <a:pt x="17455" y="21539"/>
                  </a:cubicBezTo>
                  <a:cubicBezTo>
                    <a:pt x="13016" y="21597"/>
                    <a:pt x="8575" y="21598"/>
                    <a:pt x="4136" y="21556"/>
                  </a:cubicBezTo>
                  <a:cubicBezTo>
                    <a:pt x="1820" y="21535"/>
                    <a:pt x="53" y="20023"/>
                    <a:pt x="29" y="17995"/>
                  </a:cubicBezTo>
                  <a:cubicBezTo>
                    <a:pt x="-26" y="13300"/>
                    <a:pt x="12" y="8604"/>
                    <a:pt x="17" y="3909"/>
                  </a:cubicBezTo>
                  <a:cubicBezTo>
                    <a:pt x="17" y="3802"/>
                    <a:pt x="63" y="3696"/>
                    <a:pt x="127" y="3417"/>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9" name="Shape"/>
            <p:cNvSpPr/>
            <p:nvPr/>
          </p:nvSpPr>
          <p:spPr>
            <a:xfrm>
              <a:off x="17996005" y="2217252"/>
              <a:ext cx="722346" cy="954379"/>
            </a:xfrm>
            <a:custGeom>
              <a:avLst/>
              <a:gdLst/>
              <a:ahLst/>
              <a:cxnLst>
                <a:cxn ang="0">
                  <a:pos x="wd2" y="hd2"/>
                </a:cxn>
                <a:cxn ang="5400000">
                  <a:pos x="wd2" y="hd2"/>
                </a:cxn>
                <a:cxn ang="10800000">
                  <a:pos x="wd2" y="hd2"/>
                </a:cxn>
                <a:cxn ang="16200000">
                  <a:pos x="wd2" y="hd2"/>
                </a:cxn>
              </a:cxnLst>
              <a:rect l="0" t="0" r="r" b="b"/>
              <a:pathLst>
                <a:path w="21578" h="21582" extrusionOk="0">
                  <a:moveTo>
                    <a:pt x="703" y="10668"/>
                  </a:moveTo>
                  <a:cubicBezTo>
                    <a:pt x="703" y="13307"/>
                    <a:pt x="697" y="15945"/>
                    <a:pt x="704" y="18584"/>
                  </a:cubicBezTo>
                  <a:cubicBezTo>
                    <a:pt x="709" y="20436"/>
                    <a:pt x="1501" y="21057"/>
                    <a:pt x="3889" y="21060"/>
                  </a:cubicBezTo>
                  <a:cubicBezTo>
                    <a:pt x="8488" y="21068"/>
                    <a:pt x="13087" y="21068"/>
                    <a:pt x="17686" y="21060"/>
                  </a:cubicBezTo>
                  <a:cubicBezTo>
                    <a:pt x="20020" y="21057"/>
                    <a:pt x="20833" y="20439"/>
                    <a:pt x="20866" y="18686"/>
                  </a:cubicBezTo>
                  <a:cubicBezTo>
                    <a:pt x="20868" y="18576"/>
                    <a:pt x="20866" y="18466"/>
                    <a:pt x="20866" y="18356"/>
                  </a:cubicBezTo>
                  <a:cubicBezTo>
                    <a:pt x="20866" y="13299"/>
                    <a:pt x="20868" y="8242"/>
                    <a:pt x="20864" y="3184"/>
                  </a:cubicBezTo>
                  <a:cubicBezTo>
                    <a:pt x="20863" y="2819"/>
                    <a:pt x="20870" y="2447"/>
                    <a:pt x="20789" y="2090"/>
                  </a:cubicBezTo>
                  <a:cubicBezTo>
                    <a:pt x="20595" y="1240"/>
                    <a:pt x="19887" y="723"/>
                    <a:pt x="18761" y="601"/>
                  </a:cubicBezTo>
                  <a:cubicBezTo>
                    <a:pt x="18286" y="549"/>
                    <a:pt x="17796" y="559"/>
                    <a:pt x="17313" y="558"/>
                  </a:cubicBezTo>
                  <a:cubicBezTo>
                    <a:pt x="13198" y="556"/>
                    <a:pt x="9083" y="557"/>
                    <a:pt x="4969" y="557"/>
                  </a:cubicBezTo>
                  <a:cubicBezTo>
                    <a:pt x="4436" y="557"/>
                    <a:pt x="3903" y="545"/>
                    <a:pt x="3371" y="563"/>
                  </a:cubicBezTo>
                  <a:cubicBezTo>
                    <a:pt x="1590" y="624"/>
                    <a:pt x="766" y="1270"/>
                    <a:pt x="706" y="2643"/>
                  </a:cubicBezTo>
                  <a:cubicBezTo>
                    <a:pt x="695" y="2899"/>
                    <a:pt x="703" y="3156"/>
                    <a:pt x="703" y="3412"/>
                  </a:cubicBezTo>
                  <a:cubicBezTo>
                    <a:pt x="702" y="5831"/>
                    <a:pt x="702" y="8249"/>
                    <a:pt x="703" y="10668"/>
                  </a:cubicBezTo>
                  <a:close/>
                  <a:moveTo>
                    <a:pt x="21571" y="10782"/>
                  </a:moveTo>
                  <a:cubicBezTo>
                    <a:pt x="21571" y="13491"/>
                    <a:pt x="21562" y="16200"/>
                    <a:pt x="21577" y="18909"/>
                  </a:cubicBezTo>
                  <a:cubicBezTo>
                    <a:pt x="21582" y="19716"/>
                    <a:pt x="21339" y="20432"/>
                    <a:pt x="20512" y="20983"/>
                  </a:cubicBezTo>
                  <a:cubicBezTo>
                    <a:pt x="19865" y="21415"/>
                    <a:pt x="19100" y="21583"/>
                    <a:pt x="18242" y="21581"/>
                  </a:cubicBezTo>
                  <a:cubicBezTo>
                    <a:pt x="13261" y="21575"/>
                    <a:pt x="8280" y="21592"/>
                    <a:pt x="3299" y="21571"/>
                  </a:cubicBezTo>
                  <a:cubicBezTo>
                    <a:pt x="1261" y="21562"/>
                    <a:pt x="26" y="20643"/>
                    <a:pt x="19" y="19106"/>
                  </a:cubicBezTo>
                  <a:cubicBezTo>
                    <a:pt x="-7" y="13578"/>
                    <a:pt x="-5" y="8051"/>
                    <a:pt x="18" y="2523"/>
                  </a:cubicBezTo>
                  <a:cubicBezTo>
                    <a:pt x="24" y="978"/>
                    <a:pt x="1240" y="31"/>
                    <a:pt x="3256" y="20"/>
                  </a:cubicBezTo>
                  <a:cubicBezTo>
                    <a:pt x="8285" y="-7"/>
                    <a:pt x="13314" y="-8"/>
                    <a:pt x="18343" y="21"/>
                  </a:cubicBezTo>
                  <a:cubicBezTo>
                    <a:pt x="20347" y="33"/>
                    <a:pt x="21543" y="989"/>
                    <a:pt x="21561" y="2545"/>
                  </a:cubicBezTo>
                  <a:cubicBezTo>
                    <a:pt x="21593" y="5291"/>
                    <a:pt x="21570" y="8036"/>
                    <a:pt x="21571" y="10782"/>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0" name="Shape"/>
            <p:cNvSpPr/>
            <p:nvPr/>
          </p:nvSpPr>
          <p:spPr>
            <a:xfrm>
              <a:off x="18550318" y="0"/>
              <a:ext cx="287692" cy="955164"/>
            </a:xfrm>
            <a:custGeom>
              <a:avLst/>
              <a:gdLst/>
              <a:ahLst/>
              <a:cxnLst>
                <a:cxn ang="0">
                  <a:pos x="wd2" y="hd2"/>
                </a:cxn>
                <a:cxn ang="5400000">
                  <a:pos x="wd2" y="hd2"/>
                </a:cxn>
                <a:cxn ang="10800000">
                  <a:pos x="wd2" y="hd2"/>
                </a:cxn>
                <a:cxn ang="16200000">
                  <a:pos x="wd2" y="hd2"/>
                </a:cxn>
              </a:cxnLst>
              <a:rect l="0" t="0" r="r" b="b"/>
              <a:pathLst>
                <a:path w="21600" h="21435" extrusionOk="0">
                  <a:moveTo>
                    <a:pt x="19693" y="20860"/>
                  </a:moveTo>
                  <a:cubicBezTo>
                    <a:pt x="19693" y="14066"/>
                    <a:pt x="19693" y="7373"/>
                    <a:pt x="19693" y="692"/>
                  </a:cubicBezTo>
                  <a:cubicBezTo>
                    <a:pt x="14984" y="489"/>
                    <a:pt x="4431" y="535"/>
                    <a:pt x="1855" y="758"/>
                  </a:cubicBezTo>
                  <a:cubicBezTo>
                    <a:pt x="1103" y="2584"/>
                    <a:pt x="1409" y="20083"/>
                    <a:pt x="2236" y="20860"/>
                  </a:cubicBezTo>
                  <a:cubicBezTo>
                    <a:pt x="7890" y="20860"/>
                    <a:pt x="13575" y="20860"/>
                    <a:pt x="19693" y="20860"/>
                  </a:cubicBezTo>
                  <a:close/>
                  <a:moveTo>
                    <a:pt x="0" y="21264"/>
                  </a:moveTo>
                  <a:cubicBezTo>
                    <a:pt x="0" y="14198"/>
                    <a:pt x="0" y="7193"/>
                    <a:pt x="0" y="203"/>
                  </a:cubicBezTo>
                  <a:cubicBezTo>
                    <a:pt x="3112" y="-66"/>
                    <a:pt x="18412" y="-68"/>
                    <a:pt x="21600" y="201"/>
                  </a:cubicBezTo>
                  <a:cubicBezTo>
                    <a:pt x="21600" y="7187"/>
                    <a:pt x="21600" y="14190"/>
                    <a:pt x="21600" y="21185"/>
                  </a:cubicBezTo>
                  <a:cubicBezTo>
                    <a:pt x="19075" y="21469"/>
                    <a:pt x="4500" y="21532"/>
                    <a:pt x="0" y="21264"/>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1" name="Shape"/>
            <p:cNvSpPr/>
            <p:nvPr/>
          </p:nvSpPr>
          <p:spPr>
            <a:xfrm>
              <a:off x="18213771" y="-1"/>
              <a:ext cx="290812" cy="951318"/>
            </a:xfrm>
            <a:custGeom>
              <a:avLst/>
              <a:gdLst/>
              <a:ahLst/>
              <a:cxnLst>
                <a:cxn ang="0">
                  <a:pos x="wd2" y="hd2"/>
                </a:cxn>
                <a:cxn ang="5400000">
                  <a:pos x="wd2" y="hd2"/>
                </a:cxn>
                <a:cxn ang="10800000">
                  <a:pos x="wd2" y="hd2"/>
                </a:cxn>
                <a:cxn ang="16200000">
                  <a:pos x="wd2" y="hd2"/>
                </a:cxn>
              </a:cxnLst>
              <a:rect l="0" t="0" r="r" b="b"/>
              <a:pathLst>
                <a:path w="21275" h="21558" extrusionOk="0">
                  <a:moveTo>
                    <a:pt x="19000" y="21041"/>
                  </a:moveTo>
                  <a:cubicBezTo>
                    <a:pt x="19729" y="19706"/>
                    <a:pt x="19546" y="1495"/>
                    <a:pt x="18805" y="641"/>
                  </a:cubicBezTo>
                  <a:cubicBezTo>
                    <a:pt x="13209" y="641"/>
                    <a:pt x="7575" y="641"/>
                    <a:pt x="1706" y="641"/>
                  </a:cubicBezTo>
                  <a:cubicBezTo>
                    <a:pt x="1706" y="7455"/>
                    <a:pt x="1706" y="14215"/>
                    <a:pt x="1706" y="21041"/>
                  </a:cubicBezTo>
                  <a:cubicBezTo>
                    <a:pt x="7514" y="21041"/>
                    <a:pt x="13136" y="21041"/>
                    <a:pt x="19000" y="21041"/>
                  </a:cubicBezTo>
                  <a:close/>
                  <a:moveTo>
                    <a:pt x="20806" y="21558"/>
                  </a:moveTo>
                  <a:cubicBezTo>
                    <a:pt x="13840" y="21558"/>
                    <a:pt x="7039" y="21558"/>
                    <a:pt x="0" y="21558"/>
                  </a:cubicBezTo>
                  <a:cubicBezTo>
                    <a:pt x="0" y="14384"/>
                    <a:pt x="0" y="7285"/>
                    <a:pt x="0" y="76"/>
                  </a:cubicBezTo>
                  <a:cubicBezTo>
                    <a:pt x="6947" y="-42"/>
                    <a:pt x="13748" y="1"/>
                    <a:pt x="20465" y="50"/>
                  </a:cubicBezTo>
                  <a:cubicBezTo>
                    <a:pt x="21318" y="893"/>
                    <a:pt x="21600" y="19773"/>
                    <a:pt x="20806" y="21558"/>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2" name="Shape"/>
            <p:cNvSpPr/>
            <p:nvPr/>
          </p:nvSpPr>
          <p:spPr>
            <a:xfrm>
              <a:off x="17877223" y="0"/>
              <a:ext cx="278337" cy="953467"/>
            </a:xfrm>
            <a:custGeom>
              <a:avLst/>
              <a:gdLst/>
              <a:ahLst/>
              <a:cxnLst>
                <a:cxn ang="0">
                  <a:pos x="wd2" y="hd2"/>
                </a:cxn>
                <a:cxn ang="5400000">
                  <a:pos x="wd2" y="hd2"/>
                </a:cxn>
                <a:cxn ang="10800000">
                  <a:pos x="wd2" y="hd2"/>
                </a:cxn>
                <a:cxn ang="16200000">
                  <a:pos x="wd2" y="hd2"/>
                </a:cxn>
              </a:cxnLst>
              <a:rect l="0" t="0" r="r" b="b"/>
              <a:pathLst>
                <a:path w="19393" h="21545" extrusionOk="0">
                  <a:moveTo>
                    <a:pt x="14592" y="3331"/>
                  </a:moveTo>
                  <a:cubicBezTo>
                    <a:pt x="15400" y="2900"/>
                    <a:pt x="14493" y="2308"/>
                    <a:pt x="16365" y="2060"/>
                  </a:cubicBezTo>
                  <a:cubicBezTo>
                    <a:pt x="17499" y="1910"/>
                    <a:pt x="17963" y="1534"/>
                    <a:pt x="17511" y="1136"/>
                  </a:cubicBezTo>
                  <a:cubicBezTo>
                    <a:pt x="17020" y="703"/>
                    <a:pt x="15901" y="561"/>
                    <a:pt x="14537" y="564"/>
                  </a:cubicBezTo>
                  <a:cubicBezTo>
                    <a:pt x="11831" y="569"/>
                    <a:pt x="9125" y="561"/>
                    <a:pt x="6419" y="565"/>
                  </a:cubicBezTo>
                  <a:cubicBezTo>
                    <a:pt x="5519" y="566"/>
                    <a:pt x="4582" y="540"/>
                    <a:pt x="3727" y="611"/>
                  </a:cubicBezTo>
                  <a:cubicBezTo>
                    <a:pt x="1813" y="768"/>
                    <a:pt x="926" y="1552"/>
                    <a:pt x="2472" y="1860"/>
                  </a:cubicBezTo>
                  <a:cubicBezTo>
                    <a:pt x="4342" y="2234"/>
                    <a:pt x="4245" y="2809"/>
                    <a:pt x="4820" y="3331"/>
                  </a:cubicBezTo>
                  <a:cubicBezTo>
                    <a:pt x="8201" y="3331"/>
                    <a:pt x="11430" y="3331"/>
                    <a:pt x="14592" y="3331"/>
                  </a:cubicBezTo>
                  <a:close/>
                  <a:moveTo>
                    <a:pt x="4699" y="3961"/>
                  </a:moveTo>
                  <a:cubicBezTo>
                    <a:pt x="4581" y="4258"/>
                    <a:pt x="4400" y="4504"/>
                    <a:pt x="4399" y="4751"/>
                  </a:cubicBezTo>
                  <a:cubicBezTo>
                    <a:pt x="4383" y="9476"/>
                    <a:pt x="4384" y="14202"/>
                    <a:pt x="4397" y="18928"/>
                  </a:cubicBezTo>
                  <a:cubicBezTo>
                    <a:pt x="4397" y="19182"/>
                    <a:pt x="4437" y="19444"/>
                    <a:pt x="4617" y="19690"/>
                  </a:cubicBezTo>
                  <a:cubicBezTo>
                    <a:pt x="5205" y="20494"/>
                    <a:pt x="7301" y="21021"/>
                    <a:pt x="9764" y="21013"/>
                  </a:cubicBezTo>
                  <a:cubicBezTo>
                    <a:pt x="12343" y="21005"/>
                    <a:pt x="14505" y="20406"/>
                    <a:pt x="14928" y="19557"/>
                  </a:cubicBezTo>
                  <a:cubicBezTo>
                    <a:pt x="15053" y="19306"/>
                    <a:pt x="15018" y="19045"/>
                    <a:pt x="15018" y="18789"/>
                  </a:cubicBezTo>
                  <a:cubicBezTo>
                    <a:pt x="15023" y="14173"/>
                    <a:pt x="15026" y="9558"/>
                    <a:pt x="15012" y="4942"/>
                  </a:cubicBezTo>
                  <a:cubicBezTo>
                    <a:pt x="15011" y="4626"/>
                    <a:pt x="14864" y="4310"/>
                    <a:pt x="14777" y="3961"/>
                  </a:cubicBezTo>
                  <a:cubicBezTo>
                    <a:pt x="11297" y="3961"/>
                    <a:pt x="8075" y="3961"/>
                    <a:pt x="4699" y="3961"/>
                  </a:cubicBezTo>
                  <a:close/>
                  <a:moveTo>
                    <a:pt x="16684" y="11349"/>
                  </a:moveTo>
                  <a:cubicBezTo>
                    <a:pt x="16683" y="13764"/>
                    <a:pt x="16687" y="16180"/>
                    <a:pt x="16679" y="18596"/>
                  </a:cubicBezTo>
                  <a:cubicBezTo>
                    <a:pt x="16678" y="18925"/>
                    <a:pt x="16700" y="19257"/>
                    <a:pt x="16572" y="19582"/>
                  </a:cubicBezTo>
                  <a:cubicBezTo>
                    <a:pt x="16109" y="20758"/>
                    <a:pt x="13231" y="21560"/>
                    <a:pt x="9609" y="21545"/>
                  </a:cubicBezTo>
                  <a:cubicBezTo>
                    <a:pt x="6024" y="21530"/>
                    <a:pt x="3179" y="20691"/>
                    <a:pt x="2804" y="19517"/>
                  </a:cubicBezTo>
                  <a:cubicBezTo>
                    <a:pt x="2700" y="19191"/>
                    <a:pt x="2745" y="18859"/>
                    <a:pt x="2745" y="18530"/>
                  </a:cubicBezTo>
                  <a:cubicBezTo>
                    <a:pt x="2742" y="13589"/>
                    <a:pt x="2738" y="8648"/>
                    <a:pt x="2749" y="3707"/>
                  </a:cubicBezTo>
                  <a:cubicBezTo>
                    <a:pt x="2750" y="3156"/>
                    <a:pt x="2637" y="2699"/>
                    <a:pt x="1200" y="2237"/>
                  </a:cubicBezTo>
                  <a:cubicBezTo>
                    <a:pt x="-1091" y="1501"/>
                    <a:pt x="69" y="241"/>
                    <a:pt x="3238" y="123"/>
                  </a:cubicBezTo>
                  <a:cubicBezTo>
                    <a:pt x="7458" y="-35"/>
                    <a:pt x="11809" y="-40"/>
                    <a:pt x="16036" y="103"/>
                  </a:cubicBezTo>
                  <a:cubicBezTo>
                    <a:pt x="19378" y="216"/>
                    <a:pt x="20509" y="1474"/>
                    <a:pt x="18122" y="2286"/>
                  </a:cubicBezTo>
                  <a:cubicBezTo>
                    <a:pt x="16851" y="2719"/>
                    <a:pt x="16673" y="3146"/>
                    <a:pt x="16677" y="3663"/>
                  </a:cubicBezTo>
                  <a:cubicBezTo>
                    <a:pt x="16693" y="6225"/>
                    <a:pt x="16684" y="8787"/>
                    <a:pt x="16684" y="11349"/>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3" name="Shape"/>
            <p:cNvSpPr/>
            <p:nvPr/>
          </p:nvSpPr>
          <p:spPr>
            <a:xfrm>
              <a:off x="20312245" y="4810647"/>
              <a:ext cx="187420" cy="254975"/>
            </a:xfrm>
            <a:custGeom>
              <a:avLst/>
              <a:gdLst/>
              <a:ahLst/>
              <a:cxnLst>
                <a:cxn ang="0">
                  <a:pos x="wd2" y="hd2"/>
                </a:cxn>
                <a:cxn ang="5400000">
                  <a:pos x="wd2" y="hd2"/>
                </a:cxn>
                <a:cxn ang="10800000">
                  <a:pos x="wd2" y="hd2"/>
                </a:cxn>
                <a:cxn ang="16200000">
                  <a:pos x="wd2" y="hd2"/>
                </a:cxn>
              </a:cxnLst>
              <a:rect l="0" t="0" r="r" b="b"/>
              <a:pathLst>
                <a:path w="20529" h="21093" extrusionOk="0">
                  <a:moveTo>
                    <a:pt x="9837" y="2399"/>
                  </a:moveTo>
                  <a:cubicBezTo>
                    <a:pt x="7663" y="4867"/>
                    <a:pt x="5569" y="6854"/>
                    <a:pt x="4086" y="9074"/>
                  </a:cubicBezTo>
                  <a:cubicBezTo>
                    <a:pt x="3176" y="10436"/>
                    <a:pt x="2817" y="12165"/>
                    <a:pt x="2887" y="13711"/>
                  </a:cubicBezTo>
                  <a:cubicBezTo>
                    <a:pt x="3031" y="16907"/>
                    <a:pt x="6517" y="19090"/>
                    <a:pt x="10712" y="18953"/>
                  </a:cubicBezTo>
                  <a:cubicBezTo>
                    <a:pt x="14994" y="18813"/>
                    <a:pt x="18283" y="16146"/>
                    <a:pt x="17941" y="12769"/>
                  </a:cubicBezTo>
                  <a:cubicBezTo>
                    <a:pt x="17528" y="8684"/>
                    <a:pt x="14709" y="5532"/>
                    <a:pt x="9837" y="2399"/>
                  </a:cubicBezTo>
                  <a:close/>
                  <a:moveTo>
                    <a:pt x="10383" y="0"/>
                  </a:moveTo>
                  <a:cubicBezTo>
                    <a:pt x="15789" y="3374"/>
                    <a:pt x="19742" y="6976"/>
                    <a:pt x="20449" y="12124"/>
                  </a:cubicBezTo>
                  <a:cubicBezTo>
                    <a:pt x="20909" y="15475"/>
                    <a:pt x="19417" y="18189"/>
                    <a:pt x="15470" y="19942"/>
                  </a:cubicBezTo>
                  <a:cubicBezTo>
                    <a:pt x="11734" y="21600"/>
                    <a:pt x="7986" y="21456"/>
                    <a:pt x="4491" y="19578"/>
                  </a:cubicBezTo>
                  <a:cubicBezTo>
                    <a:pt x="617" y="17496"/>
                    <a:pt x="-691" y="14528"/>
                    <a:pt x="338" y="11100"/>
                  </a:cubicBezTo>
                  <a:cubicBezTo>
                    <a:pt x="1680" y="6628"/>
                    <a:pt x="5129" y="3157"/>
                    <a:pt x="10383"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4" name="Shape"/>
            <p:cNvSpPr/>
            <p:nvPr/>
          </p:nvSpPr>
          <p:spPr>
            <a:xfrm>
              <a:off x="20668584" y="4969022"/>
              <a:ext cx="245764" cy="239377"/>
            </a:xfrm>
            <a:custGeom>
              <a:avLst/>
              <a:gdLst/>
              <a:ahLst/>
              <a:cxnLst>
                <a:cxn ang="0">
                  <a:pos x="wd2" y="hd2"/>
                </a:cxn>
                <a:cxn ang="5400000">
                  <a:pos x="wd2" y="hd2"/>
                </a:cxn>
                <a:cxn ang="10800000">
                  <a:pos x="wd2" y="hd2"/>
                </a:cxn>
                <a:cxn ang="16200000">
                  <a:pos x="wd2" y="hd2"/>
                </a:cxn>
              </a:cxnLst>
              <a:rect l="0" t="0" r="r" b="b"/>
              <a:pathLst>
                <a:path w="21200" h="21600" extrusionOk="0">
                  <a:moveTo>
                    <a:pt x="8087" y="1951"/>
                  </a:moveTo>
                  <a:cubicBezTo>
                    <a:pt x="7824" y="3782"/>
                    <a:pt x="7564" y="5584"/>
                    <a:pt x="7284" y="7526"/>
                  </a:cubicBezTo>
                  <a:cubicBezTo>
                    <a:pt x="5477" y="7727"/>
                    <a:pt x="3875" y="7905"/>
                    <a:pt x="2138" y="8098"/>
                  </a:cubicBezTo>
                  <a:cubicBezTo>
                    <a:pt x="2138" y="10038"/>
                    <a:pt x="2138" y="11690"/>
                    <a:pt x="2138" y="13386"/>
                  </a:cubicBezTo>
                  <a:cubicBezTo>
                    <a:pt x="4046" y="13638"/>
                    <a:pt x="5654" y="13850"/>
                    <a:pt x="7329" y="14071"/>
                  </a:cubicBezTo>
                  <a:cubicBezTo>
                    <a:pt x="7581" y="16009"/>
                    <a:pt x="7800" y="17700"/>
                    <a:pt x="8029" y="19462"/>
                  </a:cubicBezTo>
                  <a:cubicBezTo>
                    <a:pt x="9791" y="19462"/>
                    <a:pt x="11357" y="19462"/>
                    <a:pt x="12922" y="19462"/>
                  </a:cubicBezTo>
                  <a:cubicBezTo>
                    <a:pt x="13173" y="17446"/>
                    <a:pt x="13382" y="15766"/>
                    <a:pt x="13603" y="13990"/>
                  </a:cubicBezTo>
                  <a:cubicBezTo>
                    <a:pt x="15479" y="13780"/>
                    <a:pt x="17090" y="13600"/>
                    <a:pt x="18782" y="13411"/>
                  </a:cubicBezTo>
                  <a:cubicBezTo>
                    <a:pt x="18782" y="11495"/>
                    <a:pt x="18782" y="9848"/>
                    <a:pt x="18782" y="8122"/>
                  </a:cubicBezTo>
                  <a:cubicBezTo>
                    <a:pt x="16890" y="7874"/>
                    <a:pt x="15282" y="7663"/>
                    <a:pt x="13497" y="7430"/>
                  </a:cubicBezTo>
                  <a:cubicBezTo>
                    <a:pt x="13311" y="5546"/>
                    <a:pt x="13145" y="3864"/>
                    <a:pt x="12956" y="1951"/>
                  </a:cubicBezTo>
                  <a:cubicBezTo>
                    <a:pt x="11285" y="1951"/>
                    <a:pt x="9812" y="1951"/>
                    <a:pt x="8087" y="1951"/>
                  </a:cubicBezTo>
                  <a:close/>
                  <a:moveTo>
                    <a:pt x="0" y="15437"/>
                  </a:moveTo>
                  <a:cubicBezTo>
                    <a:pt x="0" y="12176"/>
                    <a:pt x="0" y="9313"/>
                    <a:pt x="0" y="6174"/>
                  </a:cubicBezTo>
                  <a:cubicBezTo>
                    <a:pt x="1773" y="5913"/>
                    <a:pt x="3374" y="5678"/>
                    <a:pt x="5273" y="5398"/>
                  </a:cubicBezTo>
                  <a:cubicBezTo>
                    <a:pt x="5479" y="3744"/>
                    <a:pt x="5688" y="2060"/>
                    <a:pt x="5944" y="0"/>
                  </a:cubicBezTo>
                  <a:cubicBezTo>
                    <a:pt x="8885" y="0"/>
                    <a:pt x="11850" y="0"/>
                    <a:pt x="14922" y="0"/>
                  </a:cubicBezTo>
                  <a:cubicBezTo>
                    <a:pt x="15174" y="1868"/>
                    <a:pt x="15403" y="3567"/>
                    <a:pt x="15656" y="5440"/>
                  </a:cubicBezTo>
                  <a:cubicBezTo>
                    <a:pt x="17287" y="5625"/>
                    <a:pt x="18778" y="5794"/>
                    <a:pt x="20491" y="5988"/>
                  </a:cubicBezTo>
                  <a:cubicBezTo>
                    <a:pt x="21600" y="9026"/>
                    <a:pt x="21166" y="12124"/>
                    <a:pt x="20803" y="15445"/>
                  </a:cubicBezTo>
                  <a:cubicBezTo>
                    <a:pt x="19033" y="15675"/>
                    <a:pt x="17430" y="15883"/>
                    <a:pt x="15660" y="16113"/>
                  </a:cubicBezTo>
                  <a:cubicBezTo>
                    <a:pt x="15405" y="17955"/>
                    <a:pt x="15171" y="19641"/>
                    <a:pt x="14900" y="21600"/>
                  </a:cubicBezTo>
                  <a:cubicBezTo>
                    <a:pt x="11939" y="21600"/>
                    <a:pt x="9083" y="21600"/>
                    <a:pt x="5948" y="21600"/>
                  </a:cubicBezTo>
                  <a:cubicBezTo>
                    <a:pt x="5749" y="19749"/>
                    <a:pt x="5567" y="18068"/>
                    <a:pt x="5364" y="16180"/>
                  </a:cubicBezTo>
                  <a:cubicBezTo>
                    <a:pt x="3649" y="15942"/>
                    <a:pt x="2029" y="15718"/>
                    <a:pt x="0" y="15437"/>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5" name="Shape"/>
            <p:cNvSpPr/>
            <p:nvPr/>
          </p:nvSpPr>
          <p:spPr>
            <a:xfrm>
              <a:off x="20807167" y="4691865"/>
              <a:ext cx="24632" cy="74214"/>
            </a:xfrm>
            <a:custGeom>
              <a:avLst/>
              <a:gdLst/>
              <a:ahLst/>
              <a:cxnLst>
                <a:cxn ang="0">
                  <a:pos x="wd2" y="hd2"/>
                </a:cxn>
                <a:cxn ang="5400000">
                  <a:pos x="wd2" y="hd2"/>
                </a:cxn>
                <a:cxn ang="10800000">
                  <a:pos x="wd2" y="hd2"/>
                </a:cxn>
                <a:cxn ang="16200000">
                  <a:pos x="wd2" y="hd2"/>
                </a:cxn>
              </a:cxnLst>
              <a:rect l="0" t="0" r="r" b="b"/>
              <a:pathLst>
                <a:path w="14701" h="21600" extrusionOk="0">
                  <a:moveTo>
                    <a:pt x="7932" y="0"/>
                  </a:moveTo>
                  <a:cubicBezTo>
                    <a:pt x="16024" y="6790"/>
                    <a:pt x="17650" y="13439"/>
                    <a:pt x="8455" y="21600"/>
                  </a:cubicBezTo>
                  <a:cubicBezTo>
                    <a:pt x="-3950" y="13478"/>
                    <a:pt x="-1469" y="6721"/>
                    <a:pt x="7932"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6" name="Shape"/>
            <p:cNvSpPr/>
            <p:nvPr/>
          </p:nvSpPr>
          <p:spPr>
            <a:xfrm>
              <a:off x="20688385" y="4672069"/>
              <a:ext cx="25538" cy="81396"/>
            </a:xfrm>
            <a:custGeom>
              <a:avLst/>
              <a:gdLst/>
              <a:ahLst/>
              <a:cxnLst>
                <a:cxn ang="0">
                  <a:pos x="wd2" y="hd2"/>
                </a:cxn>
                <a:cxn ang="5400000">
                  <a:pos x="wd2" y="hd2"/>
                </a:cxn>
                <a:cxn ang="10800000">
                  <a:pos x="wd2" y="hd2"/>
                </a:cxn>
                <a:cxn ang="16200000">
                  <a:pos x="wd2" y="hd2"/>
                </a:cxn>
              </a:cxnLst>
              <a:rect l="0" t="0" r="r" b="b"/>
              <a:pathLst>
                <a:path w="15512" h="21600" extrusionOk="0">
                  <a:moveTo>
                    <a:pt x="8070" y="0"/>
                  </a:moveTo>
                  <a:cubicBezTo>
                    <a:pt x="17537" y="7819"/>
                    <a:pt x="18793" y="14018"/>
                    <a:pt x="7037" y="21600"/>
                  </a:cubicBezTo>
                  <a:cubicBezTo>
                    <a:pt x="-2226" y="13864"/>
                    <a:pt x="-2807" y="7669"/>
                    <a:pt x="8070"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7" name="Shape"/>
            <p:cNvSpPr/>
            <p:nvPr/>
          </p:nvSpPr>
          <p:spPr>
            <a:xfrm>
              <a:off x="20747775" y="4672069"/>
              <a:ext cx="24777" cy="88333"/>
            </a:xfrm>
            <a:custGeom>
              <a:avLst/>
              <a:gdLst/>
              <a:ahLst/>
              <a:cxnLst>
                <a:cxn ang="0">
                  <a:pos x="wd2" y="hd2"/>
                </a:cxn>
                <a:cxn ang="5400000">
                  <a:pos x="wd2" y="hd2"/>
                </a:cxn>
                <a:cxn ang="10800000">
                  <a:pos x="wd2" y="hd2"/>
                </a:cxn>
                <a:cxn ang="16200000">
                  <a:pos x="wd2" y="hd2"/>
                </a:cxn>
              </a:cxnLst>
              <a:rect l="0" t="0" r="r" b="b"/>
              <a:pathLst>
                <a:path w="15723" h="21600" extrusionOk="0">
                  <a:moveTo>
                    <a:pt x="6267" y="21600"/>
                  </a:moveTo>
                  <a:cubicBezTo>
                    <a:pt x="-2470" y="13225"/>
                    <a:pt x="-1794" y="7635"/>
                    <a:pt x="6569" y="0"/>
                  </a:cubicBezTo>
                  <a:cubicBezTo>
                    <a:pt x="18519" y="8057"/>
                    <a:pt x="19130" y="13833"/>
                    <a:pt x="6267"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8" name="Shape"/>
            <p:cNvSpPr/>
            <p:nvPr/>
          </p:nvSpPr>
          <p:spPr>
            <a:xfrm>
              <a:off x="20628993" y="4672069"/>
              <a:ext cx="18833" cy="75859"/>
            </a:xfrm>
            <a:custGeom>
              <a:avLst/>
              <a:gdLst/>
              <a:ahLst/>
              <a:cxnLst>
                <a:cxn ang="0">
                  <a:pos x="wd2" y="hd2"/>
                </a:cxn>
                <a:cxn ang="5400000">
                  <a:pos x="wd2" y="hd2"/>
                </a:cxn>
                <a:cxn ang="10800000">
                  <a:pos x="wd2" y="hd2"/>
                </a:cxn>
                <a:cxn ang="16200000">
                  <a:pos x="wd2" y="hd2"/>
                </a:cxn>
              </a:cxnLst>
              <a:rect l="0" t="0" r="r" b="b"/>
              <a:pathLst>
                <a:path w="16099" h="21600" extrusionOk="0">
                  <a:moveTo>
                    <a:pt x="0" y="21600"/>
                  </a:moveTo>
                  <a:cubicBezTo>
                    <a:pt x="0" y="14269"/>
                    <a:pt x="0" y="7903"/>
                    <a:pt x="0" y="0"/>
                  </a:cubicBezTo>
                  <a:cubicBezTo>
                    <a:pt x="21600" y="8868"/>
                    <a:pt x="21330" y="14445"/>
                    <a:pt x="0"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9" name="Shape"/>
            <p:cNvSpPr/>
            <p:nvPr/>
          </p:nvSpPr>
          <p:spPr>
            <a:xfrm>
              <a:off x="20866555" y="4672069"/>
              <a:ext cx="23367" cy="75562"/>
            </a:xfrm>
            <a:custGeom>
              <a:avLst/>
              <a:gdLst/>
              <a:ahLst/>
              <a:cxnLst>
                <a:cxn ang="0">
                  <a:pos x="wd2" y="hd2"/>
                </a:cxn>
                <a:cxn ang="5400000">
                  <a:pos x="wd2" y="hd2"/>
                </a:cxn>
                <a:cxn ang="10800000">
                  <a:pos x="wd2" y="hd2"/>
                </a:cxn>
                <a:cxn ang="16200000">
                  <a:pos x="wd2" y="hd2"/>
                </a:cxn>
              </a:cxnLst>
              <a:rect l="0" t="0" r="r" b="b"/>
              <a:pathLst>
                <a:path w="15322" h="21600" extrusionOk="0">
                  <a:moveTo>
                    <a:pt x="8068" y="21600"/>
                  </a:moveTo>
                  <a:cubicBezTo>
                    <a:pt x="-2562" y="15205"/>
                    <a:pt x="-2425" y="8733"/>
                    <a:pt x="6933" y="0"/>
                  </a:cubicBezTo>
                  <a:cubicBezTo>
                    <a:pt x="19038" y="8375"/>
                    <a:pt x="16806" y="14899"/>
                    <a:pt x="8068"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0" name="Shape"/>
            <p:cNvSpPr/>
            <p:nvPr/>
          </p:nvSpPr>
          <p:spPr>
            <a:xfrm>
              <a:off x="20925947" y="4672069"/>
              <a:ext cx="23026" cy="81598"/>
            </a:xfrm>
            <a:custGeom>
              <a:avLst/>
              <a:gdLst/>
              <a:ahLst/>
              <a:cxnLst>
                <a:cxn ang="0">
                  <a:pos x="wd2" y="hd2"/>
                </a:cxn>
                <a:cxn ang="5400000">
                  <a:pos x="wd2" y="hd2"/>
                </a:cxn>
                <a:cxn ang="10800000">
                  <a:pos x="wd2" y="hd2"/>
                </a:cxn>
                <a:cxn ang="16200000">
                  <a:pos x="wd2" y="hd2"/>
                </a:cxn>
              </a:cxnLst>
              <a:rect l="0" t="0" r="r" b="b"/>
              <a:pathLst>
                <a:path w="14909" h="21600" extrusionOk="0">
                  <a:moveTo>
                    <a:pt x="5458" y="0"/>
                  </a:moveTo>
                  <a:cubicBezTo>
                    <a:pt x="17675" y="11109"/>
                    <a:pt x="17675" y="11109"/>
                    <a:pt x="7608" y="21600"/>
                  </a:cubicBezTo>
                  <a:cubicBezTo>
                    <a:pt x="-3925" y="14776"/>
                    <a:pt x="-402" y="8652"/>
                    <a:pt x="5458"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1" name="Shape"/>
            <p:cNvSpPr/>
            <p:nvPr/>
          </p:nvSpPr>
          <p:spPr>
            <a:xfrm>
              <a:off x="22984824" y="613703"/>
              <a:ext cx="204684" cy="206063"/>
            </a:xfrm>
            <a:custGeom>
              <a:avLst/>
              <a:gdLst/>
              <a:ahLst/>
              <a:cxnLst>
                <a:cxn ang="0">
                  <a:pos x="wd2" y="hd2"/>
                </a:cxn>
                <a:cxn ang="5400000">
                  <a:pos x="wd2" y="hd2"/>
                </a:cxn>
                <a:cxn ang="10800000">
                  <a:pos x="wd2" y="hd2"/>
                </a:cxn>
                <a:cxn ang="16200000">
                  <a:pos x="wd2" y="hd2"/>
                </a:cxn>
              </a:cxnLst>
              <a:rect l="0" t="0" r="r" b="b"/>
              <a:pathLst>
                <a:path w="21600" h="21600" extrusionOk="0">
                  <a:moveTo>
                    <a:pt x="2503" y="12857"/>
                  </a:moveTo>
                  <a:cubicBezTo>
                    <a:pt x="4638" y="13297"/>
                    <a:pt x="6258" y="13632"/>
                    <a:pt x="7819" y="13954"/>
                  </a:cubicBezTo>
                  <a:cubicBezTo>
                    <a:pt x="8203" y="15856"/>
                    <a:pt x="8525" y="17452"/>
                    <a:pt x="8890" y="19257"/>
                  </a:cubicBezTo>
                  <a:cubicBezTo>
                    <a:pt x="10456" y="19148"/>
                    <a:pt x="11750" y="19057"/>
                    <a:pt x="13149" y="18960"/>
                  </a:cubicBezTo>
                  <a:cubicBezTo>
                    <a:pt x="13471" y="17099"/>
                    <a:pt x="13749" y="15495"/>
                    <a:pt x="14035" y="13845"/>
                  </a:cubicBezTo>
                  <a:cubicBezTo>
                    <a:pt x="15887" y="13493"/>
                    <a:pt x="17513" y="13184"/>
                    <a:pt x="19524" y="12802"/>
                  </a:cubicBezTo>
                  <a:cubicBezTo>
                    <a:pt x="19403" y="11222"/>
                    <a:pt x="19296" y="9833"/>
                    <a:pt x="19200" y="8581"/>
                  </a:cubicBezTo>
                  <a:cubicBezTo>
                    <a:pt x="17104" y="8143"/>
                    <a:pt x="15495" y="7807"/>
                    <a:pt x="13820" y="7458"/>
                  </a:cubicBezTo>
                  <a:cubicBezTo>
                    <a:pt x="13622" y="5706"/>
                    <a:pt x="13455" y="4231"/>
                    <a:pt x="13255" y="2460"/>
                  </a:cubicBezTo>
                  <a:cubicBezTo>
                    <a:pt x="11668" y="2460"/>
                    <a:pt x="10234" y="2460"/>
                    <a:pt x="8708" y="2460"/>
                  </a:cubicBezTo>
                  <a:cubicBezTo>
                    <a:pt x="8377" y="4306"/>
                    <a:pt x="8089" y="5918"/>
                    <a:pt x="7786" y="7610"/>
                  </a:cubicBezTo>
                  <a:cubicBezTo>
                    <a:pt x="5950" y="7935"/>
                    <a:pt x="4317" y="8224"/>
                    <a:pt x="2503" y="8546"/>
                  </a:cubicBezTo>
                  <a:cubicBezTo>
                    <a:pt x="2503" y="10031"/>
                    <a:pt x="2503" y="11326"/>
                    <a:pt x="2503" y="12857"/>
                  </a:cubicBezTo>
                  <a:close/>
                  <a:moveTo>
                    <a:pt x="5273" y="5225"/>
                  </a:moveTo>
                  <a:cubicBezTo>
                    <a:pt x="5569" y="3344"/>
                    <a:pt x="5803" y="1861"/>
                    <a:pt x="6096" y="0"/>
                  </a:cubicBezTo>
                  <a:cubicBezTo>
                    <a:pt x="9172" y="0"/>
                    <a:pt x="12131" y="0"/>
                    <a:pt x="15427" y="0"/>
                  </a:cubicBezTo>
                  <a:cubicBezTo>
                    <a:pt x="15787" y="1706"/>
                    <a:pt x="16156" y="3456"/>
                    <a:pt x="16549" y="5320"/>
                  </a:cubicBezTo>
                  <a:cubicBezTo>
                    <a:pt x="18178" y="5523"/>
                    <a:pt x="19676" y="5710"/>
                    <a:pt x="21600" y="5950"/>
                  </a:cubicBezTo>
                  <a:cubicBezTo>
                    <a:pt x="21600" y="9068"/>
                    <a:pt x="21600" y="12163"/>
                    <a:pt x="21600" y="15530"/>
                  </a:cubicBezTo>
                  <a:cubicBezTo>
                    <a:pt x="19808" y="15785"/>
                    <a:pt x="18186" y="16016"/>
                    <a:pt x="16488" y="16258"/>
                  </a:cubicBezTo>
                  <a:cubicBezTo>
                    <a:pt x="16149" y="18062"/>
                    <a:pt x="15843" y="19687"/>
                    <a:pt x="15484" y="21600"/>
                  </a:cubicBezTo>
                  <a:cubicBezTo>
                    <a:pt x="12384" y="21600"/>
                    <a:pt x="9410" y="21600"/>
                    <a:pt x="6227" y="21600"/>
                  </a:cubicBezTo>
                  <a:cubicBezTo>
                    <a:pt x="5877" y="19740"/>
                    <a:pt x="5573" y="18122"/>
                    <a:pt x="5224" y="16272"/>
                  </a:cubicBezTo>
                  <a:cubicBezTo>
                    <a:pt x="3589" y="16024"/>
                    <a:pt x="1956" y="15775"/>
                    <a:pt x="0" y="15478"/>
                  </a:cubicBezTo>
                  <a:cubicBezTo>
                    <a:pt x="0" y="12379"/>
                    <a:pt x="0" y="9405"/>
                    <a:pt x="0" y="6166"/>
                  </a:cubicBezTo>
                  <a:cubicBezTo>
                    <a:pt x="1748" y="5854"/>
                    <a:pt x="3358" y="5567"/>
                    <a:pt x="5273" y="5225"/>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2" name="Shape"/>
            <p:cNvSpPr/>
            <p:nvPr/>
          </p:nvSpPr>
          <p:spPr>
            <a:xfrm>
              <a:off x="22390917" y="475126"/>
              <a:ext cx="327165" cy="288799"/>
            </a:xfrm>
            <a:custGeom>
              <a:avLst/>
              <a:gdLst/>
              <a:ahLst/>
              <a:cxnLst>
                <a:cxn ang="0">
                  <a:pos x="wd2" y="hd2"/>
                </a:cxn>
                <a:cxn ang="5400000">
                  <a:pos x="wd2" y="hd2"/>
                </a:cxn>
                <a:cxn ang="10800000">
                  <a:pos x="wd2" y="hd2"/>
                </a:cxn>
                <a:cxn ang="16200000">
                  <a:pos x="wd2" y="hd2"/>
                </a:cxn>
              </a:cxnLst>
              <a:rect l="0" t="0" r="r" b="b"/>
              <a:pathLst>
                <a:path w="20639" h="19709" extrusionOk="0">
                  <a:moveTo>
                    <a:pt x="10480" y="5526"/>
                  </a:moveTo>
                  <a:cubicBezTo>
                    <a:pt x="9590" y="4196"/>
                    <a:pt x="9320" y="3723"/>
                    <a:pt x="8987" y="3308"/>
                  </a:cubicBezTo>
                  <a:cubicBezTo>
                    <a:pt x="7794" y="1821"/>
                    <a:pt x="6273" y="1322"/>
                    <a:pt x="4585" y="1997"/>
                  </a:cubicBezTo>
                  <a:cubicBezTo>
                    <a:pt x="2820" y="2703"/>
                    <a:pt x="1689" y="4198"/>
                    <a:pt x="1678" y="6239"/>
                  </a:cubicBezTo>
                  <a:cubicBezTo>
                    <a:pt x="1669" y="7729"/>
                    <a:pt x="1885" y="9353"/>
                    <a:pt x="2456" y="10690"/>
                  </a:cubicBezTo>
                  <a:cubicBezTo>
                    <a:pt x="3834" y="13912"/>
                    <a:pt x="6398" y="15959"/>
                    <a:pt x="9227" y="17572"/>
                  </a:cubicBezTo>
                  <a:cubicBezTo>
                    <a:pt x="9770" y="17882"/>
                    <a:pt x="10700" y="17942"/>
                    <a:pt x="11230" y="17649"/>
                  </a:cubicBezTo>
                  <a:cubicBezTo>
                    <a:pt x="14364" y="15914"/>
                    <a:pt x="17150" y="13668"/>
                    <a:pt x="18470" y="9980"/>
                  </a:cubicBezTo>
                  <a:cubicBezTo>
                    <a:pt x="18926" y="8706"/>
                    <a:pt x="19015" y="7175"/>
                    <a:pt x="18907" y="5796"/>
                  </a:cubicBezTo>
                  <a:cubicBezTo>
                    <a:pt x="18758" y="3898"/>
                    <a:pt x="17614" y="2559"/>
                    <a:pt x="15952" y="1955"/>
                  </a:cubicBezTo>
                  <a:cubicBezTo>
                    <a:pt x="14379" y="1383"/>
                    <a:pt x="12915" y="1785"/>
                    <a:pt x="11796" y="3168"/>
                  </a:cubicBezTo>
                  <a:cubicBezTo>
                    <a:pt x="11400" y="3656"/>
                    <a:pt x="11159" y="4290"/>
                    <a:pt x="10480" y="5526"/>
                  </a:cubicBezTo>
                  <a:close/>
                  <a:moveTo>
                    <a:pt x="10337" y="2032"/>
                  </a:moveTo>
                  <a:cubicBezTo>
                    <a:pt x="12159" y="707"/>
                    <a:pt x="13774" y="-433"/>
                    <a:pt x="15898" y="171"/>
                  </a:cubicBezTo>
                  <a:cubicBezTo>
                    <a:pt x="19125" y="1087"/>
                    <a:pt x="21135" y="4573"/>
                    <a:pt x="20533" y="8376"/>
                  </a:cubicBezTo>
                  <a:cubicBezTo>
                    <a:pt x="20085" y="11205"/>
                    <a:pt x="18795" y="13601"/>
                    <a:pt x="16800" y="15410"/>
                  </a:cubicBezTo>
                  <a:cubicBezTo>
                    <a:pt x="10475" y="21141"/>
                    <a:pt x="10158" y="21167"/>
                    <a:pt x="3765" y="15332"/>
                  </a:cubicBezTo>
                  <a:cubicBezTo>
                    <a:pt x="1778" y="13518"/>
                    <a:pt x="503" y="11104"/>
                    <a:pt x="90" y="8265"/>
                  </a:cubicBezTo>
                  <a:cubicBezTo>
                    <a:pt x="-465" y="4457"/>
                    <a:pt x="1604" y="985"/>
                    <a:pt x="4837" y="139"/>
                  </a:cubicBezTo>
                  <a:cubicBezTo>
                    <a:pt x="6957" y="-416"/>
                    <a:pt x="8559" y="788"/>
                    <a:pt x="10337" y="2032"/>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3" name="Shape"/>
            <p:cNvSpPr/>
            <p:nvPr/>
          </p:nvSpPr>
          <p:spPr>
            <a:xfrm>
              <a:off x="18193973" y="4988819"/>
              <a:ext cx="300993" cy="295388"/>
            </a:xfrm>
            <a:custGeom>
              <a:avLst/>
              <a:gdLst/>
              <a:ahLst/>
              <a:cxnLst>
                <a:cxn ang="0">
                  <a:pos x="wd2" y="hd2"/>
                </a:cxn>
                <a:cxn ang="5400000">
                  <a:pos x="wd2" y="hd2"/>
                </a:cxn>
                <a:cxn ang="10800000">
                  <a:pos x="wd2" y="hd2"/>
                </a:cxn>
                <a:cxn ang="16200000">
                  <a:pos x="wd2" y="hd2"/>
                </a:cxn>
              </a:cxnLst>
              <a:rect l="0" t="0" r="r" b="b"/>
              <a:pathLst>
                <a:path w="21169" h="21427" extrusionOk="0">
                  <a:moveTo>
                    <a:pt x="13788" y="13916"/>
                  </a:moveTo>
                  <a:cubicBezTo>
                    <a:pt x="15678" y="13689"/>
                    <a:pt x="17421" y="13480"/>
                    <a:pt x="19155" y="13272"/>
                  </a:cubicBezTo>
                  <a:cubicBezTo>
                    <a:pt x="19155" y="11287"/>
                    <a:pt x="19155" y="9588"/>
                    <a:pt x="19155" y="7744"/>
                  </a:cubicBezTo>
                  <a:cubicBezTo>
                    <a:pt x="17285" y="7607"/>
                    <a:pt x="15628" y="7486"/>
                    <a:pt x="13853" y="7356"/>
                  </a:cubicBezTo>
                  <a:cubicBezTo>
                    <a:pt x="13655" y="5273"/>
                    <a:pt x="13483" y="3467"/>
                    <a:pt x="13316" y="1713"/>
                  </a:cubicBezTo>
                  <a:cubicBezTo>
                    <a:pt x="11291" y="1713"/>
                    <a:pt x="9547" y="1713"/>
                    <a:pt x="7744" y="1713"/>
                  </a:cubicBezTo>
                  <a:cubicBezTo>
                    <a:pt x="7613" y="3706"/>
                    <a:pt x="7500" y="5418"/>
                    <a:pt x="7376" y="7307"/>
                  </a:cubicBezTo>
                  <a:cubicBezTo>
                    <a:pt x="5475" y="7473"/>
                    <a:pt x="3819" y="7617"/>
                    <a:pt x="2042" y="7772"/>
                  </a:cubicBezTo>
                  <a:cubicBezTo>
                    <a:pt x="2042" y="9747"/>
                    <a:pt x="2042" y="11534"/>
                    <a:pt x="2042" y="13380"/>
                  </a:cubicBezTo>
                  <a:cubicBezTo>
                    <a:pt x="3965" y="13547"/>
                    <a:pt x="5624" y="13692"/>
                    <a:pt x="7370" y="13844"/>
                  </a:cubicBezTo>
                  <a:cubicBezTo>
                    <a:pt x="7523" y="15858"/>
                    <a:pt x="7653" y="17574"/>
                    <a:pt x="7795" y="19440"/>
                  </a:cubicBezTo>
                  <a:cubicBezTo>
                    <a:pt x="9734" y="19440"/>
                    <a:pt x="11478" y="19440"/>
                    <a:pt x="13380" y="19440"/>
                  </a:cubicBezTo>
                  <a:cubicBezTo>
                    <a:pt x="13523" y="17509"/>
                    <a:pt x="13649" y="15794"/>
                    <a:pt x="13788" y="13916"/>
                  </a:cubicBezTo>
                  <a:close/>
                  <a:moveTo>
                    <a:pt x="21034" y="15153"/>
                  </a:moveTo>
                  <a:cubicBezTo>
                    <a:pt x="18888" y="15348"/>
                    <a:pt x="17233" y="15498"/>
                    <a:pt x="15427" y="15662"/>
                  </a:cubicBezTo>
                  <a:cubicBezTo>
                    <a:pt x="15299" y="17442"/>
                    <a:pt x="15183" y="19052"/>
                    <a:pt x="15038" y="21062"/>
                  </a:cubicBezTo>
                  <a:cubicBezTo>
                    <a:pt x="12184" y="21600"/>
                    <a:pt x="9327" y="21479"/>
                    <a:pt x="6195" y="21110"/>
                  </a:cubicBezTo>
                  <a:cubicBezTo>
                    <a:pt x="6043" y="19311"/>
                    <a:pt x="5899" y="17615"/>
                    <a:pt x="5732" y="15645"/>
                  </a:cubicBezTo>
                  <a:cubicBezTo>
                    <a:pt x="4001" y="15504"/>
                    <a:pt x="2351" y="15370"/>
                    <a:pt x="320" y="15205"/>
                  </a:cubicBezTo>
                  <a:cubicBezTo>
                    <a:pt x="-157" y="12225"/>
                    <a:pt x="-35" y="9270"/>
                    <a:pt x="256" y="6013"/>
                  </a:cubicBezTo>
                  <a:cubicBezTo>
                    <a:pt x="2103" y="5818"/>
                    <a:pt x="3846" y="5635"/>
                    <a:pt x="5716" y="5438"/>
                  </a:cubicBezTo>
                  <a:cubicBezTo>
                    <a:pt x="5882" y="3609"/>
                    <a:pt x="6036" y="1906"/>
                    <a:pt x="6208" y="0"/>
                  </a:cubicBezTo>
                  <a:cubicBezTo>
                    <a:pt x="9151" y="0"/>
                    <a:pt x="11925" y="0"/>
                    <a:pt x="14966" y="0"/>
                  </a:cubicBezTo>
                  <a:cubicBezTo>
                    <a:pt x="15118" y="1824"/>
                    <a:pt x="15259" y="3520"/>
                    <a:pt x="15421" y="5467"/>
                  </a:cubicBezTo>
                  <a:cubicBezTo>
                    <a:pt x="17162" y="5609"/>
                    <a:pt x="18814" y="5744"/>
                    <a:pt x="20818" y="5908"/>
                  </a:cubicBezTo>
                  <a:cubicBezTo>
                    <a:pt x="21443" y="8891"/>
                    <a:pt x="21043" y="11856"/>
                    <a:pt x="21034" y="15153"/>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4" name="Shape"/>
            <p:cNvSpPr/>
            <p:nvPr/>
          </p:nvSpPr>
          <p:spPr>
            <a:xfrm>
              <a:off x="20628993" y="2534002"/>
              <a:ext cx="248937" cy="247839"/>
            </a:xfrm>
            <a:custGeom>
              <a:avLst/>
              <a:gdLst/>
              <a:ahLst/>
              <a:cxnLst>
                <a:cxn ang="0">
                  <a:pos x="wd2" y="hd2"/>
                </a:cxn>
                <a:cxn ang="5400000">
                  <a:pos x="wd2" y="hd2"/>
                </a:cxn>
                <a:cxn ang="10800000">
                  <a:pos x="wd2" y="hd2"/>
                </a:cxn>
                <a:cxn ang="16200000">
                  <a:pos x="wd2" y="hd2"/>
                </a:cxn>
              </a:cxnLst>
              <a:rect l="0" t="0" r="r" b="b"/>
              <a:pathLst>
                <a:path w="21260" h="21373" extrusionOk="0">
                  <a:moveTo>
                    <a:pt x="13515" y="13549"/>
                  </a:moveTo>
                  <a:cubicBezTo>
                    <a:pt x="15481" y="13337"/>
                    <a:pt x="17073" y="13165"/>
                    <a:pt x="18756" y="12983"/>
                  </a:cubicBezTo>
                  <a:cubicBezTo>
                    <a:pt x="18756" y="11209"/>
                    <a:pt x="18756" y="9637"/>
                    <a:pt x="18756" y="7971"/>
                  </a:cubicBezTo>
                  <a:cubicBezTo>
                    <a:pt x="16892" y="7721"/>
                    <a:pt x="15293" y="7507"/>
                    <a:pt x="13588" y="7278"/>
                  </a:cubicBezTo>
                  <a:cubicBezTo>
                    <a:pt x="13329" y="5490"/>
                    <a:pt x="13097" y="3891"/>
                    <a:pt x="12854" y="2215"/>
                  </a:cubicBezTo>
                  <a:cubicBezTo>
                    <a:pt x="11118" y="2215"/>
                    <a:pt x="9567" y="2215"/>
                    <a:pt x="8074" y="2215"/>
                  </a:cubicBezTo>
                  <a:cubicBezTo>
                    <a:pt x="7754" y="4151"/>
                    <a:pt x="7491" y="5743"/>
                    <a:pt x="7228" y="7332"/>
                  </a:cubicBezTo>
                  <a:cubicBezTo>
                    <a:pt x="5337" y="7591"/>
                    <a:pt x="3752" y="7809"/>
                    <a:pt x="2195" y="8022"/>
                  </a:cubicBezTo>
                  <a:cubicBezTo>
                    <a:pt x="2195" y="9870"/>
                    <a:pt x="2195" y="11441"/>
                    <a:pt x="2195" y="12966"/>
                  </a:cubicBezTo>
                  <a:cubicBezTo>
                    <a:pt x="4112" y="13218"/>
                    <a:pt x="5695" y="13426"/>
                    <a:pt x="7339" y="13641"/>
                  </a:cubicBezTo>
                  <a:cubicBezTo>
                    <a:pt x="7602" y="15535"/>
                    <a:pt x="7826" y="17140"/>
                    <a:pt x="8056" y="18787"/>
                  </a:cubicBezTo>
                  <a:cubicBezTo>
                    <a:pt x="9818" y="18787"/>
                    <a:pt x="11384" y="18787"/>
                    <a:pt x="12959" y="18787"/>
                  </a:cubicBezTo>
                  <a:cubicBezTo>
                    <a:pt x="13152" y="16970"/>
                    <a:pt x="13311" y="15470"/>
                    <a:pt x="13515" y="13549"/>
                  </a:cubicBezTo>
                  <a:close/>
                  <a:moveTo>
                    <a:pt x="0" y="14970"/>
                  </a:moveTo>
                  <a:cubicBezTo>
                    <a:pt x="0" y="11797"/>
                    <a:pt x="0" y="9043"/>
                    <a:pt x="0" y="5986"/>
                  </a:cubicBezTo>
                  <a:cubicBezTo>
                    <a:pt x="1747" y="5761"/>
                    <a:pt x="3339" y="5555"/>
                    <a:pt x="5265" y="5307"/>
                  </a:cubicBezTo>
                  <a:cubicBezTo>
                    <a:pt x="5496" y="3680"/>
                    <a:pt x="5739" y="1961"/>
                    <a:pt x="6018" y="0"/>
                  </a:cubicBezTo>
                  <a:cubicBezTo>
                    <a:pt x="9005" y="0"/>
                    <a:pt x="11833" y="0"/>
                    <a:pt x="14926" y="0"/>
                  </a:cubicBezTo>
                  <a:cubicBezTo>
                    <a:pt x="15166" y="1729"/>
                    <a:pt x="15392" y="3351"/>
                    <a:pt x="15655" y="5250"/>
                  </a:cubicBezTo>
                  <a:cubicBezTo>
                    <a:pt x="17201" y="5445"/>
                    <a:pt x="18801" y="5646"/>
                    <a:pt x="20582" y="5870"/>
                  </a:cubicBezTo>
                  <a:cubicBezTo>
                    <a:pt x="21600" y="8846"/>
                    <a:pt x="21297" y="11800"/>
                    <a:pt x="20806" y="14990"/>
                  </a:cubicBezTo>
                  <a:cubicBezTo>
                    <a:pt x="19065" y="15246"/>
                    <a:pt x="17471" y="15481"/>
                    <a:pt x="15647" y="15750"/>
                  </a:cubicBezTo>
                  <a:cubicBezTo>
                    <a:pt x="15439" y="17383"/>
                    <a:pt x="15234" y="18991"/>
                    <a:pt x="15008" y="20758"/>
                  </a:cubicBezTo>
                  <a:cubicBezTo>
                    <a:pt x="11943" y="21600"/>
                    <a:pt x="9021" y="21547"/>
                    <a:pt x="5931" y="20789"/>
                  </a:cubicBezTo>
                  <a:cubicBezTo>
                    <a:pt x="5758" y="19162"/>
                    <a:pt x="5598" y="17664"/>
                    <a:pt x="5405" y="15839"/>
                  </a:cubicBezTo>
                  <a:cubicBezTo>
                    <a:pt x="3749" y="15573"/>
                    <a:pt x="2048" y="15300"/>
                    <a:pt x="0" y="1497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5" name="Shape"/>
            <p:cNvSpPr/>
            <p:nvPr/>
          </p:nvSpPr>
          <p:spPr>
            <a:xfrm>
              <a:off x="20371635" y="3028925"/>
              <a:ext cx="96419" cy="96893"/>
            </a:xfrm>
            <a:custGeom>
              <a:avLst/>
              <a:gdLst/>
              <a:ahLst/>
              <a:cxnLst>
                <a:cxn ang="0">
                  <a:pos x="wd2" y="hd2"/>
                </a:cxn>
                <a:cxn ang="5400000">
                  <a:pos x="wd2" y="hd2"/>
                </a:cxn>
                <a:cxn ang="10800000">
                  <a:pos x="wd2" y="hd2"/>
                </a:cxn>
                <a:cxn ang="16200000">
                  <a:pos x="wd2" y="hd2"/>
                </a:cxn>
              </a:cxnLst>
              <a:rect l="0" t="0" r="r" b="b"/>
              <a:pathLst>
                <a:path w="21127" h="20859" extrusionOk="0">
                  <a:moveTo>
                    <a:pt x="18201" y="10730"/>
                  </a:moveTo>
                  <a:cubicBezTo>
                    <a:pt x="14304" y="8212"/>
                    <a:pt x="12325" y="5975"/>
                    <a:pt x="10287" y="5922"/>
                  </a:cubicBezTo>
                  <a:cubicBezTo>
                    <a:pt x="8677" y="5881"/>
                    <a:pt x="5432" y="8878"/>
                    <a:pt x="5672" y="9904"/>
                  </a:cubicBezTo>
                  <a:cubicBezTo>
                    <a:pt x="6173" y="12054"/>
                    <a:pt x="8229" y="14929"/>
                    <a:pt x="10146" y="15359"/>
                  </a:cubicBezTo>
                  <a:cubicBezTo>
                    <a:pt x="11826" y="15737"/>
                    <a:pt x="14189" y="13182"/>
                    <a:pt x="18201" y="10730"/>
                  </a:cubicBezTo>
                  <a:close/>
                  <a:moveTo>
                    <a:pt x="10031" y="10"/>
                  </a:moveTo>
                  <a:cubicBezTo>
                    <a:pt x="15610" y="-249"/>
                    <a:pt x="20983" y="4755"/>
                    <a:pt x="21124" y="10342"/>
                  </a:cubicBezTo>
                  <a:cubicBezTo>
                    <a:pt x="21260" y="15706"/>
                    <a:pt x="17000" y="20330"/>
                    <a:pt x="11478" y="20812"/>
                  </a:cubicBezTo>
                  <a:cubicBezTo>
                    <a:pt x="5312" y="21351"/>
                    <a:pt x="389" y="17243"/>
                    <a:pt x="20" y="11248"/>
                  </a:cubicBezTo>
                  <a:cubicBezTo>
                    <a:pt x="-340" y="5394"/>
                    <a:pt x="4216" y="280"/>
                    <a:pt x="10031" y="1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6" name="Shape"/>
            <p:cNvSpPr/>
            <p:nvPr/>
          </p:nvSpPr>
          <p:spPr>
            <a:xfrm>
              <a:off x="22648279" y="2454816"/>
              <a:ext cx="312356" cy="312393"/>
            </a:xfrm>
            <a:custGeom>
              <a:avLst/>
              <a:gdLst/>
              <a:ahLst/>
              <a:cxnLst>
                <a:cxn ang="0">
                  <a:pos x="wd2" y="hd2"/>
                </a:cxn>
                <a:cxn ang="5400000">
                  <a:pos x="wd2" y="hd2"/>
                </a:cxn>
                <a:cxn ang="10800000">
                  <a:pos x="wd2" y="hd2"/>
                </a:cxn>
                <a:cxn ang="16200000">
                  <a:pos x="wd2" y="hd2"/>
                </a:cxn>
              </a:cxnLst>
              <a:rect l="0" t="0" r="r" b="b"/>
              <a:pathLst>
                <a:path w="21585" h="21585" extrusionOk="0">
                  <a:moveTo>
                    <a:pt x="14043" y="7396"/>
                  </a:moveTo>
                  <a:cubicBezTo>
                    <a:pt x="13892" y="5528"/>
                    <a:pt x="13744" y="3704"/>
                    <a:pt x="13582" y="1690"/>
                  </a:cubicBezTo>
                  <a:cubicBezTo>
                    <a:pt x="11593" y="1690"/>
                    <a:pt x="9761" y="1690"/>
                    <a:pt x="7734" y="1690"/>
                  </a:cubicBezTo>
                  <a:cubicBezTo>
                    <a:pt x="7581" y="3673"/>
                    <a:pt x="7440" y="5494"/>
                    <a:pt x="7297" y="7355"/>
                  </a:cubicBezTo>
                  <a:cubicBezTo>
                    <a:pt x="5183" y="7529"/>
                    <a:pt x="3451" y="7671"/>
                    <a:pt x="1760" y="7810"/>
                  </a:cubicBezTo>
                  <a:cubicBezTo>
                    <a:pt x="1760" y="9926"/>
                    <a:pt x="1760" y="11751"/>
                    <a:pt x="1760" y="13587"/>
                  </a:cubicBezTo>
                  <a:cubicBezTo>
                    <a:pt x="3780" y="13748"/>
                    <a:pt x="5515" y="13887"/>
                    <a:pt x="7317" y="14031"/>
                  </a:cubicBezTo>
                  <a:cubicBezTo>
                    <a:pt x="7486" y="16091"/>
                    <a:pt x="7629" y="17825"/>
                    <a:pt x="7775" y="19597"/>
                  </a:cubicBezTo>
                  <a:cubicBezTo>
                    <a:pt x="9849" y="19597"/>
                    <a:pt x="11682" y="19597"/>
                    <a:pt x="13606" y="19597"/>
                  </a:cubicBezTo>
                  <a:cubicBezTo>
                    <a:pt x="13743" y="17628"/>
                    <a:pt x="13864" y="15890"/>
                    <a:pt x="13996" y="13995"/>
                  </a:cubicBezTo>
                  <a:cubicBezTo>
                    <a:pt x="16016" y="13840"/>
                    <a:pt x="17748" y="13707"/>
                    <a:pt x="19605" y="13564"/>
                  </a:cubicBezTo>
                  <a:cubicBezTo>
                    <a:pt x="19605" y="11535"/>
                    <a:pt x="19605" y="9709"/>
                    <a:pt x="19605" y="7753"/>
                  </a:cubicBezTo>
                  <a:cubicBezTo>
                    <a:pt x="17734" y="7633"/>
                    <a:pt x="16087" y="7527"/>
                    <a:pt x="14043" y="7396"/>
                  </a:cubicBezTo>
                  <a:close/>
                  <a:moveTo>
                    <a:pt x="15703" y="5628"/>
                  </a:moveTo>
                  <a:cubicBezTo>
                    <a:pt x="17617" y="5770"/>
                    <a:pt x="19352" y="5899"/>
                    <a:pt x="21384" y="6051"/>
                  </a:cubicBezTo>
                  <a:cubicBezTo>
                    <a:pt x="21454" y="7674"/>
                    <a:pt x="21539" y="9092"/>
                    <a:pt x="21569" y="10510"/>
                  </a:cubicBezTo>
                  <a:cubicBezTo>
                    <a:pt x="21600" y="11951"/>
                    <a:pt x="21576" y="13393"/>
                    <a:pt x="21576" y="15202"/>
                  </a:cubicBezTo>
                  <a:cubicBezTo>
                    <a:pt x="19508" y="15385"/>
                    <a:pt x="17686" y="15547"/>
                    <a:pt x="15698" y="15723"/>
                  </a:cubicBezTo>
                  <a:cubicBezTo>
                    <a:pt x="15557" y="17622"/>
                    <a:pt x="15427" y="19356"/>
                    <a:pt x="15276" y="21388"/>
                  </a:cubicBezTo>
                  <a:cubicBezTo>
                    <a:pt x="13645" y="21457"/>
                    <a:pt x="12227" y="21540"/>
                    <a:pt x="10808" y="21570"/>
                  </a:cubicBezTo>
                  <a:cubicBezTo>
                    <a:pt x="9369" y="21600"/>
                    <a:pt x="7928" y="21576"/>
                    <a:pt x="6120" y="21576"/>
                  </a:cubicBezTo>
                  <a:cubicBezTo>
                    <a:pt x="5948" y="19569"/>
                    <a:pt x="5800" y="17838"/>
                    <a:pt x="5626" y="15809"/>
                  </a:cubicBezTo>
                  <a:cubicBezTo>
                    <a:pt x="3863" y="15619"/>
                    <a:pt x="2044" y="15422"/>
                    <a:pt x="0" y="15201"/>
                  </a:cubicBezTo>
                  <a:cubicBezTo>
                    <a:pt x="0" y="12187"/>
                    <a:pt x="0" y="9338"/>
                    <a:pt x="0" y="6085"/>
                  </a:cubicBezTo>
                  <a:cubicBezTo>
                    <a:pt x="1757" y="5942"/>
                    <a:pt x="3488" y="5802"/>
                    <a:pt x="5518" y="5637"/>
                  </a:cubicBezTo>
                  <a:cubicBezTo>
                    <a:pt x="5710" y="3874"/>
                    <a:pt x="5907" y="2054"/>
                    <a:pt x="6130" y="0"/>
                  </a:cubicBezTo>
                  <a:cubicBezTo>
                    <a:pt x="9138" y="0"/>
                    <a:pt x="11984" y="0"/>
                    <a:pt x="15241" y="0"/>
                  </a:cubicBezTo>
                  <a:cubicBezTo>
                    <a:pt x="15384" y="1744"/>
                    <a:pt x="15527" y="3475"/>
                    <a:pt x="15703" y="5628"/>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7" name="Shape"/>
            <p:cNvSpPr/>
            <p:nvPr/>
          </p:nvSpPr>
          <p:spPr>
            <a:xfrm>
              <a:off x="22648279" y="2830958"/>
              <a:ext cx="312592" cy="22226"/>
            </a:xfrm>
            <a:custGeom>
              <a:avLst/>
              <a:gdLst/>
              <a:ahLst/>
              <a:cxnLst>
                <a:cxn ang="0">
                  <a:pos x="wd2" y="hd2"/>
                </a:cxn>
                <a:cxn ang="5400000">
                  <a:pos x="wd2" y="hd2"/>
                </a:cxn>
                <a:cxn ang="10800000">
                  <a:pos x="wd2" y="hd2"/>
                </a:cxn>
                <a:cxn ang="16200000">
                  <a:pos x="wd2" y="hd2"/>
                </a:cxn>
              </a:cxnLst>
              <a:rect l="0" t="0" r="r" b="b"/>
              <a:pathLst>
                <a:path w="21600" h="21385" extrusionOk="0">
                  <a:moveTo>
                    <a:pt x="21510" y="21364"/>
                  </a:moveTo>
                  <a:cubicBezTo>
                    <a:pt x="14865" y="21364"/>
                    <a:pt x="8220" y="21504"/>
                    <a:pt x="1575" y="21060"/>
                  </a:cubicBezTo>
                  <a:cubicBezTo>
                    <a:pt x="1112" y="21030"/>
                    <a:pt x="651" y="16665"/>
                    <a:pt x="0" y="13354"/>
                  </a:cubicBezTo>
                  <a:cubicBezTo>
                    <a:pt x="434" y="6866"/>
                    <a:pt x="640" y="1090"/>
                    <a:pt x="849" y="1064"/>
                  </a:cubicBezTo>
                  <a:cubicBezTo>
                    <a:pt x="7419" y="262"/>
                    <a:pt x="13990" y="-96"/>
                    <a:pt x="20561" y="23"/>
                  </a:cubicBezTo>
                  <a:cubicBezTo>
                    <a:pt x="20907" y="30"/>
                    <a:pt x="21254" y="4806"/>
                    <a:pt x="21600" y="7359"/>
                  </a:cubicBezTo>
                  <a:cubicBezTo>
                    <a:pt x="21570" y="12028"/>
                    <a:pt x="21540" y="16695"/>
                    <a:pt x="21510" y="21364"/>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8" name="Shape"/>
            <p:cNvSpPr/>
            <p:nvPr/>
          </p:nvSpPr>
          <p:spPr>
            <a:xfrm>
              <a:off x="22648279" y="2929940"/>
              <a:ext cx="317300" cy="22825"/>
            </a:xfrm>
            <a:custGeom>
              <a:avLst/>
              <a:gdLst/>
              <a:ahLst/>
              <a:cxnLst>
                <a:cxn ang="0">
                  <a:pos x="wd2" y="hd2"/>
                </a:cxn>
                <a:cxn ang="5400000">
                  <a:pos x="wd2" y="hd2"/>
                </a:cxn>
                <a:cxn ang="10800000">
                  <a:pos x="wd2" y="hd2"/>
                </a:cxn>
                <a:cxn ang="16200000">
                  <a:pos x="wd2" y="hd2"/>
                </a:cxn>
              </a:cxnLst>
              <a:rect l="0" t="0" r="r" b="b"/>
              <a:pathLst>
                <a:path w="21600" h="17610" extrusionOk="0">
                  <a:moveTo>
                    <a:pt x="21600" y="6685"/>
                  </a:moveTo>
                  <a:cubicBezTo>
                    <a:pt x="19147" y="19665"/>
                    <a:pt x="3396" y="21418"/>
                    <a:pt x="0" y="10115"/>
                  </a:cubicBezTo>
                  <a:cubicBezTo>
                    <a:pt x="546" y="5716"/>
                    <a:pt x="909" y="247"/>
                    <a:pt x="1275" y="223"/>
                  </a:cubicBezTo>
                  <a:cubicBezTo>
                    <a:pt x="7633" y="-182"/>
                    <a:pt x="13992" y="19"/>
                    <a:pt x="20351" y="389"/>
                  </a:cubicBezTo>
                  <a:cubicBezTo>
                    <a:pt x="20642" y="405"/>
                    <a:pt x="20933" y="3217"/>
                    <a:pt x="21600" y="6685"/>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9" name="Shape"/>
            <p:cNvSpPr/>
            <p:nvPr/>
          </p:nvSpPr>
          <p:spPr>
            <a:xfrm>
              <a:off x="20628993" y="7027900"/>
              <a:ext cx="331900" cy="357808"/>
            </a:xfrm>
            <a:custGeom>
              <a:avLst/>
              <a:gdLst/>
              <a:ahLst/>
              <a:cxnLst>
                <a:cxn ang="0">
                  <a:pos x="wd2" y="hd2"/>
                </a:cxn>
                <a:cxn ang="5400000">
                  <a:pos x="wd2" y="hd2"/>
                </a:cxn>
                <a:cxn ang="10800000">
                  <a:pos x="wd2" y="hd2"/>
                </a:cxn>
                <a:cxn ang="16200000">
                  <a:pos x="wd2" y="hd2"/>
                </a:cxn>
              </a:cxnLst>
              <a:rect l="0" t="0" r="r" b="b"/>
              <a:pathLst>
                <a:path w="21589" h="21581" extrusionOk="0">
                  <a:moveTo>
                    <a:pt x="11708" y="13267"/>
                  </a:moveTo>
                  <a:cubicBezTo>
                    <a:pt x="12797" y="12560"/>
                    <a:pt x="13544" y="12272"/>
                    <a:pt x="13980" y="11756"/>
                  </a:cubicBezTo>
                  <a:cubicBezTo>
                    <a:pt x="15539" y="9912"/>
                    <a:pt x="15329" y="7421"/>
                    <a:pt x="13600" y="5905"/>
                  </a:cubicBezTo>
                  <a:cubicBezTo>
                    <a:pt x="12019" y="4518"/>
                    <a:pt x="9799" y="4481"/>
                    <a:pt x="8165" y="5814"/>
                  </a:cubicBezTo>
                  <a:cubicBezTo>
                    <a:pt x="6377" y="7271"/>
                    <a:pt x="6107" y="9730"/>
                    <a:pt x="7566" y="11660"/>
                  </a:cubicBezTo>
                  <a:cubicBezTo>
                    <a:pt x="8027" y="12270"/>
                    <a:pt x="8599" y="12808"/>
                    <a:pt x="9124" y="13383"/>
                  </a:cubicBezTo>
                  <a:cubicBezTo>
                    <a:pt x="4479" y="16782"/>
                    <a:pt x="4212" y="17145"/>
                    <a:pt x="4172" y="20127"/>
                  </a:cubicBezTo>
                  <a:cubicBezTo>
                    <a:pt x="8515" y="20127"/>
                    <a:pt x="12853" y="20127"/>
                    <a:pt x="17338" y="20127"/>
                  </a:cubicBezTo>
                  <a:cubicBezTo>
                    <a:pt x="17409" y="16684"/>
                    <a:pt x="14930" y="15166"/>
                    <a:pt x="11708" y="13267"/>
                  </a:cubicBezTo>
                  <a:close/>
                  <a:moveTo>
                    <a:pt x="1581" y="1665"/>
                  </a:moveTo>
                  <a:cubicBezTo>
                    <a:pt x="1581" y="7909"/>
                    <a:pt x="1581" y="13787"/>
                    <a:pt x="1581" y="19665"/>
                  </a:cubicBezTo>
                  <a:cubicBezTo>
                    <a:pt x="2467" y="18512"/>
                    <a:pt x="2883" y="17213"/>
                    <a:pt x="3635" y="16112"/>
                  </a:cubicBezTo>
                  <a:cubicBezTo>
                    <a:pt x="4406" y="14984"/>
                    <a:pt x="5505" y="14050"/>
                    <a:pt x="6440" y="13054"/>
                  </a:cubicBezTo>
                  <a:cubicBezTo>
                    <a:pt x="4442" y="9197"/>
                    <a:pt x="4761" y="6445"/>
                    <a:pt x="7388" y="4524"/>
                  </a:cubicBezTo>
                  <a:cubicBezTo>
                    <a:pt x="9389" y="3061"/>
                    <a:pt x="12180" y="2916"/>
                    <a:pt x="14093" y="4456"/>
                  </a:cubicBezTo>
                  <a:cubicBezTo>
                    <a:pt x="15075" y="5247"/>
                    <a:pt x="15894" y="6388"/>
                    <a:pt x="16354" y="7522"/>
                  </a:cubicBezTo>
                  <a:cubicBezTo>
                    <a:pt x="17190" y="9586"/>
                    <a:pt x="16230" y="11499"/>
                    <a:pt x="15288" y="12806"/>
                  </a:cubicBezTo>
                  <a:cubicBezTo>
                    <a:pt x="16922" y="15327"/>
                    <a:pt x="18327" y="17498"/>
                    <a:pt x="19699" y="19615"/>
                  </a:cubicBezTo>
                  <a:cubicBezTo>
                    <a:pt x="20266" y="15638"/>
                    <a:pt x="20084" y="3756"/>
                    <a:pt x="19398" y="1665"/>
                  </a:cubicBezTo>
                  <a:cubicBezTo>
                    <a:pt x="13548" y="1665"/>
                    <a:pt x="7681" y="1665"/>
                    <a:pt x="1581" y="1665"/>
                  </a:cubicBezTo>
                  <a:close/>
                  <a:moveTo>
                    <a:pt x="21568" y="21581"/>
                  </a:moveTo>
                  <a:cubicBezTo>
                    <a:pt x="14089" y="21581"/>
                    <a:pt x="7161" y="21581"/>
                    <a:pt x="0" y="21581"/>
                  </a:cubicBezTo>
                  <a:cubicBezTo>
                    <a:pt x="0" y="14452"/>
                    <a:pt x="0" y="7468"/>
                    <a:pt x="0" y="45"/>
                  </a:cubicBezTo>
                  <a:cubicBezTo>
                    <a:pt x="7130" y="-16"/>
                    <a:pt x="14113" y="-19"/>
                    <a:pt x="21569" y="56"/>
                  </a:cubicBezTo>
                  <a:cubicBezTo>
                    <a:pt x="21600" y="7336"/>
                    <a:pt x="21592" y="14309"/>
                    <a:pt x="21568" y="21581"/>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50" name="Shape"/>
            <p:cNvSpPr/>
            <p:nvPr/>
          </p:nvSpPr>
          <p:spPr>
            <a:xfrm>
              <a:off x="20193461" y="7047696"/>
              <a:ext cx="360630" cy="356357"/>
            </a:xfrm>
            <a:custGeom>
              <a:avLst/>
              <a:gdLst/>
              <a:ahLst/>
              <a:cxnLst>
                <a:cxn ang="0">
                  <a:pos x="wd2" y="hd2"/>
                </a:cxn>
                <a:cxn ang="5400000">
                  <a:pos x="wd2" y="hd2"/>
                </a:cxn>
                <a:cxn ang="10800000">
                  <a:pos x="wd2" y="hd2"/>
                </a:cxn>
                <a:cxn ang="16200000">
                  <a:pos x="wd2" y="hd2"/>
                </a:cxn>
              </a:cxnLst>
              <a:rect l="0" t="0" r="r" b="b"/>
              <a:pathLst>
                <a:path w="21322" h="21590" extrusionOk="0">
                  <a:moveTo>
                    <a:pt x="19760" y="7568"/>
                  </a:moveTo>
                  <a:cubicBezTo>
                    <a:pt x="17837" y="7464"/>
                    <a:pt x="16064" y="7369"/>
                    <a:pt x="14040" y="7260"/>
                  </a:cubicBezTo>
                  <a:cubicBezTo>
                    <a:pt x="13911" y="5228"/>
                    <a:pt x="13790" y="3341"/>
                    <a:pt x="13672" y="1493"/>
                  </a:cubicBezTo>
                  <a:cubicBezTo>
                    <a:pt x="11475" y="1493"/>
                    <a:pt x="9603" y="1493"/>
                    <a:pt x="7568" y="1493"/>
                  </a:cubicBezTo>
                  <a:cubicBezTo>
                    <a:pt x="7470" y="3484"/>
                    <a:pt x="7380" y="5295"/>
                    <a:pt x="7284" y="7238"/>
                  </a:cubicBezTo>
                  <a:cubicBezTo>
                    <a:pt x="5273" y="7365"/>
                    <a:pt x="3507" y="7477"/>
                    <a:pt x="1744" y="7588"/>
                  </a:cubicBezTo>
                  <a:cubicBezTo>
                    <a:pt x="1744" y="9819"/>
                    <a:pt x="1744" y="11810"/>
                    <a:pt x="1744" y="14060"/>
                  </a:cubicBezTo>
                  <a:cubicBezTo>
                    <a:pt x="3668" y="14060"/>
                    <a:pt x="5360" y="14060"/>
                    <a:pt x="7263" y="14060"/>
                  </a:cubicBezTo>
                  <a:cubicBezTo>
                    <a:pt x="7381" y="16194"/>
                    <a:pt x="7486" y="18087"/>
                    <a:pt x="7593" y="20036"/>
                  </a:cubicBezTo>
                  <a:cubicBezTo>
                    <a:pt x="9753" y="20036"/>
                    <a:pt x="11624" y="20036"/>
                    <a:pt x="13640" y="20036"/>
                  </a:cubicBezTo>
                  <a:cubicBezTo>
                    <a:pt x="13796" y="17989"/>
                    <a:pt x="13940" y="16096"/>
                    <a:pt x="14091" y="14118"/>
                  </a:cubicBezTo>
                  <a:cubicBezTo>
                    <a:pt x="16161" y="13998"/>
                    <a:pt x="17930" y="13895"/>
                    <a:pt x="19760" y="13790"/>
                  </a:cubicBezTo>
                  <a:cubicBezTo>
                    <a:pt x="19760" y="11601"/>
                    <a:pt x="19760" y="9687"/>
                    <a:pt x="19760" y="7568"/>
                  </a:cubicBezTo>
                  <a:close/>
                  <a:moveTo>
                    <a:pt x="5962" y="5826"/>
                  </a:moveTo>
                  <a:cubicBezTo>
                    <a:pt x="6059" y="3700"/>
                    <a:pt x="6138" y="1959"/>
                    <a:pt x="6227" y="0"/>
                  </a:cubicBezTo>
                  <a:cubicBezTo>
                    <a:pt x="9179" y="0"/>
                    <a:pt x="11992" y="0"/>
                    <a:pt x="15124" y="0"/>
                  </a:cubicBezTo>
                  <a:cubicBezTo>
                    <a:pt x="15257" y="1900"/>
                    <a:pt x="15390" y="3788"/>
                    <a:pt x="15534" y="5844"/>
                  </a:cubicBezTo>
                  <a:cubicBezTo>
                    <a:pt x="17375" y="5943"/>
                    <a:pt x="19067" y="6033"/>
                    <a:pt x="21117" y="6142"/>
                  </a:cubicBezTo>
                  <a:cubicBezTo>
                    <a:pt x="21449" y="9152"/>
                    <a:pt x="21301" y="12107"/>
                    <a:pt x="21203" y="15325"/>
                  </a:cubicBezTo>
                  <a:cubicBezTo>
                    <a:pt x="19217" y="15445"/>
                    <a:pt x="17453" y="15552"/>
                    <a:pt x="15520" y="15668"/>
                  </a:cubicBezTo>
                  <a:cubicBezTo>
                    <a:pt x="15395" y="17607"/>
                    <a:pt x="15279" y="19416"/>
                    <a:pt x="15155" y="21338"/>
                  </a:cubicBezTo>
                  <a:cubicBezTo>
                    <a:pt x="14441" y="21436"/>
                    <a:pt x="13896" y="21570"/>
                    <a:pt x="13349" y="21576"/>
                  </a:cubicBezTo>
                  <a:cubicBezTo>
                    <a:pt x="11076" y="21600"/>
                    <a:pt x="8802" y="21586"/>
                    <a:pt x="6251" y="21586"/>
                  </a:cubicBezTo>
                  <a:cubicBezTo>
                    <a:pt x="6149" y="19523"/>
                    <a:pt x="6060" y="17717"/>
                    <a:pt x="5959" y="15676"/>
                  </a:cubicBezTo>
                  <a:cubicBezTo>
                    <a:pt x="4064" y="15568"/>
                    <a:pt x="2297" y="15467"/>
                    <a:pt x="222" y="15348"/>
                  </a:cubicBezTo>
                  <a:cubicBezTo>
                    <a:pt x="-151" y="12264"/>
                    <a:pt x="47" y="9311"/>
                    <a:pt x="101" y="6181"/>
                  </a:cubicBezTo>
                  <a:cubicBezTo>
                    <a:pt x="2177" y="6056"/>
                    <a:pt x="3950" y="5948"/>
                    <a:pt x="5962" y="5826"/>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51" name="Shape"/>
            <p:cNvSpPr/>
            <p:nvPr/>
          </p:nvSpPr>
          <p:spPr>
            <a:xfrm>
              <a:off x="20193461" y="7443634"/>
              <a:ext cx="349520" cy="24101"/>
            </a:xfrm>
            <a:custGeom>
              <a:avLst/>
              <a:gdLst/>
              <a:ahLst/>
              <a:cxnLst>
                <a:cxn ang="0">
                  <a:pos x="wd2" y="hd2"/>
                </a:cxn>
                <a:cxn ang="5400000">
                  <a:pos x="wd2" y="hd2"/>
                </a:cxn>
                <a:cxn ang="10800000">
                  <a:pos x="wd2" y="hd2"/>
                </a:cxn>
                <a:cxn ang="16200000">
                  <a:pos x="wd2" y="hd2"/>
                </a:cxn>
              </a:cxnLst>
              <a:rect l="0" t="0" r="r" b="b"/>
              <a:pathLst>
                <a:path w="21600" h="14389" extrusionOk="0">
                  <a:moveTo>
                    <a:pt x="0" y="2396"/>
                  </a:moveTo>
                  <a:cubicBezTo>
                    <a:pt x="806" y="1567"/>
                    <a:pt x="1614" y="-93"/>
                    <a:pt x="2419" y="40"/>
                  </a:cubicBezTo>
                  <a:cubicBezTo>
                    <a:pt x="8808" y="1096"/>
                    <a:pt x="15214" y="-2811"/>
                    <a:pt x="21600" y="5325"/>
                  </a:cubicBezTo>
                  <a:cubicBezTo>
                    <a:pt x="19360" y="18789"/>
                    <a:pt x="16912" y="12624"/>
                    <a:pt x="14563" y="13644"/>
                  </a:cubicBezTo>
                  <a:cubicBezTo>
                    <a:pt x="12172" y="14683"/>
                    <a:pt x="9770" y="14492"/>
                    <a:pt x="7376" y="13701"/>
                  </a:cubicBezTo>
                  <a:cubicBezTo>
                    <a:pt x="4926" y="12892"/>
                    <a:pt x="2435" y="17290"/>
                    <a:pt x="23" y="10653"/>
                  </a:cubicBezTo>
                  <a:cubicBezTo>
                    <a:pt x="15" y="7901"/>
                    <a:pt x="8" y="5148"/>
                    <a:pt x="0" y="2396"/>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52" name="Shape"/>
            <p:cNvSpPr/>
            <p:nvPr/>
          </p:nvSpPr>
          <p:spPr>
            <a:xfrm>
              <a:off x="20628993" y="7443634"/>
              <a:ext cx="336133" cy="23170"/>
            </a:xfrm>
            <a:custGeom>
              <a:avLst/>
              <a:gdLst/>
              <a:ahLst/>
              <a:cxnLst>
                <a:cxn ang="0">
                  <a:pos x="wd2" y="hd2"/>
                </a:cxn>
                <a:cxn ang="5400000">
                  <a:pos x="wd2" y="hd2"/>
                </a:cxn>
                <a:cxn ang="10800000">
                  <a:pos x="wd2" y="hd2"/>
                </a:cxn>
                <a:cxn ang="16200000">
                  <a:pos x="wd2" y="hd2"/>
                </a:cxn>
              </a:cxnLst>
              <a:rect l="0" t="0" r="r" b="b"/>
              <a:pathLst>
                <a:path w="21600" h="20301" extrusionOk="0">
                  <a:moveTo>
                    <a:pt x="21600" y="10287"/>
                  </a:moveTo>
                  <a:cubicBezTo>
                    <a:pt x="20504" y="15612"/>
                    <a:pt x="20079" y="19455"/>
                    <a:pt x="19653" y="19485"/>
                  </a:cubicBezTo>
                  <a:cubicBezTo>
                    <a:pt x="13146" y="19927"/>
                    <a:pt x="6637" y="21363"/>
                    <a:pt x="135" y="18886"/>
                  </a:cubicBezTo>
                  <a:cubicBezTo>
                    <a:pt x="90" y="15900"/>
                    <a:pt x="45" y="12917"/>
                    <a:pt x="0" y="9931"/>
                  </a:cubicBezTo>
                  <a:cubicBezTo>
                    <a:pt x="446" y="6560"/>
                    <a:pt x="891" y="290"/>
                    <a:pt x="1338" y="254"/>
                  </a:cubicBezTo>
                  <a:cubicBezTo>
                    <a:pt x="7570" y="-237"/>
                    <a:pt x="13802" y="59"/>
                    <a:pt x="20034" y="496"/>
                  </a:cubicBezTo>
                  <a:cubicBezTo>
                    <a:pt x="20306" y="515"/>
                    <a:pt x="20575" y="3735"/>
                    <a:pt x="21600" y="10287"/>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53" name="Shape"/>
            <p:cNvSpPr/>
            <p:nvPr/>
          </p:nvSpPr>
          <p:spPr>
            <a:xfrm>
              <a:off x="22707669" y="4909630"/>
              <a:ext cx="193881" cy="194260"/>
            </a:xfrm>
            <a:custGeom>
              <a:avLst/>
              <a:gdLst/>
              <a:ahLst/>
              <a:cxnLst>
                <a:cxn ang="0">
                  <a:pos x="wd2" y="hd2"/>
                </a:cxn>
                <a:cxn ang="5400000">
                  <a:pos x="wd2" y="hd2"/>
                </a:cxn>
                <a:cxn ang="10800000">
                  <a:pos x="wd2" y="hd2"/>
                </a:cxn>
                <a:cxn ang="16200000">
                  <a:pos x="wd2" y="hd2"/>
                </a:cxn>
              </a:cxnLst>
              <a:rect l="0" t="0" r="r" b="b"/>
              <a:pathLst>
                <a:path w="21565" h="21314" extrusionOk="0">
                  <a:moveTo>
                    <a:pt x="6385" y="17489"/>
                  </a:moveTo>
                  <a:cubicBezTo>
                    <a:pt x="10978" y="19040"/>
                    <a:pt x="14260" y="18807"/>
                    <a:pt x="16962" y="15782"/>
                  </a:cubicBezTo>
                  <a:cubicBezTo>
                    <a:pt x="19381" y="13073"/>
                    <a:pt x="19461" y="10561"/>
                    <a:pt x="17312" y="6755"/>
                  </a:cubicBezTo>
                  <a:cubicBezTo>
                    <a:pt x="13848" y="10158"/>
                    <a:pt x="10407" y="13539"/>
                    <a:pt x="6385" y="17489"/>
                  </a:cubicBezTo>
                  <a:close/>
                  <a:moveTo>
                    <a:pt x="15025" y="3940"/>
                  </a:moveTo>
                  <a:cubicBezTo>
                    <a:pt x="10063" y="2156"/>
                    <a:pt x="7150" y="2624"/>
                    <a:pt x="4766" y="5272"/>
                  </a:cubicBezTo>
                  <a:cubicBezTo>
                    <a:pt x="2354" y="7951"/>
                    <a:pt x="2183" y="10468"/>
                    <a:pt x="4242" y="14533"/>
                  </a:cubicBezTo>
                  <a:cubicBezTo>
                    <a:pt x="7743" y="11094"/>
                    <a:pt x="11197" y="7700"/>
                    <a:pt x="15025" y="3940"/>
                  </a:cubicBezTo>
                  <a:close/>
                  <a:moveTo>
                    <a:pt x="21565" y="10638"/>
                  </a:moveTo>
                  <a:cubicBezTo>
                    <a:pt x="21552" y="16433"/>
                    <a:pt x="16887" y="21168"/>
                    <a:pt x="11050" y="21311"/>
                  </a:cubicBezTo>
                  <a:cubicBezTo>
                    <a:pt x="5067" y="21458"/>
                    <a:pt x="-21" y="16517"/>
                    <a:pt x="0" y="10581"/>
                  </a:cubicBezTo>
                  <a:cubicBezTo>
                    <a:pt x="22" y="4574"/>
                    <a:pt x="4975" y="-142"/>
                    <a:pt x="11110" y="3"/>
                  </a:cubicBezTo>
                  <a:cubicBezTo>
                    <a:pt x="17045" y="144"/>
                    <a:pt x="21579" y="4755"/>
                    <a:pt x="21565" y="10638"/>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54" name="Shape"/>
            <p:cNvSpPr/>
            <p:nvPr/>
          </p:nvSpPr>
          <p:spPr>
            <a:xfrm>
              <a:off x="22945230" y="4474098"/>
              <a:ext cx="23763" cy="110420"/>
            </a:xfrm>
            <a:custGeom>
              <a:avLst/>
              <a:gdLst/>
              <a:ahLst/>
              <a:cxnLst>
                <a:cxn ang="0">
                  <a:pos x="wd2" y="hd2"/>
                </a:cxn>
                <a:cxn ang="5400000">
                  <a:pos x="wd2" y="hd2"/>
                </a:cxn>
                <a:cxn ang="10800000">
                  <a:pos x="wd2" y="hd2"/>
                </a:cxn>
                <a:cxn ang="16200000">
                  <a:pos x="wd2" y="hd2"/>
                </a:cxn>
              </a:cxnLst>
              <a:rect l="0" t="0" r="r" b="b"/>
              <a:pathLst>
                <a:path w="15671" h="21600" extrusionOk="0">
                  <a:moveTo>
                    <a:pt x="7998" y="21600"/>
                  </a:moveTo>
                  <a:cubicBezTo>
                    <a:pt x="-3147" y="14344"/>
                    <a:pt x="-2078" y="7154"/>
                    <a:pt x="7700" y="0"/>
                  </a:cubicBezTo>
                  <a:cubicBezTo>
                    <a:pt x="18453" y="7178"/>
                    <a:pt x="18103" y="14382"/>
                    <a:pt x="7998"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55" name="Shape"/>
            <p:cNvSpPr/>
            <p:nvPr/>
          </p:nvSpPr>
          <p:spPr>
            <a:xfrm>
              <a:off x="22747262" y="4474098"/>
              <a:ext cx="24241" cy="126293"/>
            </a:xfrm>
            <a:custGeom>
              <a:avLst/>
              <a:gdLst/>
              <a:ahLst/>
              <a:cxnLst>
                <a:cxn ang="0">
                  <a:pos x="wd2" y="hd2"/>
                </a:cxn>
                <a:cxn ang="5400000">
                  <a:pos x="wd2" y="hd2"/>
                </a:cxn>
                <a:cxn ang="10800000">
                  <a:pos x="wd2" y="hd2"/>
                </a:cxn>
                <a:cxn ang="16200000">
                  <a:pos x="wd2" y="hd2"/>
                </a:cxn>
              </a:cxnLst>
              <a:rect l="0" t="0" r="r" b="b"/>
              <a:pathLst>
                <a:path w="15349" h="21600" extrusionOk="0">
                  <a:moveTo>
                    <a:pt x="4518" y="21600"/>
                  </a:moveTo>
                  <a:cubicBezTo>
                    <a:pt x="-1938" y="13343"/>
                    <a:pt x="-478" y="7199"/>
                    <a:pt x="2743" y="0"/>
                  </a:cubicBezTo>
                  <a:cubicBezTo>
                    <a:pt x="18793" y="5189"/>
                    <a:pt x="19662" y="13689"/>
                    <a:pt x="4518"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56" name="Shape"/>
            <p:cNvSpPr/>
            <p:nvPr/>
          </p:nvSpPr>
          <p:spPr>
            <a:xfrm>
              <a:off x="22628479" y="4474098"/>
              <a:ext cx="25443" cy="124773"/>
            </a:xfrm>
            <a:custGeom>
              <a:avLst/>
              <a:gdLst/>
              <a:ahLst/>
              <a:cxnLst>
                <a:cxn ang="0">
                  <a:pos x="wd2" y="hd2"/>
                </a:cxn>
                <a:cxn ang="5400000">
                  <a:pos x="wd2" y="hd2"/>
                </a:cxn>
                <a:cxn ang="10800000">
                  <a:pos x="wd2" y="hd2"/>
                </a:cxn>
                <a:cxn ang="16200000">
                  <a:pos x="wd2" y="hd2"/>
                </a:cxn>
              </a:cxnLst>
              <a:rect l="0" t="0" r="r" b="b"/>
              <a:pathLst>
                <a:path w="15828" h="21600" extrusionOk="0">
                  <a:moveTo>
                    <a:pt x="10763" y="0"/>
                  </a:moveTo>
                  <a:cubicBezTo>
                    <a:pt x="17726" y="7627"/>
                    <a:pt x="17019" y="14023"/>
                    <a:pt x="11624" y="21600"/>
                  </a:cubicBezTo>
                  <a:cubicBezTo>
                    <a:pt x="-3577" y="15734"/>
                    <a:pt x="-3874" y="6630"/>
                    <a:pt x="10763"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57" name="Shape"/>
            <p:cNvSpPr/>
            <p:nvPr/>
          </p:nvSpPr>
          <p:spPr>
            <a:xfrm>
              <a:off x="22806651" y="4474098"/>
              <a:ext cx="23796" cy="110187"/>
            </a:xfrm>
            <a:custGeom>
              <a:avLst/>
              <a:gdLst/>
              <a:ahLst/>
              <a:cxnLst>
                <a:cxn ang="0">
                  <a:pos x="wd2" y="hd2"/>
                </a:cxn>
                <a:cxn ang="5400000">
                  <a:pos x="wd2" y="hd2"/>
                </a:cxn>
                <a:cxn ang="10800000">
                  <a:pos x="wd2" y="hd2"/>
                </a:cxn>
                <a:cxn ang="16200000">
                  <a:pos x="wd2" y="hd2"/>
                </a:cxn>
              </a:cxnLst>
              <a:rect l="0" t="0" r="r" b="b"/>
              <a:pathLst>
                <a:path w="15948" h="21600" extrusionOk="0">
                  <a:moveTo>
                    <a:pt x="8113" y="21600"/>
                  </a:moveTo>
                  <a:cubicBezTo>
                    <a:pt x="-2649" y="14323"/>
                    <a:pt x="-2803" y="7132"/>
                    <a:pt x="8239" y="0"/>
                  </a:cubicBezTo>
                  <a:cubicBezTo>
                    <a:pt x="18276" y="7197"/>
                    <a:pt x="18797" y="14403"/>
                    <a:pt x="8113"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58" name="Shape"/>
            <p:cNvSpPr/>
            <p:nvPr/>
          </p:nvSpPr>
          <p:spPr>
            <a:xfrm>
              <a:off x="22569089" y="4474098"/>
              <a:ext cx="23497" cy="112329"/>
            </a:xfrm>
            <a:custGeom>
              <a:avLst/>
              <a:gdLst/>
              <a:ahLst/>
              <a:cxnLst>
                <a:cxn ang="0">
                  <a:pos x="wd2" y="hd2"/>
                </a:cxn>
                <a:cxn ang="5400000">
                  <a:pos x="wd2" y="hd2"/>
                </a:cxn>
                <a:cxn ang="10800000">
                  <a:pos x="wd2" y="hd2"/>
                </a:cxn>
                <a:cxn ang="16200000">
                  <a:pos x="wd2" y="hd2"/>
                </a:cxn>
              </a:cxnLst>
              <a:rect l="0" t="0" r="r" b="b"/>
              <a:pathLst>
                <a:path w="14874" h="21600" extrusionOk="0">
                  <a:moveTo>
                    <a:pt x="5560" y="21600"/>
                  </a:moveTo>
                  <a:cubicBezTo>
                    <a:pt x="-129" y="14636"/>
                    <a:pt x="-3437" y="7702"/>
                    <a:pt x="5652" y="0"/>
                  </a:cubicBezTo>
                  <a:cubicBezTo>
                    <a:pt x="17763" y="6709"/>
                    <a:pt x="18163" y="14686"/>
                    <a:pt x="5560"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59" name="Shape"/>
            <p:cNvSpPr/>
            <p:nvPr/>
          </p:nvSpPr>
          <p:spPr>
            <a:xfrm>
              <a:off x="22687870" y="4474098"/>
              <a:ext cx="24398" cy="116165"/>
            </a:xfrm>
            <a:custGeom>
              <a:avLst/>
              <a:gdLst/>
              <a:ahLst/>
              <a:cxnLst>
                <a:cxn ang="0">
                  <a:pos x="wd2" y="hd2"/>
                </a:cxn>
                <a:cxn ang="5400000">
                  <a:pos x="wd2" y="hd2"/>
                </a:cxn>
                <a:cxn ang="10800000">
                  <a:pos x="wd2" y="hd2"/>
                </a:cxn>
                <a:cxn ang="16200000">
                  <a:pos x="wd2" y="hd2"/>
                </a:cxn>
              </a:cxnLst>
              <a:rect l="0" t="0" r="r" b="b"/>
              <a:pathLst>
                <a:path w="14697" h="21600" extrusionOk="0">
                  <a:moveTo>
                    <a:pt x="11464" y="0"/>
                  </a:moveTo>
                  <a:cubicBezTo>
                    <a:pt x="14667" y="7302"/>
                    <a:pt x="17696" y="14053"/>
                    <a:pt x="9005" y="21600"/>
                  </a:cubicBezTo>
                  <a:cubicBezTo>
                    <a:pt x="-3904" y="13929"/>
                    <a:pt x="-2803" y="4402"/>
                    <a:pt x="11464"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60" name="Shape"/>
            <p:cNvSpPr/>
            <p:nvPr/>
          </p:nvSpPr>
          <p:spPr>
            <a:xfrm>
              <a:off x="23004619" y="4474098"/>
              <a:ext cx="25007" cy="110537"/>
            </a:xfrm>
            <a:custGeom>
              <a:avLst/>
              <a:gdLst/>
              <a:ahLst/>
              <a:cxnLst>
                <a:cxn ang="0">
                  <a:pos x="wd2" y="hd2"/>
                </a:cxn>
                <a:cxn ang="5400000">
                  <a:pos x="wd2" y="hd2"/>
                </a:cxn>
                <a:cxn ang="10800000">
                  <a:pos x="wd2" y="hd2"/>
                </a:cxn>
                <a:cxn ang="16200000">
                  <a:pos x="wd2" y="hd2"/>
                </a:cxn>
              </a:cxnLst>
              <a:rect l="0" t="0" r="r" b="b"/>
              <a:pathLst>
                <a:path w="14720" h="21600" extrusionOk="0">
                  <a:moveTo>
                    <a:pt x="7257" y="21600"/>
                  </a:moveTo>
                  <a:cubicBezTo>
                    <a:pt x="-3069" y="14675"/>
                    <a:pt x="-460" y="7600"/>
                    <a:pt x="3411" y="0"/>
                  </a:cubicBezTo>
                  <a:cubicBezTo>
                    <a:pt x="16859" y="4397"/>
                    <a:pt x="18531" y="11499"/>
                    <a:pt x="7257"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61" name="Oval"/>
            <p:cNvSpPr/>
            <p:nvPr/>
          </p:nvSpPr>
          <p:spPr>
            <a:xfrm>
              <a:off x="22885838" y="4474098"/>
              <a:ext cx="23326" cy="108538"/>
            </a:xfrm>
            <a:prstGeom prst="ellipse">
              <a:avLst/>
            </a:pr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62" name="Shape"/>
            <p:cNvSpPr/>
            <p:nvPr/>
          </p:nvSpPr>
          <p:spPr>
            <a:xfrm>
              <a:off x="18154381" y="7008104"/>
              <a:ext cx="406746" cy="408213"/>
            </a:xfrm>
            <a:custGeom>
              <a:avLst/>
              <a:gdLst/>
              <a:ahLst/>
              <a:cxnLst>
                <a:cxn ang="0">
                  <a:pos x="wd2" y="hd2"/>
                </a:cxn>
                <a:cxn ang="5400000">
                  <a:pos x="wd2" y="hd2"/>
                </a:cxn>
                <a:cxn ang="10800000">
                  <a:pos x="wd2" y="hd2"/>
                </a:cxn>
                <a:cxn ang="16200000">
                  <a:pos x="wd2" y="hd2"/>
                </a:cxn>
              </a:cxnLst>
              <a:rect l="0" t="0" r="r" b="b"/>
              <a:pathLst>
                <a:path w="21515" h="21390" extrusionOk="0">
                  <a:moveTo>
                    <a:pt x="7272" y="13914"/>
                  </a:moveTo>
                  <a:cubicBezTo>
                    <a:pt x="7382" y="16249"/>
                    <a:pt x="7469" y="18065"/>
                    <a:pt x="7556" y="19921"/>
                  </a:cubicBezTo>
                  <a:cubicBezTo>
                    <a:pt x="9889" y="19921"/>
                    <a:pt x="11918" y="19921"/>
                    <a:pt x="14262" y="19921"/>
                  </a:cubicBezTo>
                  <a:cubicBezTo>
                    <a:pt x="14262" y="17951"/>
                    <a:pt x="14262" y="16120"/>
                    <a:pt x="14262" y="14094"/>
                  </a:cubicBezTo>
                  <a:cubicBezTo>
                    <a:pt x="16405" y="13981"/>
                    <a:pt x="18245" y="13884"/>
                    <a:pt x="20203" y="13781"/>
                  </a:cubicBezTo>
                  <a:cubicBezTo>
                    <a:pt x="20203" y="11570"/>
                    <a:pt x="20203" y="9517"/>
                    <a:pt x="20203" y="7332"/>
                  </a:cubicBezTo>
                  <a:cubicBezTo>
                    <a:pt x="18167" y="7241"/>
                    <a:pt x="16328" y="7159"/>
                    <a:pt x="14197" y="7064"/>
                  </a:cubicBezTo>
                  <a:cubicBezTo>
                    <a:pt x="14197" y="4984"/>
                    <a:pt x="14197" y="3154"/>
                    <a:pt x="14197" y="1121"/>
                  </a:cubicBezTo>
                  <a:cubicBezTo>
                    <a:pt x="11796" y="1205"/>
                    <a:pt x="9699" y="830"/>
                    <a:pt x="7527" y="1384"/>
                  </a:cubicBezTo>
                  <a:cubicBezTo>
                    <a:pt x="7436" y="3321"/>
                    <a:pt x="7351" y="5146"/>
                    <a:pt x="7252" y="7269"/>
                  </a:cubicBezTo>
                  <a:cubicBezTo>
                    <a:pt x="5183" y="7269"/>
                    <a:pt x="3348" y="7269"/>
                    <a:pt x="1402" y="7269"/>
                  </a:cubicBezTo>
                  <a:cubicBezTo>
                    <a:pt x="1402" y="9584"/>
                    <a:pt x="1402" y="11581"/>
                    <a:pt x="1402" y="13914"/>
                  </a:cubicBezTo>
                  <a:cubicBezTo>
                    <a:pt x="3373" y="13914"/>
                    <a:pt x="5210" y="13914"/>
                    <a:pt x="7272" y="13914"/>
                  </a:cubicBezTo>
                  <a:close/>
                  <a:moveTo>
                    <a:pt x="6150" y="0"/>
                  </a:moveTo>
                  <a:cubicBezTo>
                    <a:pt x="9446" y="0"/>
                    <a:pt x="12248" y="0"/>
                    <a:pt x="15359" y="0"/>
                  </a:cubicBezTo>
                  <a:cubicBezTo>
                    <a:pt x="15457" y="1954"/>
                    <a:pt x="15551" y="3840"/>
                    <a:pt x="15661" y="6020"/>
                  </a:cubicBezTo>
                  <a:cubicBezTo>
                    <a:pt x="17669" y="6020"/>
                    <a:pt x="19507" y="6020"/>
                    <a:pt x="21515" y="6020"/>
                  </a:cubicBezTo>
                  <a:cubicBezTo>
                    <a:pt x="21515" y="9160"/>
                    <a:pt x="21515" y="11991"/>
                    <a:pt x="21515" y="15098"/>
                  </a:cubicBezTo>
                  <a:cubicBezTo>
                    <a:pt x="19600" y="15184"/>
                    <a:pt x="17761" y="15267"/>
                    <a:pt x="15624" y="15363"/>
                  </a:cubicBezTo>
                  <a:cubicBezTo>
                    <a:pt x="15624" y="17217"/>
                    <a:pt x="15624" y="19035"/>
                    <a:pt x="15624" y="20740"/>
                  </a:cubicBezTo>
                  <a:cubicBezTo>
                    <a:pt x="13590" y="21501"/>
                    <a:pt x="9323" y="21600"/>
                    <a:pt x="6326" y="21005"/>
                  </a:cubicBezTo>
                  <a:cubicBezTo>
                    <a:pt x="6284" y="20170"/>
                    <a:pt x="6221" y="19270"/>
                    <a:pt x="6199" y="18368"/>
                  </a:cubicBezTo>
                  <a:cubicBezTo>
                    <a:pt x="6176" y="17453"/>
                    <a:pt x="6194" y="16536"/>
                    <a:pt x="6194" y="15321"/>
                  </a:cubicBezTo>
                  <a:cubicBezTo>
                    <a:pt x="4150" y="15321"/>
                    <a:pt x="2315" y="15321"/>
                    <a:pt x="180" y="15321"/>
                  </a:cubicBezTo>
                  <a:cubicBezTo>
                    <a:pt x="-85" y="12137"/>
                    <a:pt x="-23" y="9245"/>
                    <a:pt x="149" y="6031"/>
                  </a:cubicBezTo>
                  <a:cubicBezTo>
                    <a:pt x="2178" y="6031"/>
                    <a:pt x="4014" y="6031"/>
                    <a:pt x="6150" y="6031"/>
                  </a:cubicBezTo>
                  <a:cubicBezTo>
                    <a:pt x="6150" y="3912"/>
                    <a:pt x="6150" y="2094"/>
                    <a:pt x="6150"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63" name="Shape"/>
            <p:cNvSpPr/>
            <p:nvPr/>
          </p:nvSpPr>
          <p:spPr>
            <a:xfrm>
              <a:off x="20391429" y="257360"/>
              <a:ext cx="360949" cy="360737"/>
            </a:xfrm>
            <a:custGeom>
              <a:avLst/>
              <a:gdLst/>
              <a:ahLst/>
              <a:cxnLst>
                <a:cxn ang="0">
                  <a:pos x="wd2" y="hd2"/>
                </a:cxn>
                <a:cxn ang="5400000">
                  <a:pos x="wd2" y="hd2"/>
                </a:cxn>
                <a:cxn ang="10800000">
                  <a:pos x="wd2" y="hd2"/>
                </a:cxn>
                <a:cxn ang="16200000">
                  <a:pos x="wd2" y="hd2"/>
                </a:cxn>
              </a:cxnLst>
              <a:rect l="0" t="0" r="r" b="b"/>
              <a:pathLst>
                <a:path w="21432" h="21400" extrusionOk="0">
                  <a:moveTo>
                    <a:pt x="7185" y="14194"/>
                  </a:moveTo>
                  <a:cubicBezTo>
                    <a:pt x="7318" y="16252"/>
                    <a:pt x="7437" y="18108"/>
                    <a:pt x="7560" y="20007"/>
                  </a:cubicBezTo>
                  <a:cubicBezTo>
                    <a:pt x="9743" y="20007"/>
                    <a:pt x="11627" y="20007"/>
                    <a:pt x="13673" y="20007"/>
                  </a:cubicBezTo>
                  <a:cubicBezTo>
                    <a:pt x="13813" y="17998"/>
                    <a:pt x="13943" y="16139"/>
                    <a:pt x="14080" y="14175"/>
                  </a:cubicBezTo>
                  <a:cubicBezTo>
                    <a:pt x="16146" y="14073"/>
                    <a:pt x="17931" y="13984"/>
                    <a:pt x="19807" y="13891"/>
                  </a:cubicBezTo>
                  <a:cubicBezTo>
                    <a:pt x="19807" y="11706"/>
                    <a:pt x="19807" y="9748"/>
                    <a:pt x="19807" y="7707"/>
                  </a:cubicBezTo>
                  <a:cubicBezTo>
                    <a:pt x="17814" y="7594"/>
                    <a:pt x="16024" y="7493"/>
                    <a:pt x="14044" y="7381"/>
                  </a:cubicBezTo>
                  <a:cubicBezTo>
                    <a:pt x="13915" y="5311"/>
                    <a:pt x="13799" y="3455"/>
                    <a:pt x="13681" y="1562"/>
                  </a:cubicBezTo>
                  <a:cubicBezTo>
                    <a:pt x="11496" y="1562"/>
                    <a:pt x="9614" y="1562"/>
                    <a:pt x="7568" y="1562"/>
                  </a:cubicBezTo>
                  <a:cubicBezTo>
                    <a:pt x="7425" y="3564"/>
                    <a:pt x="7292" y="5420"/>
                    <a:pt x="7150" y="7415"/>
                  </a:cubicBezTo>
                  <a:cubicBezTo>
                    <a:pt x="5099" y="7519"/>
                    <a:pt x="3314" y="7610"/>
                    <a:pt x="1430" y="7707"/>
                  </a:cubicBezTo>
                  <a:cubicBezTo>
                    <a:pt x="1430" y="9876"/>
                    <a:pt x="1430" y="11835"/>
                    <a:pt x="1430" y="13896"/>
                  </a:cubicBezTo>
                  <a:cubicBezTo>
                    <a:pt x="3417" y="13999"/>
                    <a:pt x="5206" y="14091"/>
                    <a:pt x="7185" y="14194"/>
                  </a:cubicBezTo>
                  <a:close/>
                  <a:moveTo>
                    <a:pt x="15174" y="104"/>
                  </a:moveTo>
                  <a:cubicBezTo>
                    <a:pt x="15285" y="2213"/>
                    <a:pt x="15375" y="3912"/>
                    <a:pt x="15478" y="5861"/>
                  </a:cubicBezTo>
                  <a:cubicBezTo>
                    <a:pt x="17320" y="5981"/>
                    <a:pt x="19094" y="6096"/>
                    <a:pt x="21179" y="6232"/>
                  </a:cubicBezTo>
                  <a:cubicBezTo>
                    <a:pt x="21600" y="9206"/>
                    <a:pt x="21384" y="12113"/>
                    <a:pt x="21321" y="15279"/>
                  </a:cubicBezTo>
                  <a:cubicBezTo>
                    <a:pt x="19360" y="15402"/>
                    <a:pt x="17578" y="15514"/>
                    <a:pt x="15514" y="15643"/>
                  </a:cubicBezTo>
                  <a:cubicBezTo>
                    <a:pt x="15394" y="17548"/>
                    <a:pt x="15278" y="19404"/>
                    <a:pt x="15152" y="21400"/>
                  </a:cubicBezTo>
                  <a:cubicBezTo>
                    <a:pt x="12064" y="21400"/>
                    <a:pt x="9223" y="21400"/>
                    <a:pt x="6081" y="21400"/>
                  </a:cubicBezTo>
                  <a:cubicBezTo>
                    <a:pt x="5975" y="19544"/>
                    <a:pt x="5874" y="17765"/>
                    <a:pt x="5755" y="15666"/>
                  </a:cubicBezTo>
                  <a:cubicBezTo>
                    <a:pt x="3858" y="15545"/>
                    <a:pt x="2003" y="15427"/>
                    <a:pt x="0" y="15300"/>
                  </a:cubicBezTo>
                  <a:cubicBezTo>
                    <a:pt x="0" y="12241"/>
                    <a:pt x="0" y="9401"/>
                    <a:pt x="0" y="6226"/>
                  </a:cubicBezTo>
                  <a:cubicBezTo>
                    <a:pt x="1847" y="6126"/>
                    <a:pt x="3622" y="6031"/>
                    <a:pt x="5704" y="5919"/>
                  </a:cubicBezTo>
                  <a:cubicBezTo>
                    <a:pt x="5820" y="4112"/>
                    <a:pt x="5933" y="2347"/>
                    <a:pt x="6065" y="291"/>
                  </a:cubicBezTo>
                  <a:cubicBezTo>
                    <a:pt x="9040" y="-200"/>
                    <a:pt x="11948" y="73"/>
                    <a:pt x="15174" y="104"/>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64" name="Shape"/>
            <p:cNvSpPr/>
            <p:nvPr/>
          </p:nvSpPr>
          <p:spPr>
            <a:xfrm>
              <a:off x="22588884" y="7008104"/>
              <a:ext cx="411388" cy="404246"/>
            </a:xfrm>
            <a:custGeom>
              <a:avLst/>
              <a:gdLst/>
              <a:ahLst/>
              <a:cxnLst>
                <a:cxn ang="0">
                  <a:pos x="wd2" y="hd2"/>
                </a:cxn>
                <a:cxn ang="5400000">
                  <a:pos x="wd2" y="hd2"/>
                </a:cxn>
                <a:cxn ang="10800000">
                  <a:pos x="wd2" y="hd2"/>
                </a:cxn>
                <a:cxn ang="16200000">
                  <a:pos x="wd2" y="hd2"/>
                </a:cxn>
              </a:cxnLst>
              <a:rect l="0" t="0" r="r" b="b"/>
              <a:pathLst>
                <a:path w="21413" h="21600" extrusionOk="0">
                  <a:moveTo>
                    <a:pt x="13920" y="20223"/>
                  </a:moveTo>
                  <a:cubicBezTo>
                    <a:pt x="14014" y="18205"/>
                    <a:pt x="14099" y="16348"/>
                    <a:pt x="14194" y="14289"/>
                  </a:cubicBezTo>
                  <a:cubicBezTo>
                    <a:pt x="15279" y="14231"/>
                    <a:pt x="16181" y="14182"/>
                    <a:pt x="17084" y="14134"/>
                  </a:cubicBezTo>
                  <a:cubicBezTo>
                    <a:pt x="18050" y="14083"/>
                    <a:pt x="19015" y="14033"/>
                    <a:pt x="19951" y="13985"/>
                  </a:cubicBezTo>
                  <a:cubicBezTo>
                    <a:pt x="19951" y="11622"/>
                    <a:pt x="19951" y="9592"/>
                    <a:pt x="19951" y="7414"/>
                  </a:cubicBezTo>
                  <a:cubicBezTo>
                    <a:pt x="17985" y="7322"/>
                    <a:pt x="16175" y="7238"/>
                    <a:pt x="14049" y="7138"/>
                  </a:cubicBezTo>
                  <a:cubicBezTo>
                    <a:pt x="14049" y="6027"/>
                    <a:pt x="14068" y="5101"/>
                    <a:pt x="14044" y="4176"/>
                  </a:cubicBezTo>
                  <a:cubicBezTo>
                    <a:pt x="14019" y="3185"/>
                    <a:pt x="13953" y="2194"/>
                    <a:pt x="13906" y="1235"/>
                  </a:cubicBezTo>
                  <a:cubicBezTo>
                    <a:pt x="11593" y="1235"/>
                    <a:pt x="9614" y="1235"/>
                    <a:pt x="7346" y="1235"/>
                  </a:cubicBezTo>
                  <a:cubicBezTo>
                    <a:pt x="7346" y="3264"/>
                    <a:pt x="7346" y="5121"/>
                    <a:pt x="7346" y="7272"/>
                  </a:cubicBezTo>
                  <a:cubicBezTo>
                    <a:pt x="5256" y="7272"/>
                    <a:pt x="3443" y="7272"/>
                    <a:pt x="1474" y="7272"/>
                  </a:cubicBezTo>
                  <a:cubicBezTo>
                    <a:pt x="1474" y="9674"/>
                    <a:pt x="1474" y="11771"/>
                    <a:pt x="1474" y="13971"/>
                  </a:cubicBezTo>
                  <a:cubicBezTo>
                    <a:pt x="3505" y="14104"/>
                    <a:pt x="5376" y="14227"/>
                    <a:pt x="7289" y="14353"/>
                  </a:cubicBezTo>
                  <a:cubicBezTo>
                    <a:pt x="7385" y="16540"/>
                    <a:pt x="7467" y="18395"/>
                    <a:pt x="7547" y="20223"/>
                  </a:cubicBezTo>
                  <a:cubicBezTo>
                    <a:pt x="9808" y="20223"/>
                    <a:pt x="11792" y="20223"/>
                    <a:pt x="13920" y="20223"/>
                  </a:cubicBezTo>
                  <a:close/>
                  <a:moveTo>
                    <a:pt x="6117" y="6045"/>
                  </a:moveTo>
                  <a:cubicBezTo>
                    <a:pt x="6117" y="3879"/>
                    <a:pt x="6117" y="2021"/>
                    <a:pt x="6117" y="0"/>
                  </a:cubicBezTo>
                  <a:cubicBezTo>
                    <a:pt x="9243" y="0"/>
                    <a:pt x="12063" y="0"/>
                    <a:pt x="15145" y="0"/>
                  </a:cubicBezTo>
                  <a:cubicBezTo>
                    <a:pt x="15249" y="1895"/>
                    <a:pt x="15351" y="3752"/>
                    <a:pt x="15470" y="5897"/>
                  </a:cubicBezTo>
                  <a:cubicBezTo>
                    <a:pt x="17322" y="5992"/>
                    <a:pt x="19122" y="6084"/>
                    <a:pt x="21184" y="6190"/>
                  </a:cubicBezTo>
                  <a:cubicBezTo>
                    <a:pt x="21544" y="9220"/>
                    <a:pt x="21413" y="12174"/>
                    <a:pt x="21248" y="15428"/>
                  </a:cubicBezTo>
                  <a:cubicBezTo>
                    <a:pt x="19274" y="15428"/>
                    <a:pt x="17467" y="15428"/>
                    <a:pt x="15493" y="15428"/>
                  </a:cubicBezTo>
                  <a:cubicBezTo>
                    <a:pt x="15367" y="17634"/>
                    <a:pt x="15257" y="19564"/>
                    <a:pt x="15141" y="21600"/>
                  </a:cubicBezTo>
                  <a:cubicBezTo>
                    <a:pt x="12144" y="21600"/>
                    <a:pt x="9390" y="21600"/>
                    <a:pt x="6292" y="21600"/>
                  </a:cubicBezTo>
                  <a:cubicBezTo>
                    <a:pt x="6181" y="19638"/>
                    <a:pt x="6073" y="17717"/>
                    <a:pt x="5949" y="15522"/>
                  </a:cubicBezTo>
                  <a:cubicBezTo>
                    <a:pt x="4061" y="15522"/>
                    <a:pt x="2248" y="15522"/>
                    <a:pt x="142" y="15522"/>
                  </a:cubicBezTo>
                  <a:cubicBezTo>
                    <a:pt x="-56" y="12282"/>
                    <a:pt x="-33" y="9321"/>
                    <a:pt x="129" y="6045"/>
                  </a:cubicBezTo>
                  <a:cubicBezTo>
                    <a:pt x="2196" y="6045"/>
                    <a:pt x="4005" y="6045"/>
                    <a:pt x="6117" y="6045"/>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65" name="Shape"/>
            <p:cNvSpPr/>
            <p:nvPr/>
          </p:nvSpPr>
          <p:spPr>
            <a:xfrm>
              <a:off x="18094991" y="2316237"/>
              <a:ext cx="194113" cy="194310"/>
            </a:xfrm>
            <a:custGeom>
              <a:avLst/>
              <a:gdLst/>
              <a:ahLst/>
              <a:cxnLst>
                <a:cxn ang="0">
                  <a:pos x="wd2" y="hd2"/>
                </a:cxn>
                <a:cxn ang="5400000">
                  <a:pos x="wd2" y="hd2"/>
                </a:cxn>
                <a:cxn ang="10800000">
                  <a:pos x="wd2" y="hd2"/>
                </a:cxn>
                <a:cxn ang="16200000">
                  <a:pos x="wd2" y="hd2"/>
                </a:cxn>
              </a:cxnLst>
              <a:rect l="0" t="0" r="r" b="b"/>
              <a:pathLst>
                <a:path w="21159" h="21182" extrusionOk="0">
                  <a:moveTo>
                    <a:pt x="3124" y="9266"/>
                  </a:moveTo>
                  <a:cubicBezTo>
                    <a:pt x="8368" y="9282"/>
                    <a:pt x="13090" y="9618"/>
                    <a:pt x="17996" y="9062"/>
                  </a:cubicBezTo>
                  <a:cubicBezTo>
                    <a:pt x="16135" y="4255"/>
                    <a:pt x="14033" y="2637"/>
                    <a:pt x="10312" y="2735"/>
                  </a:cubicBezTo>
                  <a:cubicBezTo>
                    <a:pt x="6742" y="2829"/>
                    <a:pt x="4842" y="4398"/>
                    <a:pt x="3124" y="9266"/>
                  </a:cubicBezTo>
                  <a:close/>
                  <a:moveTo>
                    <a:pt x="18227" y="12265"/>
                  </a:moveTo>
                  <a:cubicBezTo>
                    <a:pt x="12824" y="11744"/>
                    <a:pt x="8072" y="11621"/>
                    <a:pt x="3100" y="12240"/>
                  </a:cubicBezTo>
                  <a:cubicBezTo>
                    <a:pt x="4962" y="16908"/>
                    <a:pt x="7074" y="18731"/>
                    <a:pt x="10496" y="18583"/>
                  </a:cubicBezTo>
                  <a:cubicBezTo>
                    <a:pt x="14157" y="18424"/>
                    <a:pt x="16825" y="16710"/>
                    <a:pt x="18227" y="12265"/>
                  </a:cubicBezTo>
                  <a:close/>
                  <a:moveTo>
                    <a:pt x="7" y="10196"/>
                  </a:moveTo>
                  <a:cubicBezTo>
                    <a:pt x="209" y="4448"/>
                    <a:pt x="4967" y="-89"/>
                    <a:pt x="10697" y="2"/>
                  </a:cubicBezTo>
                  <a:cubicBezTo>
                    <a:pt x="16576" y="94"/>
                    <a:pt x="21401" y="5190"/>
                    <a:pt x="21149" y="11040"/>
                  </a:cubicBezTo>
                  <a:cubicBezTo>
                    <a:pt x="20895" y="16953"/>
                    <a:pt x="15808" y="21511"/>
                    <a:pt x="9851" y="21164"/>
                  </a:cubicBezTo>
                  <a:cubicBezTo>
                    <a:pt x="4109" y="20829"/>
                    <a:pt x="-199" y="16029"/>
                    <a:pt x="7" y="10196"/>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66" name="Shape"/>
            <p:cNvSpPr/>
            <p:nvPr/>
          </p:nvSpPr>
          <p:spPr>
            <a:xfrm>
              <a:off x="18094991" y="2593393"/>
              <a:ext cx="194121" cy="194183"/>
            </a:xfrm>
            <a:custGeom>
              <a:avLst/>
              <a:gdLst/>
              <a:ahLst/>
              <a:cxnLst>
                <a:cxn ang="0">
                  <a:pos x="wd2" y="hd2"/>
                </a:cxn>
                <a:cxn ang="5400000">
                  <a:pos x="wd2" y="hd2"/>
                </a:cxn>
                <a:cxn ang="10800000">
                  <a:pos x="wd2" y="hd2"/>
                </a:cxn>
                <a:cxn ang="16200000">
                  <a:pos x="wd2" y="hd2"/>
                </a:cxn>
              </a:cxnLst>
              <a:rect l="0" t="0" r="r" b="b"/>
              <a:pathLst>
                <a:path w="21141" h="21424" extrusionOk="0">
                  <a:moveTo>
                    <a:pt x="18088" y="9253"/>
                  </a:moveTo>
                  <a:cubicBezTo>
                    <a:pt x="15917" y="3894"/>
                    <a:pt x="13378" y="2220"/>
                    <a:pt x="9204" y="2879"/>
                  </a:cubicBezTo>
                  <a:cubicBezTo>
                    <a:pt x="5702" y="3432"/>
                    <a:pt x="4107" y="5212"/>
                    <a:pt x="3623" y="9253"/>
                  </a:cubicBezTo>
                  <a:cubicBezTo>
                    <a:pt x="8298" y="9253"/>
                    <a:pt x="12952" y="9253"/>
                    <a:pt x="18088" y="9253"/>
                  </a:cubicBezTo>
                  <a:close/>
                  <a:moveTo>
                    <a:pt x="17835" y="12317"/>
                  </a:moveTo>
                  <a:cubicBezTo>
                    <a:pt x="12793" y="12317"/>
                    <a:pt x="8172" y="12317"/>
                    <a:pt x="3490" y="12317"/>
                  </a:cubicBezTo>
                  <a:cubicBezTo>
                    <a:pt x="4422" y="16626"/>
                    <a:pt x="6356" y="18472"/>
                    <a:pt x="9957" y="18755"/>
                  </a:cubicBezTo>
                  <a:cubicBezTo>
                    <a:pt x="13807" y="19056"/>
                    <a:pt x="16302" y="17123"/>
                    <a:pt x="17835" y="12317"/>
                  </a:cubicBezTo>
                  <a:close/>
                  <a:moveTo>
                    <a:pt x="8" y="10290"/>
                  </a:moveTo>
                  <a:cubicBezTo>
                    <a:pt x="220" y="4467"/>
                    <a:pt x="4957" y="-89"/>
                    <a:pt x="10705" y="1"/>
                  </a:cubicBezTo>
                  <a:cubicBezTo>
                    <a:pt x="16575" y="93"/>
                    <a:pt x="21385" y="5250"/>
                    <a:pt x="21131" y="11179"/>
                  </a:cubicBezTo>
                  <a:cubicBezTo>
                    <a:pt x="20884" y="16959"/>
                    <a:pt x="16095" y="21511"/>
                    <a:pt x="10354" y="21423"/>
                  </a:cubicBezTo>
                  <a:cubicBezTo>
                    <a:pt x="4355" y="21331"/>
                    <a:pt x="-215" y="16414"/>
                    <a:pt x="8" y="1029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67" name="Shape"/>
            <p:cNvSpPr/>
            <p:nvPr/>
          </p:nvSpPr>
          <p:spPr>
            <a:xfrm>
              <a:off x="18094991" y="2870550"/>
              <a:ext cx="194149" cy="194678"/>
            </a:xfrm>
            <a:custGeom>
              <a:avLst/>
              <a:gdLst/>
              <a:ahLst/>
              <a:cxnLst>
                <a:cxn ang="0">
                  <a:pos x="wd2" y="hd2"/>
                </a:cxn>
                <a:cxn ang="5400000">
                  <a:pos x="wd2" y="hd2"/>
                </a:cxn>
                <a:cxn ang="10800000">
                  <a:pos x="wd2" y="hd2"/>
                </a:cxn>
                <a:cxn ang="16200000">
                  <a:pos x="wd2" y="hd2"/>
                </a:cxn>
              </a:cxnLst>
              <a:rect l="0" t="0" r="r" b="b"/>
              <a:pathLst>
                <a:path w="21340" h="21579" extrusionOk="0">
                  <a:moveTo>
                    <a:pt x="3089" y="9432"/>
                  </a:moveTo>
                  <a:cubicBezTo>
                    <a:pt x="8433" y="9417"/>
                    <a:pt x="13199" y="9858"/>
                    <a:pt x="18122" y="9168"/>
                  </a:cubicBezTo>
                  <a:cubicBezTo>
                    <a:pt x="16322" y="4386"/>
                    <a:pt x="14074" y="2608"/>
                    <a:pt x="10421" y="2703"/>
                  </a:cubicBezTo>
                  <a:cubicBezTo>
                    <a:pt x="6943" y="2793"/>
                    <a:pt x="4909" y="4490"/>
                    <a:pt x="3089" y="9432"/>
                  </a:cubicBezTo>
                  <a:close/>
                  <a:moveTo>
                    <a:pt x="3421" y="12213"/>
                  </a:moveTo>
                  <a:cubicBezTo>
                    <a:pt x="4584" y="16997"/>
                    <a:pt x="7392" y="19280"/>
                    <a:pt x="11166" y="18975"/>
                  </a:cubicBezTo>
                  <a:cubicBezTo>
                    <a:pt x="14949" y="18669"/>
                    <a:pt x="17314" y="16215"/>
                    <a:pt x="17544" y="12213"/>
                  </a:cubicBezTo>
                  <a:cubicBezTo>
                    <a:pt x="12976" y="12213"/>
                    <a:pt x="8416" y="12213"/>
                    <a:pt x="3421" y="12213"/>
                  </a:cubicBezTo>
                  <a:close/>
                  <a:moveTo>
                    <a:pt x="3" y="10550"/>
                  </a:moveTo>
                  <a:cubicBezTo>
                    <a:pt x="122" y="4678"/>
                    <a:pt x="4814" y="12"/>
                    <a:pt x="10611" y="1"/>
                  </a:cubicBezTo>
                  <a:cubicBezTo>
                    <a:pt x="16546" y="-11"/>
                    <a:pt x="21478" y="5071"/>
                    <a:pt x="21337" y="11051"/>
                  </a:cubicBezTo>
                  <a:cubicBezTo>
                    <a:pt x="21201" y="16845"/>
                    <a:pt x="16402" y="21571"/>
                    <a:pt x="10647" y="21580"/>
                  </a:cubicBezTo>
                  <a:cubicBezTo>
                    <a:pt x="4609" y="21589"/>
                    <a:pt x="-122" y="16686"/>
                    <a:pt x="3" y="1055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68" name="Shape"/>
            <p:cNvSpPr/>
            <p:nvPr/>
          </p:nvSpPr>
          <p:spPr>
            <a:xfrm>
              <a:off x="18431535" y="2316237"/>
              <a:ext cx="194736" cy="194383"/>
            </a:xfrm>
            <a:custGeom>
              <a:avLst/>
              <a:gdLst/>
              <a:ahLst/>
              <a:cxnLst>
                <a:cxn ang="0">
                  <a:pos x="wd2" y="hd2"/>
                </a:cxn>
                <a:cxn ang="5400000">
                  <a:pos x="wd2" y="hd2"/>
                </a:cxn>
                <a:cxn ang="10800000">
                  <a:pos x="wd2" y="hd2"/>
                </a:cxn>
                <a:cxn ang="16200000">
                  <a:pos x="wd2" y="hd2"/>
                </a:cxn>
              </a:cxnLst>
              <a:rect l="0" t="0" r="r" b="b"/>
              <a:pathLst>
                <a:path w="21132" h="21408" extrusionOk="0">
                  <a:moveTo>
                    <a:pt x="3121" y="9426"/>
                  </a:moveTo>
                  <a:cubicBezTo>
                    <a:pt x="8334" y="9264"/>
                    <a:pt x="13078" y="9983"/>
                    <a:pt x="17889" y="8914"/>
                  </a:cubicBezTo>
                  <a:cubicBezTo>
                    <a:pt x="16077" y="4206"/>
                    <a:pt x="14027" y="2631"/>
                    <a:pt x="10254" y="2769"/>
                  </a:cubicBezTo>
                  <a:cubicBezTo>
                    <a:pt x="6717" y="2898"/>
                    <a:pt x="4881" y="4464"/>
                    <a:pt x="3121" y="9426"/>
                  </a:cubicBezTo>
                  <a:close/>
                  <a:moveTo>
                    <a:pt x="2994" y="12294"/>
                  </a:moveTo>
                  <a:cubicBezTo>
                    <a:pt x="5200" y="17408"/>
                    <a:pt x="7774" y="19213"/>
                    <a:pt x="11453" y="18741"/>
                  </a:cubicBezTo>
                  <a:cubicBezTo>
                    <a:pt x="15064" y="18277"/>
                    <a:pt x="17055" y="16152"/>
                    <a:pt x="17410" y="12294"/>
                  </a:cubicBezTo>
                  <a:cubicBezTo>
                    <a:pt x="12792" y="12294"/>
                    <a:pt x="8186" y="12294"/>
                    <a:pt x="2994" y="12294"/>
                  </a:cubicBezTo>
                  <a:close/>
                  <a:moveTo>
                    <a:pt x="10386" y="2"/>
                  </a:moveTo>
                  <a:cubicBezTo>
                    <a:pt x="16027" y="-105"/>
                    <a:pt x="20895" y="4556"/>
                    <a:pt x="21124" y="10284"/>
                  </a:cubicBezTo>
                  <a:cubicBezTo>
                    <a:pt x="21363" y="16277"/>
                    <a:pt x="16660" y="21315"/>
                    <a:pt x="10740" y="21406"/>
                  </a:cubicBezTo>
                  <a:cubicBezTo>
                    <a:pt x="4998" y="21495"/>
                    <a:pt x="249" y="16968"/>
                    <a:pt x="9" y="11178"/>
                  </a:cubicBezTo>
                  <a:cubicBezTo>
                    <a:pt x="-237" y="5219"/>
                    <a:pt x="4503" y="113"/>
                    <a:pt x="10386" y="2"/>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69" name="Shape"/>
            <p:cNvSpPr/>
            <p:nvPr/>
          </p:nvSpPr>
          <p:spPr>
            <a:xfrm>
              <a:off x="18431535" y="2593393"/>
              <a:ext cx="194694" cy="194338"/>
            </a:xfrm>
            <a:custGeom>
              <a:avLst/>
              <a:gdLst/>
              <a:ahLst/>
              <a:cxnLst>
                <a:cxn ang="0">
                  <a:pos x="wd2" y="hd2"/>
                </a:cxn>
                <a:cxn ang="5400000">
                  <a:pos x="wd2" y="hd2"/>
                </a:cxn>
                <a:cxn ang="10800000">
                  <a:pos x="wd2" y="hd2"/>
                </a:cxn>
                <a:cxn ang="16200000">
                  <a:pos x="wd2" y="hd2"/>
                </a:cxn>
              </a:cxnLst>
              <a:rect l="0" t="0" r="r" b="b"/>
              <a:pathLst>
                <a:path w="21370" h="21103" extrusionOk="0">
                  <a:moveTo>
                    <a:pt x="17932" y="9011"/>
                  </a:moveTo>
                  <a:cubicBezTo>
                    <a:pt x="16566" y="4162"/>
                    <a:pt x="13940" y="2280"/>
                    <a:pt x="9623" y="2805"/>
                  </a:cubicBezTo>
                  <a:cubicBezTo>
                    <a:pt x="5860" y="3263"/>
                    <a:pt x="3976" y="5302"/>
                    <a:pt x="3829" y="9011"/>
                  </a:cubicBezTo>
                  <a:cubicBezTo>
                    <a:pt x="8505" y="9011"/>
                    <a:pt x="13181" y="9011"/>
                    <a:pt x="17932" y="9011"/>
                  </a:cubicBezTo>
                  <a:close/>
                  <a:moveTo>
                    <a:pt x="3198" y="11814"/>
                  </a:moveTo>
                  <a:cubicBezTo>
                    <a:pt x="4909" y="16929"/>
                    <a:pt x="7429" y="18806"/>
                    <a:pt x="11348" y="18463"/>
                  </a:cubicBezTo>
                  <a:cubicBezTo>
                    <a:pt x="14977" y="18146"/>
                    <a:pt x="16917" y="16298"/>
                    <a:pt x="17822" y="12072"/>
                  </a:cubicBezTo>
                  <a:cubicBezTo>
                    <a:pt x="16963" y="11984"/>
                    <a:pt x="16134" y="11831"/>
                    <a:pt x="15304" y="11825"/>
                  </a:cubicBezTo>
                  <a:cubicBezTo>
                    <a:pt x="11439" y="11799"/>
                    <a:pt x="7574" y="11814"/>
                    <a:pt x="3198" y="11814"/>
                  </a:cubicBezTo>
                  <a:close/>
                  <a:moveTo>
                    <a:pt x="21368" y="10791"/>
                  </a:moveTo>
                  <a:cubicBezTo>
                    <a:pt x="21250" y="16700"/>
                    <a:pt x="16214" y="21345"/>
                    <a:pt x="10197" y="21094"/>
                  </a:cubicBezTo>
                  <a:cubicBezTo>
                    <a:pt x="4420" y="20852"/>
                    <a:pt x="-119" y="16071"/>
                    <a:pt x="2" y="10355"/>
                  </a:cubicBezTo>
                  <a:cubicBezTo>
                    <a:pt x="127" y="4472"/>
                    <a:pt x="5230" y="-255"/>
                    <a:pt x="11170" y="11"/>
                  </a:cubicBezTo>
                  <a:cubicBezTo>
                    <a:pt x="16890" y="267"/>
                    <a:pt x="21481" y="5120"/>
                    <a:pt x="21368" y="10791"/>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70" name="Shape"/>
            <p:cNvSpPr/>
            <p:nvPr/>
          </p:nvSpPr>
          <p:spPr>
            <a:xfrm>
              <a:off x="18431535" y="2870550"/>
              <a:ext cx="194750" cy="194653"/>
            </a:xfrm>
            <a:custGeom>
              <a:avLst/>
              <a:gdLst/>
              <a:ahLst/>
              <a:cxnLst>
                <a:cxn ang="0">
                  <a:pos x="wd2" y="hd2"/>
                </a:cxn>
                <a:cxn ang="5400000">
                  <a:pos x="wd2" y="hd2"/>
                </a:cxn>
                <a:cxn ang="10800000">
                  <a:pos x="wd2" y="hd2"/>
                </a:cxn>
                <a:cxn ang="16200000">
                  <a:pos x="wd2" y="hd2"/>
                </a:cxn>
              </a:cxnLst>
              <a:rect l="0" t="0" r="r" b="b"/>
              <a:pathLst>
                <a:path w="21319" h="21487" extrusionOk="0">
                  <a:moveTo>
                    <a:pt x="18185" y="9251"/>
                  </a:moveTo>
                  <a:cubicBezTo>
                    <a:pt x="16176" y="4086"/>
                    <a:pt x="13759" y="2359"/>
                    <a:pt x="9833" y="2771"/>
                  </a:cubicBezTo>
                  <a:cubicBezTo>
                    <a:pt x="6215" y="3150"/>
                    <a:pt x="4244" y="5171"/>
                    <a:pt x="3633" y="9251"/>
                  </a:cubicBezTo>
                  <a:cubicBezTo>
                    <a:pt x="8335" y="9251"/>
                    <a:pt x="13014" y="9251"/>
                    <a:pt x="18185" y="9251"/>
                  </a:cubicBezTo>
                  <a:close/>
                  <a:moveTo>
                    <a:pt x="3044" y="12336"/>
                  </a:moveTo>
                  <a:cubicBezTo>
                    <a:pt x="5210" y="17397"/>
                    <a:pt x="7945" y="19322"/>
                    <a:pt x="11566" y="18826"/>
                  </a:cubicBezTo>
                  <a:cubicBezTo>
                    <a:pt x="15205" y="18327"/>
                    <a:pt x="17207" y="16184"/>
                    <a:pt x="17637" y="12018"/>
                  </a:cubicBezTo>
                  <a:cubicBezTo>
                    <a:pt x="13752" y="12018"/>
                    <a:pt x="9898" y="12003"/>
                    <a:pt x="6044" y="12030"/>
                  </a:cubicBezTo>
                  <a:cubicBezTo>
                    <a:pt x="5217" y="12035"/>
                    <a:pt x="4391" y="12193"/>
                    <a:pt x="3044" y="12336"/>
                  </a:cubicBezTo>
                  <a:close/>
                  <a:moveTo>
                    <a:pt x="10762" y="21486"/>
                  </a:moveTo>
                  <a:cubicBezTo>
                    <a:pt x="5008" y="21544"/>
                    <a:pt x="201" y="16913"/>
                    <a:pt x="6" y="11124"/>
                  </a:cubicBezTo>
                  <a:cubicBezTo>
                    <a:pt x="-196" y="5136"/>
                    <a:pt x="4621" y="57"/>
                    <a:pt x="10557" y="1"/>
                  </a:cubicBezTo>
                  <a:cubicBezTo>
                    <a:pt x="16474" y="-56"/>
                    <a:pt x="21404" y="4946"/>
                    <a:pt x="21317" y="10917"/>
                  </a:cubicBezTo>
                  <a:cubicBezTo>
                    <a:pt x="21234" y="16707"/>
                    <a:pt x="16519" y="21428"/>
                    <a:pt x="10762" y="21486"/>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71" name="Shape"/>
            <p:cNvSpPr/>
            <p:nvPr/>
          </p:nvSpPr>
          <p:spPr>
            <a:xfrm>
              <a:off x="18352349" y="3028925"/>
              <a:ext cx="21805" cy="58224"/>
            </a:xfrm>
            <a:custGeom>
              <a:avLst/>
              <a:gdLst/>
              <a:ahLst/>
              <a:cxnLst>
                <a:cxn ang="0">
                  <a:pos x="wd2" y="hd2"/>
                </a:cxn>
                <a:cxn ang="5400000">
                  <a:pos x="wd2" y="hd2"/>
                </a:cxn>
                <a:cxn ang="10800000">
                  <a:pos x="wd2" y="hd2"/>
                </a:cxn>
                <a:cxn ang="16200000">
                  <a:pos x="wd2" y="hd2"/>
                </a:cxn>
              </a:cxnLst>
              <a:rect l="0" t="0" r="r" b="b"/>
              <a:pathLst>
                <a:path w="14812" h="21600" extrusionOk="0">
                  <a:moveTo>
                    <a:pt x="6153" y="0"/>
                  </a:moveTo>
                  <a:cubicBezTo>
                    <a:pt x="17569" y="6558"/>
                    <a:pt x="17424" y="12921"/>
                    <a:pt x="7324" y="21600"/>
                  </a:cubicBezTo>
                  <a:cubicBezTo>
                    <a:pt x="-4031" y="12953"/>
                    <a:pt x="-377" y="6458"/>
                    <a:pt x="6153"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72" name="Shape"/>
            <p:cNvSpPr/>
            <p:nvPr/>
          </p:nvSpPr>
          <p:spPr>
            <a:xfrm>
              <a:off x="18352349" y="2276642"/>
              <a:ext cx="21953" cy="69544"/>
            </a:xfrm>
            <a:custGeom>
              <a:avLst/>
              <a:gdLst/>
              <a:ahLst/>
              <a:cxnLst>
                <a:cxn ang="0">
                  <a:pos x="wd2" y="hd2"/>
                </a:cxn>
                <a:cxn ang="5400000">
                  <a:pos x="wd2" y="hd2"/>
                </a:cxn>
                <a:cxn ang="10800000">
                  <a:pos x="wd2" y="hd2"/>
                </a:cxn>
                <a:cxn ang="16200000">
                  <a:pos x="wd2" y="hd2"/>
                </a:cxn>
              </a:cxnLst>
              <a:rect l="0" t="0" r="r" b="b"/>
              <a:pathLst>
                <a:path w="15350" h="21600" extrusionOk="0">
                  <a:moveTo>
                    <a:pt x="7769" y="21600"/>
                  </a:moveTo>
                  <a:cubicBezTo>
                    <a:pt x="-3481" y="13695"/>
                    <a:pt x="-1184" y="8313"/>
                    <a:pt x="6251" y="0"/>
                  </a:cubicBezTo>
                  <a:cubicBezTo>
                    <a:pt x="18119" y="8189"/>
                    <a:pt x="18116" y="13589"/>
                    <a:pt x="7769"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73" name="Shape"/>
            <p:cNvSpPr/>
            <p:nvPr/>
          </p:nvSpPr>
          <p:spPr>
            <a:xfrm>
              <a:off x="18352349" y="2910145"/>
              <a:ext cx="17640" cy="59926"/>
            </a:xfrm>
            <a:custGeom>
              <a:avLst/>
              <a:gdLst/>
              <a:ahLst/>
              <a:cxnLst>
                <a:cxn ang="0">
                  <a:pos x="wd2" y="hd2"/>
                </a:cxn>
                <a:cxn ang="5400000">
                  <a:pos x="wd2" y="hd2"/>
                </a:cxn>
                <a:cxn ang="10800000">
                  <a:pos x="wd2" y="hd2"/>
                </a:cxn>
                <a:cxn ang="16200000">
                  <a:pos x="wd2" y="hd2"/>
                </a:cxn>
              </a:cxnLst>
              <a:rect l="0" t="0" r="r" b="b"/>
              <a:pathLst>
                <a:path w="16235" h="21600" extrusionOk="0">
                  <a:moveTo>
                    <a:pt x="0" y="21600"/>
                  </a:moveTo>
                  <a:cubicBezTo>
                    <a:pt x="0" y="15477"/>
                    <a:pt x="0" y="9354"/>
                    <a:pt x="0" y="0"/>
                  </a:cubicBezTo>
                  <a:cubicBezTo>
                    <a:pt x="21600" y="8590"/>
                    <a:pt x="17541" y="14952"/>
                    <a:pt x="11086" y="21421"/>
                  </a:cubicBezTo>
                  <a:cubicBezTo>
                    <a:pt x="7391" y="21482"/>
                    <a:pt x="3695" y="21541"/>
                    <a:pt x="0"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74" name="Shape"/>
            <p:cNvSpPr/>
            <p:nvPr/>
          </p:nvSpPr>
          <p:spPr>
            <a:xfrm>
              <a:off x="18352349" y="2613192"/>
              <a:ext cx="16190" cy="50914"/>
            </a:xfrm>
            <a:custGeom>
              <a:avLst/>
              <a:gdLst/>
              <a:ahLst/>
              <a:cxnLst>
                <a:cxn ang="0">
                  <a:pos x="wd2" y="hd2"/>
                </a:cxn>
                <a:cxn ang="5400000">
                  <a:pos x="wd2" y="hd2"/>
                </a:cxn>
                <a:cxn ang="10800000">
                  <a:pos x="wd2" y="hd2"/>
                </a:cxn>
                <a:cxn ang="16200000">
                  <a:pos x="wd2" y="hd2"/>
                </a:cxn>
              </a:cxnLst>
              <a:rect l="0" t="0" r="r" b="b"/>
              <a:pathLst>
                <a:path w="15669" h="21600" extrusionOk="0">
                  <a:moveTo>
                    <a:pt x="0" y="21600"/>
                  </a:moveTo>
                  <a:cubicBezTo>
                    <a:pt x="0" y="14400"/>
                    <a:pt x="0" y="7199"/>
                    <a:pt x="0" y="0"/>
                  </a:cubicBezTo>
                  <a:cubicBezTo>
                    <a:pt x="21600" y="7068"/>
                    <a:pt x="20173" y="14279"/>
                    <a:pt x="0"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75" name="Shape"/>
            <p:cNvSpPr/>
            <p:nvPr/>
          </p:nvSpPr>
          <p:spPr>
            <a:xfrm>
              <a:off x="18352349" y="2494408"/>
              <a:ext cx="21887" cy="56175"/>
            </a:xfrm>
            <a:custGeom>
              <a:avLst/>
              <a:gdLst/>
              <a:ahLst/>
              <a:cxnLst>
                <a:cxn ang="0">
                  <a:pos x="wd2" y="hd2"/>
                </a:cxn>
                <a:cxn ang="5400000">
                  <a:pos x="wd2" y="hd2"/>
                </a:cxn>
                <a:cxn ang="10800000">
                  <a:pos x="wd2" y="hd2"/>
                </a:cxn>
                <a:cxn ang="16200000">
                  <a:pos x="wd2" y="hd2"/>
                </a:cxn>
              </a:cxnLst>
              <a:rect l="0" t="0" r="r" b="b"/>
              <a:pathLst>
                <a:path w="14175" h="21600" extrusionOk="0">
                  <a:moveTo>
                    <a:pt x="5300" y="0"/>
                  </a:moveTo>
                  <a:cubicBezTo>
                    <a:pt x="16642" y="6259"/>
                    <a:pt x="16740" y="12825"/>
                    <a:pt x="7719" y="21600"/>
                  </a:cubicBezTo>
                  <a:cubicBezTo>
                    <a:pt x="-4860" y="13898"/>
                    <a:pt x="655" y="6847"/>
                    <a:pt x="5300"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76" name="Shape"/>
            <p:cNvSpPr/>
            <p:nvPr/>
          </p:nvSpPr>
          <p:spPr>
            <a:xfrm>
              <a:off x="18352349" y="2395425"/>
              <a:ext cx="18305" cy="56191"/>
            </a:xfrm>
            <a:custGeom>
              <a:avLst/>
              <a:gdLst/>
              <a:ahLst/>
              <a:cxnLst>
                <a:cxn ang="0">
                  <a:pos x="wd2" y="hd2"/>
                </a:cxn>
                <a:cxn ang="5400000">
                  <a:pos x="wd2" y="hd2"/>
                </a:cxn>
                <a:cxn ang="10800000">
                  <a:pos x="wd2" y="hd2"/>
                </a:cxn>
                <a:cxn ang="16200000">
                  <a:pos x="wd2" y="hd2"/>
                </a:cxn>
              </a:cxnLst>
              <a:rect l="0" t="0" r="r" b="b"/>
              <a:pathLst>
                <a:path w="13793" h="21600" extrusionOk="0">
                  <a:moveTo>
                    <a:pt x="0" y="21600"/>
                  </a:moveTo>
                  <a:cubicBezTo>
                    <a:pt x="0" y="14980"/>
                    <a:pt x="0" y="8359"/>
                    <a:pt x="0" y="0"/>
                  </a:cubicBezTo>
                  <a:cubicBezTo>
                    <a:pt x="21600" y="7018"/>
                    <a:pt x="11156" y="14472"/>
                    <a:pt x="11986" y="21122"/>
                  </a:cubicBezTo>
                  <a:cubicBezTo>
                    <a:pt x="7991" y="21281"/>
                    <a:pt x="3996" y="21441"/>
                    <a:pt x="0"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77" name="Shape"/>
            <p:cNvSpPr/>
            <p:nvPr/>
          </p:nvSpPr>
          <p:spPr>
            <a:xfrm>
              <a:off x="18352349" y="2811159"/>
              <a:ext cx="17898" cy="56163"/>
            </a:xfrm>
            <a:custGeom>
              <a:avLst/>
              <a:gdLst/>
              <a:ahLst/>
              <a:cxnLst>
                <a:cxn ang="0">
                  <a:pos x="wd2" y="hd2"/>
                </a:cxn>
                <a:cxn ang="5400000">
                  <a:pos x="wd2" y="hd2"/>
                </a:cxn>
                <a:cxn ang="10800000">
                  <a:pos x="wd2" y="hd2"/>
                </a:cxn>
                <a:cxn ang="16200000">
                  <a:pos x="wd2" y="hd2"/>
                </a:cxn>
              </a:cxnLst>
              <a:rect l="0" t="0" r="r" b="b"/>
              <a:pathLst>
                <a:path w="13481" h="21600" extrusionOk="0">
                  <a:moveTo>
                    <a:pt x="0" y="21600"/>
                  </a:moveTo>
                  <a:cubicBezTo>
                    <a:pt x="0" y="15113"/>
                    <a:pt x="0" y="8624"/>
                    <a:pt x="0" y="0"/>
                  </a:cubicBezTo>
                  <a:cubicBezTo>
                    <a:pt x="21600" y="7550"/>
                    <a:pt x="10100" y="14784"/>
                    <a:pt x="12690" y="21181"/>
                  </a:cubicBezTo>
                  <a:cubicBezTo>
                    <a:pt x="8460" y="21321"/>
                    <a:pt x="4230" y="21461"/>
                    <a:pt x="0"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78" name="Shape"/>
            <p:cNvSpPr/>
            <p:nvPr/>
          </p:nvSpPr>
          <p:spPr>
            <a:xfrm>
              <a:off x="18352349" y="2712175"/>
              <a:ext cx="23191" cy="54811"/>
            </a:xfrm>
            <a:custGeom>
              <a:avLst/>
              <a:gdLst/>
              <a:ahLst/>
              <a:cxnLst>
                <a:cxn ang="0">
                  <a:pos x="wd2" y="hd2"/>
                </a:cxn>
                <a:cxn ang="5400000">
                  <a:pos x="wd2" y="hd2"/>
                </a:cxn>
                <a:cxn ang="10800000">
                  <a:pos x="wd2" y="hd2"/>
                </a:cxn>
                <a:cxn ang="16200000">
                  <a:pos x="wd2" y="hd2"/>
                </a:cxn>
              </a:cxnLst>
              <a:rect l="0" t="0" r="r" b="b"/>
              <a:pathLst>
                <a:path w="15307" h="21600" extrusionOk="0">
                  <a:moveTo>
                    <a:pt x="3942" y="21600"/>
                  </a:moveTo>
                  <a:cubicBezTo>
                    <a:pt x="-467" y="14141"/>
                    <a:pt x="-2890" y="7353"/>
                    <a:pt x="6134" y="0"/>
                  </a:cubicBezTo>
                  <a:cubicBezTo>
                    <a:pt x="18710" y="12930"/>
                    <a:pt x="18707" y="12959"/>
                    <a:pt x="3942"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79" name="Shape"/>
            <p:cNvSpPr/>
            <p:nvPr/>
          </p:nvSpPr>
          <p:spPr>
            <a:xfrm>
              <a:off x="18609709" y="514718"/>
              <a:ext cx="173661" cy="176693"/>
            </a:xfrm>
            <a:custGeom>
              <a:avLst/>
              <a:gdLst/>
              <a:ahLst/>
              <a:cxnLst>
                <a:cxn ang="0">
                  <a:pos x="wd2" y="hd2"/>
                </a:cxn>
                <a:cxn ang="5400000">
                  <a:pos x="wd2" y="hd2"/>
                </a:cxn>
                <a:cxn ang="10800000">
                  <a:pos x="wd2" y="hd2"/>
                </a:cxn>
                <a:cxn ang="16200000">
                  <a:pos x="wd2" y="hd2"/>
                </a:cxn>
              </a:cxnLst>
              <a:rect l="0" t="0" r="r" b="b"/>
              <a:pathLst>
                <a:path w="21600" h="21600" extrusionOk="0">
                  <a:moveTo>
                    <a:pt x="13413" y="14397"/>
                  </a:moveTo>
                  <a:cubicBezTo>
                    <a:pt x="15311" y="12367"/>
                    <a:pt x="18909" y="14189"/>
                    <a:pt x="18931" y="10823"/>
                  </a:cubicBezTo>
                  <a:cubicBezTo>
                    <a:pt x="18954" y="7214"/>
                    <a:pt x="14760" y="9434"/>
                    <a:pt x="13365" y="7010"/>
                  </a:cubicBezTo>
                  <a:cubicBezTo>
                    <a:pt x="12882" y="5172"/>
                    <a:pt x="13486" y="1632"/>
                    <a:pt x="8840" y="3401"/>
                  </a:cubicBezTo>
                  <a:cubicBezTo>
                    <a:pt x="8540" y="4717"/>
                    <a:pt x="8203" y="6197"/>
                    <a:pt x="7833" y="7818"/>
                  </a:cubicBezTo>
                  <a:cubicBezTo>
                    <a:pt x="6612" y="8091"/>
                    <a:pt x="5376" y="8171"/>
                    <a:pt x="4343" y="8662"/>
                  </a:cubicBezTo>
                  <a:cubicBezTo>
                    <a:pt x="3598" y="9016"/>
                    <a:pt x="2547" y="10029"/>
                    <a:pt x="2653" y="10548"/>
                  </a:cubicBezTo>
                  <a:cubicBezTo>
                    <a:pt x="2836" y="11451"/>
                    <a:pt x="3653" y="12454"/>
                    <a:pt x="4490" y="12944"/>
                  </a:cubicBezTo>
                  <a:cubicBezTo>
                    <a:pt x="5453" y="13508"/>
                    <a:pt x="6727" y="13561"/>
                    <a:pt x="7856" y="13834"/>
                  </a:cubicBezTo>
                  <a:cubicBezTo>
                    <a:pt x="8224" y="15508"/>
                    <a:pt x="8551" y="16992"/>
                    <a:pt x="8839" y="18302"/>
                  </a:cubicBezTo>
                  <a:cubicBezTo>
                    <a:pt x="13541" y="20017"/>
                    <a:pt x="12874" y="16465"/>
                    <a:pt x="13413" y="14397"/>
                  </a:cubicBezTo>
                  <a:close/>
                  <a:moveTo>
                    <a:pt x="15297" y="0"/>
                  </a:moveTo>
                  <a:cubicBezTo>
                    <a:pt x="15696" y="1617"/>
                    <a:pt x="16060" y="3090"/>
                    <a:pt x="16528" y="4984"/>
                  </a:cubicBezTo>
                  <a:cubicBezTo>
                    <a:pt x="17990" y="5304"/>
                    <a:pt x="19652" y="5668"/>
                    <a:pt x="21600" y="6094"/>
                  </a:cubicBezTo>
                  <a:cubicBezTo>
                    <a:pt x="21600" y="9197"/>
                    <a:pt x="21600" y="12087"/>
                    <a:pt x="21600" y="15290"/>
                  </a:cubicBezTo>
                  <a:cubicBezTo>
                    <a:pt x="19971" y="15782"/>
                    <a:pt x="18325" y="16280"/>
                    <a:pt x="16555" y="16815"/>
                  </a:cubicBezTo>
                  <a:cubicBezTo>
                    <a:pt x="16186" y="18295"/>
                    <a:pt x="15815" y="19785"/>
                    <a:pt x="15362" y="21600"/>
                  </a:cubicBezTo>
                  <a:cubicBezTo>
                    <a:pt x="12315" y="21600"/>
                    <a:pt x="9385" y="21600"/>
                    <a:pt x="6216" y="21600"/>
                  </a:cubicBezTo>
                  <a:cubicBezTo>
                    <a:pt x="5750" y="20061"/>
                    <a:pt x="5304" y="18586"/>
                    <a:pt x="4751" y="16758"/>
                  </a:cubicBezTo>
                  <a:cubicBezTo>
                    <a:pt x="3491" y="16421"/>
                    <a:pt x="2015" y="16026"/>
                    <a:pt x="0" y="15487"/>
                  </a:cubicBezTo>
                  <a:cubicBezTo>
                    <a:pt x="0" y="12597"/>
                    <a:pt x="0" y="9566"/>
                    <a:pt x="0" y="6206"/>
                  </a:cubicBezTo>
                  <a:cubicBezTo>
                    <a:pt x="1447" y="5859"/>
                    <a:pt x="2947" y="5500"/>
                    <a:pt x="4767" y="5064"/>
                  </a:cubicBezTo>
                  <a:cubicBezTo>
                    <a:pt x="5154" y="3573"/>
                    <a:pt x="5582" y="1923"/>
                    <a:pt x="6081" y="0"/>
                  </a:cubicBezTo>
                  <a:cubicBezTo>
                    <a:pt x="9151" y="0"/>
                    <a:pt x="12071" y="0"/>
                    <a:pt x="15297"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80" name="Shape"/>
            <p:cNvSpPr/>
            <p:nvPr/>
          </p:nvSpPr>
          <p:spPr>
            <a:xfrm>
              <a:off x="18609709" y="98984"/>
              <a:ext cx="140811" cy="141139"/>
            </a:xfrm>
            <a:custGeom>
              <a:avLst/>
              <a:gdLst/>
              <a:ahLst/>
              <a:cxnLst>
                <a:cxn ang="0">
                  <a:pos x="wd2" y="hd2"/>
                </a:cxn>
                <a:cxn ang="5400000">
                  <a:pos x="wd2" y="hd2"/>
                </a:cxn>
                <a:cxn ang="10800000">
                  <a:pos x="wd2" y="hd2"/>
                </a:cxn>
                <a:cxn ang="16200000">
                  <a:pos x="wd2" y="hd2"/>
                </a:cxn>
              </a:cxnLst>
              <a:rect l="0" t="0" r="r" b="b"/>
              <a:pathLst>
                <a:path w="21472" h="21467" extrusionOk="0">
                  <a:moveTo>
                    <a:pt x="17848" y="10971"/>
                  </a:moveTo>
                  <a:cubicBezTo>
                    <a:pt x="17960" y="7278"/>
                    <a:pt x="14806" y="3839"/>
                    <a:pt x="11115" y="3626"/>
                  </a:cubicBezTo>
                  <a:cubicBezTo>
                    <a:pt x="7419" y="3414"/>
                    <a:pt x="3942" y="6463"/>
                    <a:pt x="3628" y="10191"/>
                  </a:cubicBezTo>
                  <a:cubicBezTo>
                    <a:pt x="3293" y="14172"/>
                    <a:pt x="6710" y="17914"/>
                    <a:pt x="10698" y="17933"/>
                  </a:cubicBezTo>
                  <a:cubicBezTo>
                    <a:pt x="14356" y="17951"/>
                    <a:pt x="17736" y="14658"/>
                    <a:pt x="17848" y="10971"/>
                  </a:cubicBezTo>
                  <a:close/>
                  <a:moveTo>
                    <a:pt x="10854" y="21466"/>
                  </a:moveTo>
                  <a:cubicBezTo>
                    <a:pt x="4769" y="21527"/>
                    <a:pt x="64" y="16939"/>
                    <a:pt x="1" y="10884"/>
                  </a:cubicBezTo>
                  <a:cubicBezTo>
                    <a:pt x="-62" y="4827"/>
                    <a:pt x="4570" y="75"/>
                    <a:pt x="10609" y="1"/>
                  </a:cubicBezTo>
                  <a:cubicBezTo>
                    <a:pt x="16592" y="-73"/>
                    <a:pt x="21405" y="4642"/>
                    <a:pt x="21472" y="10640"/>
                  </a:cubicBezTo>
                  <a:cubicBezTo>
                    <a:pt x="21538" y="16662"/>
                    <a:pt x="16885" y="21405"/>
                    <a:pt x="10854" y="21466"/>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81" name="Shape"/>
            <p:cNvSpPr/>
            <p:nvPr/>
          </p:nvSpPr>
          <p:spPr>
            <a:xfrm>
              <a:off x="18629503" y="316750"/>
              <a:ext cx="137272" cy="24177"/>
            </a:xfrm>
            <a:custGeom>
              <a:avLst/>
              <a:gdLst/>
              <a:ahLst/>
              <a:cxnLst>
                <a:cxn ang="0">
                  <a:pos x="wd2" y="hd2"/>
                </a:cxn>
                <a:cxn ang="5400000">
                  <a:pos x="wd2" y="hd2"/>
                </a:cxn>
                <a:cxn ang="10800000">
                  <a:pos x="wd2" y="hd2"/>
                </a:cxn>
                <a:cxn ang="16200000">
                  <a:pos x="wd2" y="hd2"/>
                </a:cxn>
              </a:cxnLst>
              <a:rect l="0" t="0" r="r" b="b"/>
              <a:pathLst>
                <a:path w="21600" h="15729" extrusionOk="0">
                  <a:moveTo>
                    <a:pt x="21600" y="7041"/>
                  </a:moveTo>
                  <a:cubicBezTo>
                    <a:pt x="14995" y="18365"/>
                    <a:pt x="5373" y="18290"/>
                    <a:pt x="0" y="8732"/>
                  </a:cubicBezTo>
                  <a:cubicBezTo>
                    <a:pt x="4317" y="-1915"/>
                    <a:pt x="13385" y="-3235"/>
                    <a:pt x="21600" y="7041"/>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82" name="Shape"/>
            <p:cNvSpPr/>
            <p:nvPr/>
          </p:nvSpPr>
          <p:spPr>
            <a:xfrm>
              <a:off x="18273163" y="514718"/>
              <a:ext cx="173042" cy="176467"/>
            </a:xfrm>
            <a:custGeom>
              <a:avLst/>
              <a:gdLst/>
              <a:ahLst/>
              <a:cxnLst>
                <a:cxn ang="0">
                  <a:pos x="wd2" y="hd2"/>
                </a:cxn>
                <a:cxn ang="5400000">
                  <a:pos x="wd2" y="hd2"/>
                </a:cxn>
                <a:cxn ang="10800000">
                  <a:pos x="wd2" y="hd2"/>
                </a:cxn>
                <a:cxn ang="16200000">
                  <a:pos x="wd2" y="hd2"/>
                </a:cxn>
              </a:cxnLst>
              <a:rect l="0" t="0" r="r" b="b"/>
              <a:pathLst>
                <a:path w="21600" h="21600" extrusionOk="0">
                  <a:moveTo>
                    <a:pt x="13462" y="7300"/>
                  </a:moveTo>
                  <a:cubicBezTo>
                    <a:pt x="12946" y="5084"/>
                    <a:pt x="13474" y="1609"/>
                    <a:pt x="8826" y="3400"/>
                  </a:cubicBezTo>
                  <a:cubicBezTo>
                    <a:pt x="8528" y="4714"/>
                    <a:pt x="8192" y="6195"/>
                    <a:pt x="7825" y="7809"/>
                  </a:cubicBezTo>
                  <a:cubicBezTo>
                    <a:pt x="6067" y="8267"/>
                    <a:pt x="4388" y="8704"/>
                    <a:pt x="2849" y="9105"/>
                  </a:cubicBezTo>
                  <a:cubicBezTo>
                    <a:pt x="1190" y="14365"/>
                    <a:pt x="6312" y="12282"/>
                    <a:pt x="7930" y="14251"/>
                  </a:cubicBezTo>
                  <a:cubicBezTo>
                    <a:pt x="8201" y="15495"/>
                    <a:pt x="8524" y="16979"/>
                    <a:pt x="8808" y="18283"/>
                  </a:cubicBezTo>
                  <a:cubicBezTo>
                    <a:pt x="14128" y="20355"/>
                    <a:pt x="12495" y="15580"/>
                    <a:pt x="12967" y="14964"/>
                  </a:cubicBezTo>
                  <a:cubicBezTo>
                    <a:pt x="15285" y="12368"/>
                    <a:pt x="18925" y="14206"/>
                    <a:pt x="18946" y="10838"/>
                  </a:cubicBezTo>
                  <a:cubicBezTo>
                    <a:pt x="18967" y="7448"/>
                    <a:pt x="15395" y="9161"/>
                    <a:pt x="13462" y="7300"/>
                  </a:cubicBezTo>
                  <a:close/>
                  <a:moveTo>
                    <a:pt x="4817" y="5037"/>
                  </a:moveTo>
                  <a:cubicBezTo>
                    <a:pt x="5247" y="3311"/>
                    <a:pt x="5623" y="1800"/>
                    <a:pt x="6071" y="0"/>
                  </a:cubicBezTo>
                  <a:cubicBezTo>
                    <a:pt x="9120" y="0"/>
                    <a:pt x="12049" y="0"/>
                    <a:pt x="15305" y="0"/>
                  </a:cubicBezTo>
                  <a:cubicBezTo>
                    <a:pt x="15679" y="1608"/>
                    <a:pt x="16024" y="3088"/>
                    <a:pt x="16463" y="4971"/>
                  </a:cubicBezTo>
                  <a:cubicBezTo>
                    <a:pt x="17952" y="5300"/>
                    <a:pt x="19628" y="5669"/>
                    <a:pt x="21600" y="6104"/>
                  </a:cubicBezTo>
                  <a:cubicBezTo>
                    <a:pt x="21600" y="9167"/>
                    <a:pt x="21600" y="12061"/>
                    <a:pt x="21600" y="15297"/>
                  </a:cubicBezTo>
                  <a:cubicBezTo>
                    <a:pt x="20010" y="15772"/>
                    <a:pt x="18356" y="16266"/>
                    <a:pt x="16483" y="16825"/>
                  </a:cubicBezTo>
                  <a:cubicBezTo>
                    <a:pt x="16155" y="18245"/>
                    <a:pt x="15809" y="19744"/>
                    <a:pt x="15381" y="21600"/>
                  </a:cubicBezTo>
                  <a:cubicBezTo>
                    <a:pt x="12365" y="21600"/>
                    <a:pt x="9426" y="21600"/>
                    <a:pt x="6244" y="21600"/>
                  </a:cubicBezTo>
                  <a:cubicBezTo>
                    <a:pt x="5703" y="19951"/>
                    <a:pt x="5166" y="18312"/>
                    <a:pt x="4594" y="16570"/>
                  </a:cubicBezTo>
                  <a:cubicBezTo>
                    <a:pt x="3237" y="16301"/>
                    <a:pt x="1879" y="16032"/>
                    <a:pt x="0" y="15659"/>
                  </a:cubicBezTo>
                  <a:cubicBezTo>
                    <a:pt x="0" y="12643"/>
                    <a:pt x="0" y="9602"/>
                    <a:pt x="0" y="6215"/>
                  </a:cubicBezTo>
                  <a:cubicBezTo>
                    <a:pt x="1394" y="5874"/>
                    <a:pt x="2895" y="5507"/>
                    <a:pt x="4817" y="5037"/>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83" name="Shape"/>
            <p:cNvSpPr/>
            <p:nvPr/>
          </p:nvSpPr>
          <p:spPr>
            <a:xfrm>
              <a:off x="18292959" y="98984"/>
              <a:ext cx="140867" cy="141008"/>
            </a:xfrm>
            <a:custGeom>
              <a:avLst/>
              <a:gdLst/>
              <a:ahLst/>
              <a:cxnLst>
                <a:cxn ang="0">
                  <a:pos x="wd2" y="hd2"/>
                </a:cxn>
                <a:cxn ang="5400000">
                  <a:pos x="wd2" y="hd2"/>
                </a:cxn>
                <a:cxn ang="10800000">
                  <a:pos x="wd2" y="hd2"/>
                </a:cxn>
                <a:cxn ang="16200000">
                  <a:pos x="wd2" y="hd2"/>
                </a:cxn>
              </a:cxnLst>
              <a:rect l="0" t="0" r="r" b="b"/>
              <a:pathLst>
                <a:path w="21550" h="21553" extrusionOk="0">
                  <a:moveTo>
                    <a:pt x="10649" y="18007"/>
                  </a:moveTo>
                  <a:cubicBezTo>
                    <a:pt x="14236" y="18078"/>
                    <a:pt x="17830" y="14719"/>
                    <a:pt x="18019" y="11120"/>
                  </a:cubicBezTo>
                  <a:cubicBezTo>
                    <a:pt x="18207" y="7551"/>
                    <a:pt x="14933" y="3910"/>
                    <a:pt x="11290" y="3637"/>
                  </a:cubicBezTo>
                  <a:cubicBezTo>
                    <a:pt x="7289" y="3336"/>
                    <a:pt x="3601" y="6808"/>
                    <a:pt x="3630" y="10850"/>
                  </a:cubicBezTo>
                  <a:cubicBezTo>
                    <a:pt x="3656" y="14584"/>
                    <a:pt x="6943" y="17935"/>
                    <a:pt x="10649" y="18007"/>
                  </a:cubicBezTo>
                  <a:close/>
                  <a:moveTo>
                    <a:pt x="10829" y="0"/>
                  </a:moveTo>
                  <a:cubicBezTo>
                    <a:pt x="16853" y="15"/>
                    <a:pt x="21578" y="4796"/>
                    <a:pt x="21550" y="10850"/>
                  </a:cubicBezTo>
                  <a:cubicBezTo>
                    <a:pt x="21522" y="16894"/>
                    <a:pt x="16778" y="21586"/>
                    <a:pt x="10728" y="21553"/>
                  </a:cubicBezTo>
                  <a:cubicBezTo>
                    <a:pt x="4665" y="21519"/>
                    <a:pt x="-22" y="16799"/>
                    <a:pt x="0" y="10747"/>
                  </a:cubicBezTo>
                  <a:cubicBezTo>
                    <a:pt x="21" y="4714"/>
                    <a:pt x="4785" y="-14"/>
                    <a:pt x="10829"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84" name="Shape"/>
            <p:cNvSpPr/>
            <p:nvPr/>
          </p:nvSpPr>
          <p:spPr>
            <a:xfrm>
              <a:off x="18292959" y="316750"/>
              <a:ext cx="138312" cy="24616"/>
            </a:xfrm>
            <a:custGeom>
              <a:avLst/>
              <a:gdLst/>
              <a:ahLst/>
              <a:cxnLst>
                <a:cxn ang="0">
                  <a:pos x="wd2" y="hd2"/>
                </a:cxn>
                <a:cxn ang="5400000">
                  <a:pos x="wd2" y="hd2"/>
                </a:cxn>
                <a:cxn ang="10800000">
                  <a:pos x="wd2" y="hd2"/>
                </a:cxn>
                <a:cxn ang="16200000">
                  <a:pos x="wd2" y="hd2"/>
                </a:cxn>
              </a:cxnLst>
              <a:rect l="0" t="0" r="r" b="b"/>
              <a:pathLst>
                <a:path w="21600" h="14218" extrusionOk="0">
                  <a:moveTo>
                    <a:pt x="26" y="2813"/>
                  </a:moveTo>
                  <a:cubicBezTo>
                    <a:pt x="6838" y="-1511"/>
                    <a:pt x="13678" y="-161"/>
                    <a:pt x="21600" y="2276"/>
                  </a:cubicBezTo>
                  <a:cubicBezTo>
                    <a:pt x="18114" y="20089"/>
                    <a:pt x="14124" y="12356"/>
                    <a:pt x="10842" y="13528"/>
                  </a:cubicBezTo>
                  <a:cubicBezTo>
                    <a:pt x="7264" y="14806"/>
                    <a:pt x="3617" y="13417"/>
                    <a:pt x="0" y="13191"/>
                  </a:cubicBezTo>
                  <a:cubicBezTo>
                    <a:pt x="9" y="9731"/>
                    <a:pt x="18" y="6272"/>
                    <a:pt x="26" y="2813"/>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85" name="Shape"/>
            <p:cNvSpPr/>
            <p:nvPr/>
          </p:nvSpPr>
          <p:spPr>
            <a:xfrm>
              <a:off x="17976205" y="593907"/>
              <a:ext cx="76280" cy="26083"/>
            </a:xfrm>
            <a:custGeom>
              <a:avLst/>
              <a:gdLst/>
              <a:ahLst/>
              <a:cxnLst>
                <a:cxn ang="0">
                  <a:pos x="wd2" y="hd2"/>
                </a:cxn>
                <a:cxn ang="5400000">
                  <a:pos x="wd2" y="hd2"/>
                </a:cxn>
                <a:cxn ang="10800000">
                  <a:pos x="wd2" y="hd2"/>
                </a:cxn>
                <a:cxn ang="16200000">
                  <a:pos x="wd2" y="hd2"/>
                </a:cxn>
              </a:cxnLst>
              <a:rect l="0" t="0" r="r" b="b"/>
              <a:pathLst>
                <a:path w="21600" h="14929" extrusionOk="0">
                  <a:moveTo>
                    <a:pt x="21600" y="9508"/>
                  </a:moveTo>
                  <a:cubicBezTo>
                    <a:pt x="12527" y="15450"/>
                    <a:pt x="6526" y="18736"/>
                    <a:pt x="0" y="7316"/>
                  </a:cubicBezTo>
                  <a:cubicBezTo>
                    <a:pt x="7086" y="-2698"/>
                    <a:pt x="13158" y="-2864"/>
                    <a:pt x="21600" y="9508"/>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86" name="Shape"/>
            <p:cNvSpPr/>
            <p:nvPr/>
          </p:nvSpPr>
          <p:spPr>
            <a:xfrm>
              <a:off x="17996005" y="376141"/>
              <a:ext cx="67253" cy="24461"/>
            </a:xfrm>
            <a:custGeom>
              <a:avLst/>
              <a:gdLst/>
              <a:ahLst/>
              <a:cxnLst>
                <a:cxn ang="0">
                  <a:pos x="wd2" y="hd2"/>
                </a:cxn>
                <a:cxn ang="5400000">
                  <a:pos x="wd2" y="hd2"/>
                </a:cxn>
                <a:cxn ang="10800000">
                  <a:pos x="wd2" y="hd2"/>
                </a:cxn>
                <a:cxn ang="16200000">
                  <a:pos x="wd2" y="hd2"/>
                </a:cxn>
              </a:cxnLst>
              <a:rect l="0" t="0" r="r" b="b"/>
              <a:pathLst>
                <a:path w="21600" h="14047" extrusionOk="0">
                  <a:moveTo>
                    <a:pt x="0" y="8489"/>
                  </a:moveTo>
                  <a:cubicBezTo>
                    <a:pt x="6398" y="-2889"/>
                    <a:pt x="13164" y="-1913"/>
                    <a:pt x="21600" y="6006"/>
                  </a:cubicBezTo>
                  <a:cubicBezTo>
                    <a:pt x="13962" y="18711"/>
                    <a:pt x="7051" y="13838"/>
                    <a:pt x="0" y="8489"/>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87" name="Shape"/>
            <p:cNvSpPr/>
            <p:nvPr/>
          </p:nvSpPr>
          <p:spPr>
            <a:xfrm>
              <a:off x="17976205" y="257360"/>
              <a:ext cx="66700" cy="24830"/>
            </a:xfrm>
            <a:custGeom>
              <a:avLst/>
              <a:gdLst/>
              <a:ahLst/>
              <a:cxnLst>
                <a:cxn ang="0">
                  <a:pos x="wd2" y="hd2"/>
                </a:cxn>
                <a:cxn ang="5400000">
                  <a:pos x="wd2" y="hd2"/>
                </a:cxn>
                <a:cxn ang="10800000">
                  <a:pos x="wd2" y="hd2"/>
                </a:cxn>
                <a:cxn ang="16200000">
                  <a:pos x="wd2" y="hd2"/>
                </a:cxn>
              </a:cxnLst>
              <a:rect l="0" t="0" r="r" b="b"/>
              <a:pathLst>
                <a:path w="21600" h="14648" extrusionOk="0">
                  <a:moveTo>
                    <a:pt x="21600" y="6927"/>
                  </a:moveTo>
                  <a:cubicBezTo>
                    <a:pt x="14785" y="16398"/>
                    <a:pt x="7965" y="17820"/>
                    <a:pt x="0" y="7464"/>
                  </a:cubicBezTo>
                  <a:cubicBezTo>
                    <a:pt x="7778" y="-3780"/>
                    <a:pt x="14635" y="-948"/>
                    <a:pt x="21600" y="6927"/>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88" name="Shape"/>
            <p:cNvSpPr/>
            <p:nvPr/>
          </p:nvSpPr>
          <p:spPr>
            <a:xfrm>
              <a:off x="17976205" y="475126"/>
              <a:ext cx="69403" cy="18738"/>
            </a:xfrm>
            <a:custGeom>
              <a:avLst/>
              <a:gdLst/>
              <a:ahLst/>
              <a:cxnLst>
                <a:cxn ang="0">
                  <a:pos x="wd2" y="hd2"/>
                </a:cxn>
                <a:cxn ang="5400000">
                  <a:pos x="wd2" y="hd2"/>
                </a:cxn>
                <a:cxn ang="10800000">
                  <a:pos x="wd2" y="hd2"/>
                </a:cxn>
                <a:cxn ang="16200000">
                  <a:pos x="wd2" y="hd2"/>
                </a:cxn>
              </a:cxnLst>
              <a:rect l="0" t="0" r="r" b="b"/>
              <a:pathLst>
                <a:path w="21600" h="16121" extrusionOk="0">
                  <a:moveTo>
                    <a:pt x="21600" y="16121"/>
                  </a:moveTo>
                  <a:cubicBezTo>
                    <a:pt x="14223" y="16121"/>
                    <a:pt x="7884" y="16121"/>
                    <a:pt x="0" y="16121"/>
                  </a:cubicBezTo>
                  <a:cubicBezTo>
                    <a:pt x="9145" y="-5479"/>
                    <a:pt x="13689" y="-5267"/>
                    <a:pt x="21600" y="16121"/>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89" name="Shape"/>
            <p:cNvSpPr/>
            <p:nvPr/>
          </p:nvSpPr>
          <p:spPr>
            <a:xfrm>
              <a:off x="11811" y="0"/>
              <a:ext cx="953042" cy="952010"/>
            </a:xfrm>
            <a:custGeom>
              <a:avLst/>
              <a:gdLst/>
              <a:ahLst/>
              <a:cxnLst>
                <a:cxn ang="0">
                  <a:pos x="wd2" y="hd2"/>
                </a:cxn>
                <a:cxn ang="5400000">
                  <a:pos x="wd2" y="hd2"/>
                </a:cxn>
                <a:cxn ang="10800000">
                  <a:pos x="wd2" y="hd2"/>
                </a:cxn>
                <a:cxn ang="16200000">
                  <a:pos x="wd2" y="hd2"/>
                </a:cxn>
              </a:cxnLst>
              <a:rect l="0" t="0" r="r" b="b"/>
              <a:pathLst>
                <a:path w="21564" h="21409" extrusionOk="0">
                  <a:moveTo>
                    <a:pt x="2189" y="7521"/>
                  </a:moveTo>
                  <a:cubicBezTo>
                    <a:pt x="2293" y="7527"/>
                    <a:pt x="2396" y="7532"/>
                    <a:pt x="2499" y="7538"/>
                  </a:cubicBezTo>
                  <a:cubicBezTo>
                    <a:pt x="2513" y="7236"/>
                    <a:pt x="2527" y="6935"/>
                    <a:pt x="2551" y="6414"/>
                  </a:cubicBezTo>
                  <a:cubicBezTo>
                    <a:pt x="2107" y="6885"/>
                    <a:pt x="1926" y="7165"/>
                    <a:pt x="2189" y="7521"/>
                  </a:cubicBezTo>
                  <a:close/>
                  <a:moveTo>
                    <a:pt x="19170" y="6378"/>
                  </a:moveTo>
                  <a:cubicBezTo>
                    <a:pt x="18955" y="7475"/>
                    <a:pt x="18955" y="7475"/>
                    <a:pt x="19692" y="7444"/>
                  </a:cubicBezTo>
                  <a:cubicBezTo>
                    <a:pt x="19530" y="7112"/>
                    <a:pt x="19388" y="6825"/>
                    <a:pt x="19170" y="6378"/>
                  </a:cubicBezTo>
                  <a:close/>
                  <a:moveTo>
                    <a:pt x="3631" y="18975"/>
                  </a:moveTo>
                  <a:cubicBezTo>
                    <a:pt x="3108" y="18954"/>
                    <a:pt x="2643" y="19390"/>
                    <a:pt x="2637" y="19910"/>
                  </a:cubicBezTo>
                  <a:cubicBezTo>
                    <a:pt x="2631" y="20425"/>
                    <a:pt x="3090" y="20884"/>
                    <a:pt x="3605" y="20876"/>
                  </a:cubicBezTo>
                  <a:cubicBezTo>
                    <a:pt x="4090" y="20868"/>
                    <a:pt x="4495" y="20480"/>
                    <a:pt x="4529" y="19989"/>
                  </a:cubicBezTo>
                  <a:cubicBezTo>
                    <a:pt x="4566" y="19450"/>
                    <a:pt x="4165" y="18997"/>
                    <a:pt x="3631" y="18975"/>
                  </a:cubicBezTo>
                  <a:close/>
                  <a:moveTo>
                    <a:pt x="18074" y="20877"/>
                  </a:moveTo>
                  <a:cubicBezTo>
                    <a:pt x="18597" y="20872"/>
                    <a:pt x="19028" y="20415"/>
                    <a:pt x="19009" y="19886"/>
                  </a:cubicBezTo>
                  <a:cubicBezTo>
                    <a:pt x="18992" y="19396"/>
                    <a:pt x="18598" y="18998"/>
                    <a:pt x="18109" y="18975"/>
                  </a:cubicBezTo>
                  <a:cubicBezTo>
                    <a:pt x="17587" y="18951"/>
                    <a:pt x="17116" y="19388"/>
                    <a:pt x="17107" y="19906"/>
                  </a:cubicBezTo>
                  <a:cubicBezTo>
                    <a:pt x="17098" y="20415"/>
                    <a:pt x="17563" y="20881"/>
                    <a:pt x="18074" y="20877"/>
                  </a:cubicBezTo>
                  <a:close/>
                  <a:moveTo>
                    <a:pt x="15762" y="7503"/>
                  </a:moveTo>
                  <a:cubicBezTo>
                    <a:pt x="16706" y="7503"/>
                    <a:pt x="17524" y="7503"/>
                    <a:pt x="18344" y="7503"/>
                  </a:cubicBezTo>
                  <a:cubicBezTo>
                    <a:pt x="18344" y="6921"/>
                    <a:pt x="18344" y="6431"/>
                    <a:pt x="18344" y="5881"/>
                  </a:cubicBezTo>
                  <a:cubicBezTo>
                    <a:pt x="17470" y="5696"/>
                    <a:pt x="16660" y="5525"/>
                    <a:pt x="15762" y="5335"/>
                  </a:cubicBezTo>
                  <a:cubicBezTo>
                    <a:pt x="15762" y="6114"/>
                    <a:pt x="15762" y="6782"/>
                    <a:pt x="15762" y="7503"/>
                  </a:cubicBezTo>
                  <a:close/>
                  <a:moveTo>
                    <a:pt x="3207" y="7492"/>
                  </a:moveTo>
                  <a:cubicBezTo>
                    <a:pt x="4118" y="7492"/>
                    <a:pt x="4960" y="7492"/>
                    <a:pt x="5777" y="7492"/>
                  </a:cubicBezTo>
                  <a:cubicBezTo>
                    <a:pt x="5777" y="6726"/>
                    <a:pt x="5777" y="6060"/>
                    <a:pt x="5777" y="5265"/>
                  </a:cubicBezTo>
                  <a:cubicBezTo>
                    <a:pt x="4836" y="5481"/>
                    <a:pt x="4008" y="5671"/>
                    <a:pt x="3207" y="5855"/>
                  </a:cubicBezTo>
                  <a:cubicBezTo>
                    <a:pt x="3207" y="6492"/>
                    <a:pt x="3207" y="6982"/>
                    <a:pt x="3207" y="7492"/>
                  </a:cubicBezTo>
                  <a:close/>
                  <a:moveTo>
                    <a:pt x="12678" y="4959"/>
                  </a:moveTo>
                  <a:cubicBezTo>
                    <a:pt x="12678" y="5874"/>
                    <a:pt x="12678" y="6677"/>
                    <a:pt x="12678" y="7495"/>
                  </a:cubicBezTo>
                  <a:cubicBezTo>
                    <a:pt x="13520" y="7495"/>
                    <a:pt x="14286" y="7495"/>
                    <a:pt x="15041" y="7495"/>
                  </a:cubicBezTo>
                  <a:cubicBezTo>
                    <a:pt x="15041" y="6696"/>
                    <a:pt x="15041" y="5992"/>
                    <a:pt x="15041" y="5220"/>
                  </a:cubicBezTo>
                  <a:cubicBezTo>
                    <a:pt x="14231" y="5130"/>
                    <a:pt x="13493" y="5049"/>
                    <a:pt x="12678" y="4959"/>
                  </a:cubicBezTo>
                  <a:close/>
                  <a:moveTo>
                    <a:pt x="6514" y="5157"/>
                  </a:moveTo>
                  <a:cubicBezTo>
                    <a:pt x="6514" y="6014"/>
                    <a:pt x="6514" y="6750"/>
                    <a:pt x="6514" y="7520"/>
                  </a:cubicBezTo>
                  <a:cubicBezTo>
                    <a:pt x="7340" y="7520"/>
                    <a:pt x="8083" y="7520"/>
                    <a:pt x="8860" y="7520"/>
                  </a:cubicBezTo>
                  <a:cubicBezTo>
                    <a:pt x="8860" y="6641"/>
                    <a:pt x="8860" y="5834"/>
                    <a:pt x="8860" y="4929"/>
                  </a:cubicBezTo>
                  <a:cubicBezTo>
                    <a:pt x="8053" y="5007"/>
                    <a:pt x="7337" y="5077"/>
                    <a:pt x="6514" y="5157"/>
                  </a:cubicBezTo>
                  <a:close/>
                  <a:moveTo>
                    <a:pt x="9583" y="7529"/>
                  </a:moveTo>
                  <a:cubicBezTo>
                    <a:pt x="10407" y="7529"/>
                    <a:pt x="11154" y="7529"/>
                    <a:pt x="11962" y="7529"/>
                  </a:cubicBezTo>
                  <a:cubicBezTo>
                    <a:pt x="11962" y="6657"/>
                    <a:pt x="11962" y="5847"/>
                    <a:pt x="11962" y="4971"/>
                  </a:cubicBezTo>
                  <a:cubicBezTo>
                    <a:pt x="11142" y="4971"/>
                    <a:pt x="10396" y="4971"/>
                    <a:pt x="9583" y="4971"/>
                  </a:cubicBezTo>
                  <a:cubicBezTo>
                    <a:pt x="9583" y="5823"/>
                    <a:pt x="9583" y="6609"/>
                    <a:pt x="9583" y="7529"/>
                  </a:cubicBezTo>
                  <a:close/>
                  <a:moveTo>
                    <a:pt x="9575" y="4270"/>
                  </a:moveTo>
                  <a:cubicBezTo>
                    <a:pt x="10456" y="4270"/>
                    <a:pt x="11200" y="4270"/>
                    <a:pt x="11961" y="4270"/>
                  </a:cubicBezTo>
                  <a:cubicBezTo>
                    <a:pt x="11961" y="3020"/>
                    <a:pt x="11961" y="1849"/>
                    <a:pt x="11961" y="670"/>
                  </a:cubicBezTo>
                  <a:cubicBezTo>
                    <a:pt x="11114" y="670"/>
                    <a:pt x="10345" y="670"/>
                    <a:pt x="9575" y="670"/>
                  </a:cubicBezTo>
                  <a:cubicBezTo>
                    <a:pt x="9575" y="1912"/>
                    <a:pt x="9575" y="3057"/>
                    <a:pt x="9575" y="4270"/>
                  </a:cubicBezTo>
                  <a:close/>
                  <a:moveTo>
                    <a:pt x="8888" y="659"/>
                  </a:moveTo>
                  <a:cubicBezTo>
                    <a:pt x="8006" y="659"/>
                    <a:pt x="7261" y="659"/>
                    <a:pt x="6518" y="659"/>
                  </a:cubicBezTo>
                  <a:cubicBezTo>
                    <a:pt x="6518" y="1993"/>
                    <a:pt x="6518" y="3241"/>
                    <a:pt x="6518" y="4575"/>
                  </a:cubicBezTo>
                  <a:cubicBezTo>
                    <a:pt x="7358" y="4498"/>
                    <a:pt x="8105" y="4429"/>
                    <a:pt x="8888" y="4356"/>
                  </a:cubicBezTo>
                  <a:cubicBezTo>
                    <a:pt x="8888" y="3076"/>
                    <a:pt x="8888" y="1895"/>
                    <a:pt x="8888" y="659"/>
                  </a:cubicBezTo>
                  <a:close/>
                  <a:moveTo>
                    <a:pt x="12628" y="637"/>
                  </a:moveTo>
                  <a:cubicBezTo>
                    <a:pt x="12603" y="1950"/>
                    <a:pt x="12572" y="3156"/>
                    <a:pt x="12644" y="4405"/>
                  </a:cubicBezTo>
                  <a:cubicBezTo>
                    <a:pt x="13517" y="4487"/>
                    <a:pt x="14257" y="4557"/>
                    <a:pt x="15058" y="4633"/>
                  </a:cubicBezTo>
                  <a:cubicBezTo>
                    <a:pt x="15058" y="3259"/>
                    <a:pt x="15058" y="1979"/>
                    <a:pt x="15058" y="637"/>
                  </a:cubicBezTo>
                  <a:cubicBezTo>
                    <a:pt x="14250" y="637"/>
                    <a:pt x="13507" y="637"/>
                    <a:pt x="12628" y="637"/>
                  </a:cubicBezTo>
                  <a:close/>
                  <a:moveTo>
                    <a:pt x="5809" y="603"/>
                  </a:moveTo>
                  <a:cubicBezTo>
                    <a:pt x="5340" y="603"/>
                    <a:pt x="4973" y="559"/>
                    <a:pt x="4619" y="612"/>
                  </a:cubicBezTo>
                  <a:cubicBezTo>
                    <a:pt x="3902" y="720"/>
                    <a:pt x="3368" y="1149"/>
                    <a:pt x="3237" y="1845"/>
                  </a:cubicBezTo>
                  <a:cubicBezTo>
                    <a:pt x="3031" y="2940"/>
                    <a:pt x="3130" y="4052"/>
                    <a:pt x="3173" y="5250"/>
                  </a:cubicBezTo>
                  <a:cubicBezTo>
                    <a:pt x="4146" y="5041"/>
                    <a:pt x="4957" y="4867"/>
                    <a:pt x="5809" y="4685"/>
                  </a:cubicBezTo>
                  <a:cubicBezTo>
                    <a:pt x="5809" y="3327"/>
                    <a:pt x="5809" y="2030"/>
                    <a:pt x="5809" y="603"/>
                  </a:cubicBezTo>
                  <a:close/>
                  <a:moveTo>
                    <a:pt x="18425" y="5299"/>
                  </a:moveTo>
                  <a:cubicBezTo>
                    <a:pt x="18425" y="4393"/>
                    <a:pt x="18434" y="3607"/>
                    <a:pt x="18423" y="2821"/>
                  </a:cubicBezTo>
                  <a:cubicBezTo>
                    <a:pt x="18399" y="1014"/>
                    <a:pt x="17598" y="370"/>
                    <a:pt x="15748" y="712"/>
                  </a:cubicBezTo>
                  <a:cubicBezTo>
                    <a:pt x="15748" y="2026"/>
                    <a:pt x="15748" y="3351"/>
                    <a:pt x="15748" y="4765"/>
                  </a:cubicBezTo>
                  <a:cubicBezTo>
                    <a:pt x="16600" y="4935"/>
                    <a:pt x="17439" y="5102"/>
                    <a:pt x="18425" y="5299"/>
                  </a:cubicBezTo>
                  <a:close/>
                  <a:moveTo>
                    <a:pt x="5692" y="12089"/>
                  </a:moveTo>
                  <a:cubicBezTo>
                    <a:pt x="5668" y="12161"/>
                    <a:pt x="5644" y="12232"/>
                    <a:pt x="5620" y="12303"/>
                  </a:cubicBezTo>
                  <a:cubicBezTo>
                    <a:pt x="7244" y="12942"/>
                    <a:pt x="8860" y="13598"/>
                    <a:pt x="10497" y="14200"/>
                  </a:cubicBezTo>
                  <a:cubicBezTo>
                    <a:pt x="10762" y="14297"/>
                    <a:pt x="11141" y="14215"/>
                    <a:pt x="11426" y="14109"/>
                  </a:cubicBezTo>
                  <a:cubicBezTo>
                    <a:pt x="12795" y="13599"/>
                    <a:pt x="14151" y="13056"/>
                    <a:pt x="15508" y="12515"/>
                  </a:cubicBezTo>
                  <a:cubicBezTo>
                    <a:pt x="15679" y="12448"/>
                    <a:pt x="15828" y="12326"/>
                    <a:pt x="15987" y="12229"/>
                  </a:cubicBezTo>
                  <a:cubicBezTo>
                    <a:pt x="15969" y="12183"/>
                    <a:pt x="15951" y="12136"/>
                    <a:pt x="15933" y="12089"/>
                  </a:cubicBezTo>
                  <a:cubicBezTo>
                    <a:pt x="12519" y="12089"/>
                    <a:pt x="9106" y="12089"/>
                    <a:pt x="5692" y="12089"/>
                  </a:cubicBezTo>
                  <a:close/>
                  <a:moveTo>
                    <a:pt x="17721" y="12232"/>
                  </a:moveTo>
                  <a:cubicBezTo>
                    <a:pt x="15652" y="13046"/>
                    <a:pt x="13742" y="13798"/>
                    <a:pt x="11832" y="14549"/>
                  </a:cubicBezTo>
                  <a:cubicBezTo>
                    <a:pt x="11839" y="14619"/>
                    <a:pt x="11846" y="14688"/>
                    <a:pt x="11853" y="14757"/>
                  </a:cubicBezTo>
                  <a:cubicBezTo>
                    <a:pt x="13770" y="15508"/>
                    <a:pt x="15688" y="16258"/>
                    <a:pt x="17721" y="17053"/>
                  </a:cubicBezTo>
                  <a:cubicBezTo>
                    <a:pt x="17721" y="15419"/>
                    <a:pt x="17721" y="13950"/>
                    <a:pt x="17721" y="12232"/>
                  </a:cubicBezTo>
                  <a:close/>
                  <a:moveTo>
                    <a:pt x="3914" y="17064"/>
                  </a:moveTo>
                  <a:cubicBezTo>
                    <a:pt x="5950" y="16267"/>
                    <a:pt x="7878" y="15512"/>
                    <a:pt x="9906" y="14718"/>
                  </a:cubicBezTo>
                  <a:cubicBezTo>
                    <a:pt x="8444" y="13869"/>
                    <a:pt x="4651" y="12463"/>
                    <a:pt x="3914" y="12471"/>
                  </a:cubicBezTo>
                  <a:cubicBezTo>
                    <a:pt x="3914" y="13943"/>
                    <a:pt x="3914" y="15414"/>
                    <a:pt x="3914" y="17064"/>
                  </a:cubicBezTo>
                  <a:close/>
                  <a:moveTo>
                    <a:pt x="10763" y="11498"/>
                  </a:moveTo>
                  <a:cubicBezTo>
                    <a:pt x="13507" y="11498"/>
                    <a:pt x="16252" y="11450"/>
                    <a:pt x="18994" y="11512"/>
                  </a:cubicBezTo>
                  <a:cubicBezTo>
                    <a:pt x="21310" y="11565"/>
                    <a:pt x="21002" y="10838"/>
                    <a:pt x="21007" y="9342"/>
                  </a:cubicBezTo>
                  <a:cubicBezTo>
                    <a:pt x="21008" y="9305"/>
                    <a:pt x="21008" y="9269"/>
                    <a:pt x="21004" y="9233"/>
                  </a:cubicBezTo>
                  <a:cubicBezTo>
                    <a:pt x="20934" y="8487"/>
                    <a:pt x="20666" y="8220"/>
                    <a:pt x="19899" y="8155"/>
                  </a:cubicBezTo>
                  <a:cubicBezTo>
                    <a:pt x="19681" y="8136"/>
                    <a:pt x="19460" y="8146"/>
                    <a:pt x="19241" y="8146"/>
                  </a:cubicBezTo>
                  <a:cubicBezTo>
                    <a:pt x="13607" y="8146"/>
                    <a:pt x="7973" y="8146"/>
                    <a:pt x="2338" y="8146"/>
                  </a:cubicBezTo>
                  <a:cubicBezTo>
                    <a:pt x="2083" y="8146"/>
                    <a:pt x="1824" y="8134"/>
                    <a:pt x="1571" y="8161"/>
                  </a:cubicBezTo>
                  <a:cubicBezTo>
                    <a:pt x="887" y="8236"/>
                    <a:pt x="612" y="8519"/>
                    <a:pt x="550" y="9206"/>
                  </a:cubicBezTo>
                  <a:cubicBezTo>
                    <a:pt x="527" y="9458"/>
                    <a:pt x="539" y="9714"/>
                    <a:pt x="541" y="9969"/>
                  </a:cubicBezTo>
                  <a:cubicBezTo>
                    <a:pt x="554" y="11245"/>
                    <a:pt x="794" y="11492"/>
                    <a:pt x="2092" y="11495"/>
                  </a:cubicBezTo>
                  <a:cubicBezTo>
                    <a:pt x="4983" y="11503"/>
                    <a:pt x="7873" y="11498"/>
                    <a:pt x="10763" y="11498"/>
                  </a:cubicBezTo>
                  <a:close/>
                  <a:moveTo>
                    <a:pt x="18403" y="12017"/>
                  </a:moveTo>
                  <a:cubicBezTo>
                    <a:pt x="18403" y="14193"/>
                    <a:pt x="18403" y="16219"/>
                    <a:pt x="18403" y="18327"/>
                  </a:cubicBezTo>
                  <a:cubicBezTo>
                    <a:pt x="18603" y="18475"/>
                    <a:pt x="18884" y="18641"/>
                    <a:pt x="19111" y="18861"/>
                  </a:cubicBezTo>
                  <a:cubicBezTo>
                    <a:pt x="19736" y="19467"/>
                    <a:pt x="19718" y="20419"/>
                    <a:pt x="19095" y="21003"/>
                  </a:cubicBezTo>
                  <a:cubicBezTo>
                    <a:pt x="18513" y="21549"/>
                    <a:pt x="17579" y="21539"/>
                    <a:pt x="17011" y="20981"/>
                  </a:cubicBezTo>
                  <a:cubicBezTo>
                    <a:pt x="16404" y="20386"/>
                    <a:pt x="16420" y="19445"/>
                    <a:pt x="17034" y="18830"/>
                  </a:cubicBezTo>
                  <a:cubicBezTo>
                    <a:pt x="17298" y="18565"/>
                    <a:pt x="17848" y="18523"/>
                    <a:pt x="17763" y="17983"/>
                  </a:cubicBezTo>
                  <a:cubicBezTo>
                    <a:pt x="17676" y="17423"/>
                    <a:pt x="17132" y="17432"/>
                    <a:pt x="16753" y="17277"/>
                  </a:cubicBezTo>
                  <a:cubicBezTo>
                    <a:pt x="15060" y="16587"/>
                    <a:pt x="13350" y="15940"/>
                    <a:pt x="11657" y="15249"/>
                  </a:cubicBezTo>
                  <a:cubicBezTo>
                    <a:pt x="11120" y="15029"/>
                    <a:pt x="10644" y="14981"/>
                    <a:pt x="10082" y="15214"/>
                  </a:cubicBezTo>
                  <a:cubicBezTo>
                    <a:pt x="8293" y="15958"/>
                    <a:pt x="6480" y="16644"/>
                    <a:pt x="4679" y="17361"/>
                  </a:cubicBezTo>
                  <a:cubicBezTo>
                    <a:pt x="3629" y="17780"/>
                    <a:pt x="3595" y="17999"/>
                    <a:pt x="4441" y="18690"/>
                  </a:cubicBezTo>
                  <a:cubicBezTo>
                    <a:pt x="5203" y="19312"/>
                    <a:pt x="5320" y="20211"/>
                    <a:pt x="4728" y="20891"/>
                  </a:cubicBezTo>
                  <a:cubicBezTo>
                    <a:pt x="4141" y="21563"/>
                    <a:pt x="3102" y="21584"/>
                    <a:pt x="2491" y="20935"/>
                  </a:cubicBezTo>
                  <a:cubicBezTo>
                    <a:pt x="1882" y="20288"/>
                    <a:pt x="1966" y="19340"/>
                    <a:pt x="2697" y="18726"/>
                  </a:cubicBezTo>
                  <a:cubicBezTo>
                    <a:pt x="2863" y="18587"/>
                    <a:pt x="3060" y="18485"/>
                    <a:pt x="3258" y="18356"/>
                  </a:cubicBezTo>
                  <a:cubicBezTo>
                    <a:pt x="3258" y="16292"/>
                    <a:pt x="3258" y="14234"/>
                    <a:pt x="3258" y="12027"/>
                  </a:cubicBezTo>
                  <a:cubicBezTo>
                    <a:pt x="2692" y="12027"/>
                    <a:pt x="2190" y="12046"/>
                    <a:pt x="1690" y="12024"/>
                  </a:cubicBezTo>
                  <a:cubicBezTo>
                    <a:pt x="587" y="11974"/>
                    <a:pt x="80" y="11494"/>
                    <a:pt x="15" y="10420"/>
                  </a:cubicBezTo>
                  <a:cubicBezTo>
                    <a:pt x="-14" y="9949"/>
                    <a:pt x="5" y="9474"/>
                    <a:pt x="31" y="9002"/>
                  </a:cubicBezTo>
                  <a:cubicBezTo>
                    <a:pt x="58" y="8498"/>
                    <a:pt x="274" y="8051"/>
                    <a:pt x="739" y="7846"/>
                  </a:cubicBezTo>
                  <a:cubicBezTo>
                    <a:pt x="1219" y="7635"/>
                    <a:pt x="1486" y="7332"/>
                    <a:pt x="1589" y="6830"/>
                  </a:cubicBezTo>
                  <a:cubicBezTo>
                    <a:pt x="1631" y="6624"/>
                    <a:pt x="1728" y="6373"/>
                    <a:pt x="1885" y="6257"/>
                  </a:cubicBezTo>
                  <a:cubicBezTo>
                    <a:pt x="2660" y="5689"/>
                    <a:pt x="2586" y="4884"/>
                    <a:pt x="2571" y="4083"/>
                  </a:cubicBezTo>
                  <a:cubicBezTo>
                    <a:pt x="2561" y="3574"/>
                    <a:pt x="2556" y="3064"/>
                    <a:pt x="2574" y="2555"/>
                  </a:cubicBezTo>
                  <a:cubicBezTo>
                    <a:pt x="2627" y="956"/>
                    <a:pt x="3508" y="56"/>
                    <a:pt x="5114" y="17"/>
                  </a:cubicBezTo>
                  <a:cubicBezTo>
                    <a:pt x="6505" y="-16"/>
                    <a:pt x="7897" y="8"/>
                    <a:pt x="9288" y="8"/>
                  </a:cubicBezTo>
                  <a:cubicBezTo>
                    <a:pt x="11559" y="8"/>
                    <a:pt x="13829" y="1"/>
                    <a:pt x="16099" y="11"/>
                  </a:cubicBezTo>
                  <a:cubicBezTo>
                    <a:pt x="18121" y="20"/>
                    <a:pt x="18968" y="867"/>
                    <a:pt x="18985" y="2869"/>
                  </a:cubicBezTo>
                  <a:cubicBezTo>
                    <a:pt x="18989" y="3305"/>
                    <a:pt x="19007" y="3743"/>
                    <a:pt x="18982" y="4179"/>
                  </a:cubicBezTo>
                  <a:cubicBezTo>
                    <a:pt x="18936" y="4959"/>
                    <a:pt x="18953" y="5700"/>
                    <a:pt x="19692" y="6216"/>
                  </a:cubicBezTo>
                  <a:cubicBezTo>
                    <a:pt x="19829" y="6311"/>
                    <a:pt x="19936" y="6506"/>
                    <a:pt x="19975" y="6673"/>
                  </a:cubicBezTo>
                  <a:cubicBezTo>
                    <a:pt x="20115" y="7273"/>
                    <a:pt x="20458" y="7664"/>
                    <a:pt x="20991" y="7989"/>
                  </a:cubicBezTo>
                  <a:cubicBezTo>
                    <a:pt x="21256" y="8151"/>
                    <a:pt x="21459" y="8573"/>
                    <a:pt x="21502" y="8902"/>
                  </a:cubicBezTo>
                  <a:cubicBezTo>
                    <a:pt x="21582" y="9508"/>
                    <a:pt x="21586" y="10140"/>
                    <a:pt x="21506" y="10746"/>
                  </a:cubicBezTo>
                  <a:cubicBezTo>
                    <a:pt x="21404" y="11524"/>
                    <a:pt x="20893" y="11948"/>
                    <a:pt x="20083" y="12009"/>
                  </a:cubicBezTo>
                  <a:cubicBezTo>
                    <a:pt x="19546" y="12050"/>
                    <a:pt x="19004" y="12017"/>
                    <a:pt x="18403" y="12017"/>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90" name="Shape"/>
            <p:cNvSpPr/>
            <p:nvPr/>
          </p:nvSpPr>
          <p:spPr>
            <a:xfrm>
              <a:off x="11162658" y="4417002"/>
              <a:ext cx="910642" cy="949563"/>
            </a:xfrm>
            <a:custGeom>
              <a:avLst/>
              <a:gdLst/>
              <a:ahLst/>
              <a:cxnLst>
                <a:cxn ang="0">
                  <a:pos x="wd2" y="hd2"/>
                </a:cxn>
                <a:cxn ang="5400000">
                  <a:pos x="wd2" y="hd2"/>
                </a:cxn>
                <a:cxn ang="10800000">
                  <a:pos x="wd2" y="hd2"/>
                </a:cxn>
                <a:cxn ang="16200000">
                  <a:pos x="wd2" y="hd2"/>
                </a:cxn>
              </a:cxnLst>
              <a:rect l="0" t="0" r="r" b="b"/>
              <a:pathLst>
                <a:path w="21417" h="21519" extrusionOk="0">
                  <a:moveTo>
                    <a:pt x="639" y="20944"/>
                  </a:moveTo>
                  <a:cubicBezTo>
                    <a:pt x="1445" y="20944"/>
                    <a:pt x="2168" y="20944"/>
                    <a:pt x="2927" y="20944"/>
                  </a:cubicBezTo>
                  <a:cubicBezTo>
                    <a:pt x="2891" y="20233"/>
                    <a:pt x="3254" y="19517"/>
                    <a:pt x="2589" y="19046"/>
                  </a:cubicBezTo>
                  <a:cubicBezTo>
                    <a:pt x="2109" y="18705"/>
                    <a:pt x="1476" y="18701"/>
                    <a:pt x="987" y="19036"/>
                  </a:cubicBezTo>
                  <a:cubicBezTo>
                    <a:pt x="256" y="19535"/>
                    <a:pt x="666" y="20264"/>
                    <a:pt x="639" y="20944"/>
                  </a:cubicBezTo>
                  <a:close/>
                  <a:moveTo>
                    <a:pt x="20720" y="20976"/>
                  </a:moveTo>
                  <a:cubicBezTo>
                    <a:pt x="20722" y="20270"/>
                    <a:pt x="21099" y="19543"/>
                    <a:pt x="20396" y="19039"/>
                  </a:cubicBezTo>
                  <a:cubicBezTo>
                    <a:pt x="19919" y="18697"/>
                    <a:pt x="19275" y="18698"/>
                    <a:pt x="18796" y="19044"/>
                  </a:cubicBezTo>
                  <a:cubicBezTo>
                    <a:pt x="18093" y="19551"/>
                    <a:pt x="18490" y="20276"/>
                    <a:pt x="18467" y="20976"/>
                  </a:cubicBezTo>
                  <a:cubicBezTo>
                    <a:pt x="19253" y="20976"/>
                    <a:pt x="19949" y="20976"/>
                    <a:pt x="20720" y="20976"/>
                  </a:cubicBezTo>
                  <a:close/>
                  <a:moveTo>
                    <a:pt x="6935" y="2661"/>
                  </a:moveTo>
                  <a:cubicBezTo>
                    <a:pt x="8773" y="2888"/>
                    <a:pt x="13707" y="2805"/>
                    <a:pt x="14425" y="2559"/>
                  </a:cubicBezTo>
                  <a:cubicBezTo>
                    <a:pt x="14425" y="1909"/>
                    <a:pt x="14425" y="1270"/>
                    <a:pt x="14425" y="606"/>
                  </a:cubicBezTo>
                  <a:cubicBezTo>
                    <a:pt x="11895" y="606"/>
                    <a:pt x="9451" y="606"/>
                    <a:pt x="6935" y="606"/>
                  </a:cubicBezTo>
                  <a:cubicBezTo>
                    <a:pt x="6935" y="1306"/>
                    <a:pt x="6935" y="1945"/>
                    <a:pt x="6935" y="2661"/>
                  </a:cubicBezTo>
                  <a:close/>
                  <a:moveTo>
                    <a:pt x="3125" y="12358"/>
                  </a:moveTo>
                  <a:cubicBezTo>
                    <a:pt x="4429" y="12626"/>
                    <a:pt x="17441" y="12573"/>
                    <a:pt x="18293" y="12289"/>
                  </a:cubicBezTo>
                  <a:cubicBezTo>
                    <a:pt x="18293" y="12020"/>
                    <a:pt x="18303" y="11729"/>
                    <a:pt x="18289" y="11439"/>
                  </a:cubicBezTo>
                  <a:cubicBezTo>
                    <a:pt x="18283" y="11300"/>
                    <a:pt x="18232" y="11162"/>
                    <a:pt x="18188" y="10961"/>
                  </a:cubicBezTo>
                  <a:cubicBezTo>
                    <a:pt x="13182" y="10961"/>
                    <a:pt x="8195" y="10961"/>
                    <a:pt x="3152" y="10961"/>
                  </a:cubicBezTo>
                  <a:cubicBezTo>
                    <a:pt x="3119" y="11220"/>
                    <a:pt x="3072" y="11429"/>
                    <a:pt x="3070" y="11638"/>
                  </a:cubicBezTo>
                  <a:cubicBezTo>
                    <a:pt x="3068" y="11885"/>
                    <a:pt x="3106" y="12131"/>
                    <a:pt x="3125" y="12358"/>
                  </a:cubicBezTo>
                  <a:close/>
                  <a:moveTo>
                    <a:pt x="6250" y="1177"/>
                  </a:moveTo>
                  <a:cubicBezTo>
                    <a:pt x="6019" y="1138"/>
                    <a:pt x="5908" y="1099"/>
                    <a:pt x="5798" y="1103"/>
                  </a:cubicBezTo>
                  <a:cubicBezTo>
                    <a:pt x="3105" y="1206"/>
                    <a:pt x="1067" y="3152"/>
                    <a:pt x="1036" y="5781"/>
                  </a:cubicBezTo>
                  <a:cubicBezTo>
                    <a:pt x="988" y="9741"/>
                    <a:pt x="1019" y="13702"/>
                    <a:pt x="1026" y="17663"/>
                  </a:cubicBezTo>
                  <a:cubicBezTo>
                    <a:pt x="1026" y="17869"/>
                    <a:pt x="1107" y="18074"/>
                    <a:pt x="1139" y="18225"/>
                  </a:cubicBezTo>
                  <a:cubicBezTo>
                    <a:pt x="1610" y="18225"/>
                    <a:pt x="2007" y="18225"/>
                    <a:pt x="2471" y="18225"/>
                  </a:cubicBezTo>
                  <a:cubicBezTo>
                    <a:pt x="2471" y="17742"/>
                    <a:pt x="2471" y="17341"/>
                    <a:pt x="2471" y="16940"/>
                  </a:cubicBezTo>
                  <a:cubicBezTo>
                    <a:pt x="2471" y="13602"/>
                    <a:pt x="2470" y="10265"/>
                    <a:pt x="2472" y="6927"/>
                  </a:cubicBezTo>
                  <a:cubicBezTo>
                    <a:pt x="2473" y="4139"/>
                    <a:pt x="3318" y="3058"/>
                    <a:pt x="6113" y="2255"/>
                  </a:cubicBezTo>
                  <a:cubicBezTo>
                    <a:pt x="6145" y="2246"/>
                    <a:pt x="6168" y="2209"/>
                    <a:pt x="6250" y="2136"/>
                  </a:cubicBezTo>
                  <a:cubicBezTo>
                    <a:pt x="6250" y="1870"/>
                    <a:pt x="6250" y="1556"/>
                    <a:pt x="6250" y="1177"/>
                  </a:cubicBezTo>
                  <a:close/>
                  <a:moveTo>
                    <a:pt x="20297" y="18290"/>
                  </a:moveTo>
                  <a:cubicBezTo>
                    <a:pt x="20318" y="17828"/>
                    <a:pt x="20351" y="17437"/>
                    <a:pt x="20352" y="17045"/>
                  </a:cubicBezTo>
                  <a:cubicBezTo>
                    <a:pt x="20356" y="13603"/>
                    <a:pt x="20355" y="10161"/>
                    <a:pt x="20352" y="6719"/>
                  </a:cubicBezTo>
                  <a:cubicBezTo>
                    <a:pt x="20352" y="6280"/>
                    <a:pt x="20356" y="5839"/>
                    <a:pt x="20314" y="5403"/>
                  </a:cubicBezTo>
                  <a:cubicBezTo>
                    <a:pt x="20078" y="2932"/>
                    <a:pt x="17978" y="1097"/>
                    <a:pt x="15410" y="1110"/>
                  </a:cubicBezTo>
                  <a:cubicBezTo>
                    <a:pt x="15309" y="1111"/>
                    <a:pt x="15208" y="1195"/>
                    <a:pt x="15064" y="1258"/>
                  </a:cubicBezTo>
                  <a:cubicBezTo>
                    <a:pt x="15064" y="1505"/>
                    <a:pt x="15058" y="1757"/>
                    <a:pt x="15069" y="2008"/>
                  </a:cubicBezTo>
                  <a:cubicBezTo>
                    <a:pt x="15072" y="2073"/>
                    <a:pt x="15130" y="2135"/>
                    <a:pt x="15185" y="2244"/>
                  </a:cubicBezTo>
                  <a:cubicBezTo>
                    <a:pt x="15369" y="2290"/>
                    <a:pt x="15587" y="2340"/>
                    <a:pt x="15802" y="2399"/>
                  </a:cubicBezTo>
                  <a:cubicBezTo>
                    <a:pt x="17746" y="2928"/>
                    <a:pt x="18863" y="4296"/>
                    <a:pt x="18874" y="6263"/>
                  </a:cubicBezTo>
                  <a:cubicBezTo>
                    <a:pt x="18896" y="9888"/>
                    <a:pt x="18880" y="13513"/>
                    <a:pt x="18885" y="17138"/>
                  </a:cubicBezTo>
                  <a:cubicBezTo>
                    <a:pt x="18885" y="17520"/>
                    <a:pt x="18922" y="17903"/>
                    <a:pt x="18943" y="18290"/>
                  </a:cubicBezTo>
                  <a:cubicBezTo>
                    <a:pt x="19434" y="18290"/>
                    <a:pt x="19775" y="18290"/>
                    <a:pt x="20297" y="18290"/>
                  </a:cubicBezTo>
                  <a:close/>
                  <a:moveTo>
                    <a:pt x="18220" y="10292"/>
                  </a:moveTo>
                  <a:cubicBezTo>
                    <a:pt x="18220" y="8623"/>
                    <a:pt x="18320" y="7014"/>
                    <a:pt x="18185" y="5423"/>
                  </a:cubicBezTo>
                  <a:cubicBezTo>
                    <a:pt x="18090" y="4296"/>
                    <a:pt x="17264" y="3523"/>
                    <a:pt x="16172" y="3088"/>
                  </a:cubicBezTo>
                  <a:cubicBezTo>
                    <a:pt x="15758" y="2923"/>
                    <a:pt x="15346" y="2769"/>
                    <a:pt x="14907" y="3156"/>
                  </a:cubicBezTo>
                  <a:cubicBezTo>
                    <a:pt x="14722" y="3318"/>
                    <a:pt x="14338" y="3310"/>
                    <a:pt x="14044" y="3311"/>
                  </a:cubicBezTo>
                  <a:cubicBezTo>
                    <a:pt x="11802" y="3323"/>
                    <a:pt x="9561" y="3322"/>
                    <a:pt x="7320" y="3311"/>
                  </a:cubicBezTo>
                  <a:cubicBezTo>
                    <a:pt x="7024" y="3310"/>
                    <a:pt x="6637" y="3323"/>
                    <a:pt x="6453" y="3161"/>
                  </a:cubicBezTo>
                  <a:cubicBezTo>
                    <a:pt x="6014" y="2774"/>
                    <a:pt x="5604" y="2923"/>
                    <a:pt x="5189" y="3088"/>
                  </a:cubicBezTo>
                  <a:cubicBezTo>
                    <a:pt x="4094" y="3522"/>
                    <a:pt x="3269" y="4304"/>
                    <a:pt x="3169" y="5422"/>
                  </a:cubicBezTo>
                  <a:cubicBezTo>
                    <a:pt x="3027" y="7012"/>
                    <a:pt x="3133" y="8622"/>
                    <a:pt x="3133" y="10292"/>
                  </a:cubicBezTo>
                  <a:cubicBezTo>
                    <a:pt x="8150" y="10292"/>
                    <a:pt x="13111" y="10292"/>
                    <a:pt x="18220" y="10292"/>
                  </a:cubicBezTo>
                  <a:close/>
                  <a:moveTo>
                    <a:pt x="3072" y="13143"/>
                  </a:moveTo>
                  <a:cubicBezTo>
                    <a:pt x="3072" y="14913"/>
                    <a:pt x="2939" y="16607"/>
                    <a:pt x="3127" y="18267"/>
                  </a:cubicBezTo>
                  <a:cubicBezTo>
                    <a:pt x="3222" y="19103"/>
                    <a:pt x="3646" y="19922"/>
                    <a:pt x="3547" y="20813"/>
                  </a:cubicBezTo>
                  <a:cubicBezTo>
                    <a:pt x="3524" y="21024"/>
                    <a:pt x="3483" y="21234"/>
                    <a:pt x="3439" y="21519"/>
                  </a:cubicBezTo>
                  <a:cubicBezTo>
                    <a:pt x="2323" y="21519"/>
                    <a:pt x="1248" y="21519"/>
                    <a:pt x="113" y="21519"/>
                  </a:cubicBezTo>
                  <a:cubicBezTo>
                    <a:pt x="14" y="20550"/>
                    <a:pt x="-146" y="19671"/>
                    <a:pt x="283" y="18780"/>
                  </a:cubicBezTo>
                  <a:cubicBezTo>
                    <a:pt x="448" y="18437"/>
                    <a:pt x="425" y="17995"/>
                    <a:pt x="426" y="17598"/>
                  </a:cubicBezTo>
                  <a:cubicBezTo>
                    <a:pt x="436" y="13821"/>
                    <a:pt x="439" y="10044"/>
                    <a:pt x="428" y="6267"/>
                  </a:cubicBezTo>
                  <a:cubicBezTo>
                    <a:pt x="425" y="5105"/>
                    <a:pt x="637" y="4006"/>
                    <a:pt x="1295" y="3014"/>
                  </a:cubicBezTo>
                  <a:cubicBezTo>
                    <a:pt x="1840" y="2193"/>
                    <a:pt x="2533" y="1488"/>
                    <a:pt x="3474" y="1136"/>
                  </a:cubicBezTo>
                  <a:cubicBezTo>
                    <a:pt x="4276" y="835"/>
                    <a:pt x="5277" y="899"/>
                    <a:pt x="5960" y="466"/>
                  </a:cubicBezTo>
                  <a:cubicBezTo>
                    <a:pt x="6747" y="-33"/>
                    <a:pt x="7504" y="14"/>
                    <a:pt x="8310" y="9"/>
                  </a:cubicBezTo>
                  <a:cubicBezTo>
                    <a:pt x="10175" y="-4"/>
                    <a:pt x="12040" y="0"/>
                    <a:pt x="13904" y="9"/>
                  </a:cubicBezTo>
                  <a:cubicBezTo>
                    <a:pt x="14343" y="11"/>
                    <a:pt x="14801" y="-81"/>
                    <a:pt x="15140" y="375"/>
                  </a:cubicBezTo>
                  <a:cubicBezTo>
                    <a:pt x="15252" y="526"/>
                    <a:pt x="15618" y="523"/>
                    <a:pt x="15872" y="554"/>
                  </a:cubicBezTo>
                  <a:cubicBezTo>
                    <a:pt x="18901" y="919"/>
                    <a:pt x="20899" y="3029"/>
                    <a:pt x="20922" y="5986"/>
                  </a:cubicBezTo>
                  <a:cubicBezTo>
                    <a:pt x="20953" y="9799"/>
                    <a:pt x="20930" y="13613"/>
                    <a:pt x="20933" y="17426"/>
                  </a:cubicBezTo>
                  <a:cubicBezTo>
                    <a:pt x="20933" y="18007"/>
                    <a:pt x="21016" y="18552"/>
                    <a:pt x="21215" y="19129"/>
                  </a:cubicBezTo>
                  <a:cubicBezTo>
                    <a:pt x="21454" y="19826"/>
                    <a:pt x="21360" y="20630"/>
                    <a:pt x="21417" y="21498"/>
                  </a:cubicBezTo>
                  <a:cubicBezTo>
                    <a:pt x="20207" y="21498"/>
                    <a:pt x="19129" y="21498"/>
                    <a:pt x="17923" y="21498"/>
                  </a:cubicBezTo>
                  <a:cubicBezTo>
                    <a:pt x="17838" y="20612"/>
                    <a:pt x="17669" y="19730"/>
                    <a:pt x="18081" y="18848"/>
                  </a:cubicBezTo>
                  <a:cubicBezTo>
                    <a:pt x="18187" y="18621"/>
                    <a:pt x="18287" y="18367"/>
                    <a:pt x="18289" y="18124"/>
                  </a:cubicBezTo>
                  <a:cubicBezTo>
                    <a:pt x="18303" y="16585"/>
                    <a:pt x="18291" y="15045"/>
                    <a:pt x="18279" y="13505"/>
                  </a:cubicBezTo>
                  <a:cubicBezTo>
                    <a:pt x="18278" y="13404"/>
                    <a:pt x="18212" y="13304"/>
                    <a:pt x="18155" y="13143"/>
                  </a:cubicBezTo>
                  <a:cubicBezTo>
                    <a:pt x="13192" y="13143"/>
                    <a:pt x="8224" y="13143"/>
                    <a:pt x="3072" y="13143"/>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91" name="Shape"/>
            <p:cNvSpPr/>
            <p:nvPr/>
          </p:nvSpPr>
          <p:spPr>
            <a:xfrm>
              <a:off x="11129323" y="0"/>
              <a:ext cx="950103" cy="951174"/>
            </a:xfrm>
            <a:custGeom>
              <a:avLst/>
              <a:gdLst/>
              <a:ahLst/>
              <a:cxnLst>
                <a:cxn ang="0">
                  <a:pos x="wd2" y="hd2"/>
                </a:cxn>
                <a:cxn ang="5400000">
                  <a:pos x="wd2" y="hd2"/>
                </a:cxn>
                <a:cxn ang="10800000">
                  <a:pos x="wd2" y="hd2"/>
                </a:cxn>
                <a:cxn ang="16200000">
                  <a:pos x="wd2" y="hd2"/>
                </a:cxn>
              </a:cxnLst>
              <a:rect l="0" t="0" r="r" b="b"/>
              <a:pathLst>
                <a:path w="21441" h="21500" extrusionOk="0">
                  <a:moveTo>
                    <a:pt x="19817" y="16065"/>
                  </a:moveTo>
                  <a:cubicBezTo>
                    <a:pt x="20113" y="15680"/>
                    <a:pt x="20407" y="15464"/>
                    <a:pt x="20391" y="15273"/>
                  </a:cubicBezTo>
                  <a:cubicBezTo>
                    <a:pt x="20375" y="15079"/>
                    <a:pt x="20079" y="14831"/>
                    <a:pt x="19858" y="14763"/>
                  </a:cubicBezTo>
                  <a:cubicBezTo>
                    <a:pt x="19745" y="14728"/>
                    <a:pt x="19396" y="15031"/>
                    <a:pt x="19389" y="15192"/>
                  </a:cubicBezTo>
                  <a:cubicBezTo>
                    <a:pt x="19379" y="15411"/>
                    <a:pt x="19593" y="15640"/>
                    <a:pt x="19817" y="16065"/>
                  </a:cubicBezTo>
                  <a:close/>
                  <a:moveTo>
                    <a:pt x="1530" y="14444"/>
                  </a:moveTo>
                  <a:cubicBezTo>
                    <a:pt x="1297" y="14879"/>
                    <a:pt x="1045" y="15139"/>
                    <a:pt x="1093" y="15316"/>
                  </a:cubicBezTo>
                  <a:cubicBezTo>
                    <a:pt x="1147" y="15512"/>
                    <a:pt x="1463" y="15716"/>
                    <a:pt x="1691" y="15752"/>
                  </a:cubicBezTo>
                  <a:cubicBezTo>
                    <a:pt x="1805" y="15770"/>
                    <a:pt x="2105" y="15415"/>
                    <a:pt x="2092" y="15246"/>
                  </a:cubicBezTo>
                  <a:cubicBezTo>
                    <a:pt x="2075" y="15034"/>
                    <a:pt x="1824" y="14840"/>
                    <a:pt x="1530" y="14444"/>
                  </a:cubicBezTo>
                  <a:close/>
                  <a:moveTo>
                    <a:pt x="20744" y="17433"/>
                  </a:moveTo>
                  <a:cubicBezTo>
                    <a:pt x="20767" y="16932"/>
                    <a:pt x="20386" y="16525"/>
                    <a:pt x="19887" y="16517"/>
                  </a:cubicBezTo>
                  <a:cubicBezTo>
                    <a:pt x="19395" y="16509"/>
                    <a:pt x="18987" y="16914"/>
                    <a:pt x="18995" y="17404"/>
                  </a:cubicBezTo>
                  <a:cubicBezTo>
                    <a:pt x="19002" y="17850"/>
                    <a:pt x="19359" y="18231"/>
                    <a:pt x="19804" y="18267"/>
                  </a:cubicBezTo>
                  <a:cubicBezTo>
                    <a:pt x="20293" y="18307"/>
                    <a:pt x="20721" y="17927"/>
                    <a:pt x="20744" y="17433"/>
                  </a:cubicBezTo>
                  <a:close/>
                  <a:moveTo>
                    <a:pt x="2473" y="17407"/>
                  </a:moveTo>
                  <a:cubicBezTo>
                    <a:pt x="2483" y="16923"/>
                    <a:pt x="2071" y="16511"/>
                    <a:pt x="1583" y="16516"/>
                  </a:cubicBezTo>
                  <a:cubicBezTo>
                    <a:pt x="1133" y="16520"/>
                    <a:pt x="761" y="16870"/>
                    <a:pt x="727" y="17322"/>
                  </a:cubicBezTo>
                  <a:cubicBezTo>
                    <a:pt x="689" y="17815"/>
                    <a:pt x="1065" y="18246"/>
                    <a:pt x="1552" y="18269"/>
                  </a:cubicBezTo>
                  <a:cubicBezTo>
                    <a:pt x="2035" y="18293"/>
                    <a:pt x="2463" y="17892"/>
                    <a:pt x="2473" y="17407"/>
                  </a:cubicBezTo>
                  <a:close/>
                  <a:moveTo>
                    <a:pt x="14414" y="20797"/>
                  </a:moveTo>
                  <a:cubicBezTo>
                    <a:pt x="15500" y="20797"/>
                    <a:pt x="16457" y="20797"/>
                    <a:pt x="17472" y="20797"/>
                  </a:cubicBezTo>
                  <a:cubicBezTo>
                    <a:pt x="17472" y="19792"/>
                    <a:pt x="17498" y="18884"/>
                    <a:pt x="17465" y="17977"/>
                  </a:cubicBezTo>
                  <a:cubicBezTo>
                    <a:pt x="17433" y="17088"/>
                    <a:pt x="17616" y="16180"/>
                    <a:pt x="17334" y="15298"/>
                  </a:cubicBezTo>
                  <a:cubicBezTo>
                    <a:pt x="16345" y="15298"/>
                    <a:pt x="15415" y="15298"/>
                    <a:pt x="14414" y="15298"/>
                  </a:cubicBezTo>
                  <a:cubicBezTo>
                    <a:pt x="14414" y="17157"/>
                    <a:pt x="14414" y="18954"/>
                    <a:pt x="14414" y="20797"/>
                  </a:cubicBezTo>
                  <a:close/>
                  <a:moveTo>
                    <a:pt x="4214" y="10600"/>
                  </a:moveTo>
                  <a:cubicBezTo>
                    <a:pt x="4214" y="14027"/>
                    <a:pt x="4214" y="17401"/>
                    <a:pt x="4214" y="20817"/>
                  </a:cubicBezTo>
                  <a:cubicBezTo>
                    <a:pt x="5281" y="20817"/>
                    <a:pt x="6276" y="20817"/>
                    <a:pt x="7374" y="20817"/>
                  </a:cubicBezTo>
                  <a:cubicBezTo>
                    <a:pt x="7370" y="17368"/>
                    <a:pt x="7388" y="13997"/>
                    <a:pt x="7364" y="10600"/>
                  </a:cubicBezTo>
                  <a:cubicBezTo>
                    <a:pt x="6229" y="10600"/>
                    <a:pt x="5257" y="10600"/>
                    <a:pt x="4214" y="10600"/>
                  </a:cubicBezTo>
                  <a:close/>
                  <a:moveTo>
                    <a:pt x="7979" y="20828"/>
                  </a:moveTo>
                  <a:cubicBezTo>
                    <a:pt x="9957" y="20828"/>
                    <a:pt x="11802" y="20828"/>
                    <a:pt x="13711" y="20828"/>
                  </a:cubicBezTo>
                  <a:cubicBezTo>
                    <a:pt x="13711" y="18736"/>
                    <a:pt x="13711" y="16710"/>
                    <a:pt x="13711" y="14637"/>
                  </a:cubicBezTo>
                  <a:cubicBezTo>
                    <a:pt x="11769" y="14637"/>
                    <a:pt x="9896" y="14637"/>
                    <a:pt x="7979" y="14637"/>
                  </a:cubicBezTo>
                  <a:cubicBezTo>
                    <a:pt x="7979" y="16724"/>
                    <a:pt x="7979" y="18728"/>
                    <a:pt x="7979" y="20828"/>
                  </a:cubicBezTo>
                  <a:close/>
                  <a:moveTo>
                    <a:pt x="13712" y="8483"/>
                  </a:moveTo>
                  <a:cubicBezTo>
                    <a:pt x="11751" y="8483"/>
                    <a:pt x="9911" y="8483"/>
                    <a:pt x="8085" y="8483"/>
                  </a:cubicBezTo>
                  <a:cubicBezTo>
                    <a:pt x="7849" y="9614"/>
                    <a:pt x="7881" y="13130"/>
                    <a:pt x="8130" y="13965"/>
                  </a:cubicBezTo>
                  <a:cubicBezTo>
                    <a:pt x="9962" y="13965"/>
                    <a:pt x="11804" y="13965"/>
                    <a:pt x="13712" y="13965"/>
                  </a:cubicBezTo>
                  <a:cubicBezTo>
                    <a:pt x="13712" y="12126"/>
                    <a:pt x="13712" y="10354"/>
                    <a:pt x="13712" y="8483"/>
                  </a:cubicBezTo>
                  <a:close/>
                  <a:moveTo>
                    <a:pt x="7686" y="557"/>
                  </a:moveTo>
                  <a:cubicBezTo>
                    <a:pt x="5737" y="557"/>
                    <a:pt x="3865" y="557"/>
                    <a:pt x="2026" y="557"/>
                  </a:cubicBezTo>
                  <a:cubicBezTo>
                    <a:pt x="1960" y="688"/>
                    <a:pt x="1901" y="751"/>
                    <a:pt x="1900" y="814"/>
                  </a:cubicBezTo>
                  <a:cubicBezTo>
                    <a:pt x="1886" y="5088"/>
                    <a:pt x="1873" y="9363"/>
                    <a:pt x="1875" y="13638"/>
                  </a:cubicBezTo>
                  <a:cubicBezTo>
                    <a:pt x="1875" y="13836"/>
                    <a:pt x="1944" y="14115"/>
                    <a:pt x="2084" y="14218"/>
                  </a:cubicBezTo>
                  <a:cubicBezTo>
                    <a:pt x="2815" y="14759"/>
                    <a:pt x="2840" y="15407"/>
                    <a:pt x="2434" y="16102"/>
                  </a:cubicBezTo>
                  <a:cubicBezTo>
                    <a:pt x="3289" y="17372"/>
                    <a:pt x="3241" y="17710"/>
                    <a:pt x="2155" y="18728"/>
                  </a:cubicBezTo>
                  <a:cubicBezTo>
                    <a:pt x="2014" y="18859"/>
                    <a:pt x="1896" y="19081"/>
                    <a:pt x="1882" y="19270"/>
                  </a:cubicBezTo>
                  <a:cubicBezTo>
                    <a:pt x="1844" y="19768"/>
                    <a:pt x="1869" y="20272"/>
                    <a:pt x="1869" y="20798"/>
                  </a:cubicBezTo>
                  <a:cubicBezTo>
                    <a:pt x="2508" y="20798"/>
                    <a:pt x="3022" y="20798"/>
                    <a:pt x="3650" y="20798"/>
                  </a:cubicBezTo>
                  <a:cubicBezTo>
                    <a:pt x="3650" y="17176"/>
                    <a:pt x="3650" y="13648"/>
                    <a:pt x="3650" y="9965"/>
                  </a:cubicBezTo>
                  <a:cubicBezTo>
                    <a:pt x="4941" y="9965"/>
                    <a:pt x="6120" y="9965"/>
                    <a:pt x="7328" y="9965"/>
                  </a:cubicBezTo>
                  <a:cubicBezTo>
                    <a:pt x="7360" y="9266"/>
                    <a:pt x="7224" y="8641"/>
                    <a:pt x="7449" y="8200"/>
                  </a:cubicBezTo>
                  <a:cubicBezTo>
                    <a:pt x="7793" y="7524"/>
                    <a:pt x="7734" y="6862"/>
                    <a:pt x="7741" y="6182"/>
                  </a:cubicBezTo>
                  <a:cubicBezTo>
                    <a:pt x="7756" y="4684"/>
                    <a:pt x="7749" y="3186"/>
                    <a:pt x="7743" y="1687"/>
                  </a:cubicBezTo>
                  <a:cubicBezTo>
                    <a:pt x="7741" y="1331"/>
                    <a:pt x="7708" y="976"/>
                    <a:pt x="7686" y="557"/>
                  </a:cubicBezTo>
                  <a:close/>
                  <a:moveTo>
                    <a:pt x="17952" y="14714"/>
                  </a:moveTo>
                  <a:cubicBezTo>
                    <a:pt x="18164" y="16879"/>
                    <a:pt x="17906" y="18880"/>
                    <a:pt x="18111" y="20817"/>
                  </a:cubicBezTo>
                  <a:cubicBezTo>
                    <a:pt x="18668" y="20817"/>
                    <a:pt x="19089" y="20817"/>
                    <a:pt x="19531" y="20817"/>
                  </a:cubicBezTo>
                  <a:cubicBezTo>
                    <a:pt x="19563" y="20606"/>
                    <a:pt x="19602" y="20466"/>
                    <a:pt x="19604" y="20326"/>
                  </a:cubicBezTo>
                  <a:cubicBezTo>
                    <a:pt x="19615" y="19575"/>
                    <a:pt x="19749" y="18836"/>
                    <a:pt x="18861" y="18348"/>
                  </a:cubicBezTo>
                  <a:cubicBezTo>
                    <a:pt x="18357" y="18071"/>
                    <a:pt x="18344" y="17408"/>
                    <a:pt x="18563" y="16853"/>
                  </a:cubicBezTo>
                  <a:cubicBezTo>
                    <a:pt x="18667" y="16589"/>
                    <a:pt x="18852" y="16356"/>
                    <a:pt x="19023" y="16072"/>
                  </a:cubicBezTo>
                  <a:cubicBezTo>
                    <a:pt x="18661" y="15398"/>
                    <a:pt x="18667" y="14791"/>
                    <a:pt x="19339" y="14242"/>
                  </a:cubicBezTo>
                  <a:cubicBezTo>
                    <a:pt x="19537" y="14081"/>
                    <a:pt x="19598" y="13662"/>
                    <a:pt x="19599" y="13361"/>
                  </a:cubicBezTo>
                  <a:cubicBezTo>
                    <a:pt x="19616" y="9340"/>
                    <a:pt x="19612" y="5319"/>
                    <a:pt x="19605" y="1298"/>
                  </a:cubicBezTo>
                  <a:cubicBezTo>
                    <a:pt x="19605" y="1056"/>
                    <a:pt x="19537" y="814"/>
                    <a:pt x="19490" y="500"/>
                  </a:cubicBezTo>
                  <a:cubicBezTo>
                    <a:pt x="17560" y="484"/>
                    <a:pt x="15686" y="481"/>
                    <a:pt x="13728" y="499"/>
                  </a:cubicBezTo>
                  <a:cubicBezTo>
                    <a:pt x="13728" y="2884"/>
                    <a:pt x="13724" y="5108"/>
                    <a:pt x="13735" y="7332"/>
                  </a:cubicBezTo>
                  <a:cubicBezTo>
                    <a:pt x="13736" y="7498"/>
                    <a:pt x="13801" y="7762"/>
                    <a:pt x="13911" y="7812"/>
                  </a:cubicBezTo>
                  <a:cubicBezTo>
                    <a:pt x="14457" y="8057"/>
                    <a:pt x="14335" y="8526"/>
                    <a:pt x="14338" y="8946"/>
                  </a:cubicBezTo>
                  <a:cubicBezTo>
                    <a:pt x="14348" y="10335"/>
                    <a:pt x="14342" y="11724"/>
                    <a:pt x="14342" y="13113"/>
                  </a:cubicBezTo>
                  <a:cubicBezTo>
                    <a:pt x="14342" y="13612"/>
                    <a:pt x="14342" y="14111"/>
                    <a:pt x="14342" y="14714"/>
                  </a:cubicBezTo>
                  <a:cubicBezTo>
                    <a:pt x="15608" y="14714"/>
                    <a:pt x="16726" y="14714"/>
                    <a:pt x="17952" y="14714"/>
                  </a:cubicBezTo>
                  <a:close/>
                  <a:moveTo>
                    <a:pt x="1319" y="0"/>
                  </a:moveTo>
                  <a:cubicBezTo>
                    <a:pt x="3720" y="0"/>
                    <a:pt x="5900" y="0"/>
                    <a:pt x="8239" y="0"/>
                  </a:cubicBezTo>
                  <a:cubicBezTo>
                    <a:pt x="8250" y="1313"/>
                    <a:pt x="8265" y="2579"/>
                    <a:pt x="8270" y="3844"/>
                  </a:cubicBezTo>
                  <a:cubicBezTo>
                    <a:pt x="8275" y="5123"/>
                    <a:pt x="8271" y="6402"/>
                    <a:pt x="8271" y="7702"/>
                  </a:cubicBezTo>
                  <a:cubicBezTo>
                    <a:pt x="9098" y="8040"/>
                    <a:pt x="9906" y="7844"/>
                    <a:pt x="10691" y="7879"/>
                  </a:cubicBezTo>
                  <a:cubicBezTo>
                    <a:pt x="11454" y="7912"/>
                    <a:pt x="12220" y="7886"/>
                    <a:pt x="13040" y="7886"/>
                  </a:cubicBezTo>
                  <a:cubicBezTo>
                    <a:pt x="13332" y="6980"/>
                    <a:pt x="13162" y="6102"/>
                    <a:pt x="13191" y="5244"/>
                  </a:cubicBezTo>
                  <a:cubicBezTo>
                    <a:pt x="13219" y="4404"/>
                    <a:pt x="13197" y="3561"/>
                    <a:pt x="13197" y="2719"/>
                  </a:cubicBezTo>
                  <a:cubicBezTo>
                    <a:pt x="13197" y="1850"/>
                    <a:pt x="13197" y="982"/>
                    <a:pt x="13197" y="30"/>
                  </a:cubicBezTo>
                  <a:cubicBezTo>
                    <a:pt x="15537" y="30"/>
                    <a:pt x="17743" y="30"/>
                    <a:pt x="20077" y="30"/>
                  </a:cubicBezTo>
                  <a:cubicBezTo>
                    <a:pt x="20099" y="479"/>
                    <a:pt x="20137" y="902"/>
                    <a:pt x="20137" y="1326"/>
                  </a:cubicBezTo>
                  <a:cubicBezTo>
                    <a:pt x="20142" y="5242"/>
                    <a:pt x="20143" y="9158"/>
                    <a:pt x="20137" y="13074"/>
                  </a:cubicBezTo>
                  <a:cubicBezTo>
                    <a:pt x="20136" y="13629"/>
                    <a:pt x="20135" y="14115"/>
                    <a:pt x="20664" y="14527"/>
                  </a:cubicBezTo>
                  <a:cubicBezTo>
                    <a:pt x="21171" y="14921"/>
                    <a:pt x="20992" y="15517"/>
                    <a:pt x="20726" y="16069"/>
                  </a:cubicBezTo>
                  <a:cubicBezTo>
                    <a:pt x="20873" y="16308"/>
                    <a:pt x="21050" y="16539"/>
                    <a:pt x="21167" y="16798"/>
                  </a:cubicBezTo>
                  <a:cubicBezTo>
                    <a:pt x="21434" y="17384"/>
                    <a:pt x="21388" y="18088"/>
                    <a:pt x="20858" y="18384"/>
                  </a:cubicBezTo>
                  <a:cubicBezTo>
                    <a:pt x="20017" y="18852"/>
                    <a:pt x="20138" y="19554"/>
                    <a:pt x="20146" y="20269"/>
                  </a:cubicBezTo>
                  <a:cubicBezTo>
                    <a:pt x="20149" y="20446"/>
                    <a:pt x="20199" y="20622"/>
                    <a:pt x="20225" y="20785"/>
                  </a:cubicBezTo>
                  <a:cubicBezTo>
                    <a:pt x="20658" y="20876"/>
                    <a:pt x="21050" y="20959"/>
                    <a:pt x="21441" y="21041"/>
                  </a:cubicBezTo>
                  <a:cubicBezTo>
                    <a:pt x="21439" y="21132"/>
                    <a:pt x="21436" y="21223"/>
                    <a:pt x="21434" y="21314"/>
                  </a:cubicBezTo>
                  <a:cubicBezTo>
                    <a:pt x="21140" y="21350"/>
                    <a:pt x="20846" y="21413"/>
                    <a:pt x="20551" y="21419"/>
                  </a:cubicBezTo>
                  <a:cubicBezTo>
                    <a:pt x="11607" y="21600"/>
                    <a:pt x="846" y="21470"/>
                    <a:pt x="0" y="21101"/>
                  </a:cubicBezTo>
                  <a:cubicBezTo>
                    <a:pt x="487" y="20969"/>
                    <a:pt x="836" y="20875"/>
                    <a:pt x="1309" y="20747"/>
                  </a:cubicBezTo>
                  <a:cubicBezTo>
                    <a:pt x="1309" y="20267"/>
                    <a:pt x="1335" y="19763"/>
                    <a:pt x="1296" y="19264"/>
                  </a:cubicBezTo>
                  <a:cubicBezTo>
                    <a:pt x="1281" y="19075"/>
                    <a:pt x="1160" y="18832"/>
                    <a:pt x="1009" y="18726"/>
                  </a:cubicBezTo>
                  <a:cubicBezTo>
                    <a:pt x="-159" y="17902"/>
                    <a:pt x="-30" y="17134"/>
                    <a:pt x="740" y="16091"/>
                  </a:cubicBezTo>
                  <a:cubicBezTo>
                    <a:pt x="372" y="15385"/>
                    <a:pt x="412" y="14767"/>
                    <a:pt x="1110" y="14181"/>
                  </a:cubicBezTo>
                  <a:cubicBezTo>
                    <a:pt x="1337" y="13991"/>
                    <a:pt x="1310" y="13435"/>
                    <a:pt x="1311" y="13047"/>
                  </a:cubicBezTo>
                  <a:cubicBezTo>
                    <a:pt x="1324" y="9167"/>
                    <a:pt x="1319" y="5287"/>
                    <a:pt x="1319" y="1408"/>
                  </a:cubicBezTo>
                  <a:cubicBezTo>
                    <a:pt x="1319" y="976"/>
                    <a:pt x="1319" y="544"/>
                    <a:pt x="1319"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92" name="Shape"/>
            <p:cNvSpPr/>
            <p:nvPr/>
          </p:nvSpPr>
          <p:spPr>
            <a:xfrm>
              <a:off x="4478817" y="4417002"/>
              <a:ext cx="946325" cy="950407"/>
            </a:xfrm>
            <a:custGeom>
              <a:avLst/>
              <a:gdLst/>
              <a:ahLst/>
              <a:cxnLst>
                <a:cxn ang="0">
                  <a:pos x="wd2" y="hd2"/>
                </a:cxn>
                <a:cxn ang="5400000">
                  <a:pos x="wd2" y="hd2"/>
                </a:cxn>
                <a:cxn ang="10800000">
                  <a:pos x="wd2" y="hd2"/>
                </a:cxn>
                <a:cxn ang="16200000">
                  <a:pos x="wd2" y="hd2"/>
                </a:cxn>
              </a:cxnLst>
              <a:rect l="0" t="0" r="r" b="b"/>
              <a:pathLst>
                <a:path w="21600" h="21600" extrusionOk="0">
                  <a:moveTo>
                    <a:pt x="16802" y="10670"/>
                  </a:moveTo>
                  <a:cubicBezTo>
                    <a:pt x="16562" y="9939"/>
                    <a:pt x="16150" y="9594"/>
                    <a:pt x="15493" y="9597"/>
                  </a:cubicBezTo>
                  <a:cubicBezTo>
                    <a:pt x="14841" y="9600"/>
                    <a:pt x="14420" y="9932"/>
                    <a:pt x="14201" y="10670"/>
                  </a:cubicBezTo>
                  <a:cubicBezTo>
                    <a:pt x="15099" y="10670"/>
                    <a:pt x="15900" y="10670"/>
                    <a:pt x="16802" y="10670"/>
                  </a:cubicBezTo>
                  <a:close/>
                  <a:moveTo>
                    <a:pt x="7306" y="10646"/>
                  </a:moveTo>
                  <a:cubicBezTo>
                    <a:pt x="7019" y="9831"/>
                    <a:pt x="6656" y="9547"/>
                    <a:pt x="6008" y="9593"/>
                  </a:cubicBezTo>
                  <a:cubicBezTo>
                    <a:pt x="5387" y="9637"/>
                    <a:pt x="5084" y="9944"/>
                    <a:pt x="4941" y="10747"/>
                  </a:cubicBezTo>
                  <a:cubicBezTo>
                    <a:pt x="5606" y="10747"/>
                    <a:pt x="6257" y="10752"/>
                    <a:pt x="6908" y="10742"/>
                  </a:cubicBezTo>
                  <a:cubicBezTo>
                    <a:pt x="7040" y="10740"/>
                    <a:pt x="7170" y="10680"/>
                    <a:pt x="7306" y="10646"/>
                  </a:cubicBezTo>
                  <a:close/>
                  <a:moveTo>
                    <a:pt x="570" y="11386"/>
                  </a:moveTo>
                  <a:cubicBezTo>
                    <a:pt x="466" y="11752"/>
                    <a:pt x="433" y="12037"/>
                    <a:pt x="846" y="12109"/>
                  </a:cubicBezTo>
                  <a:cubicBezTo>
                    <a:pt x="1098" y="12153"/>
                    <a:pt x="1361" y="12137"/>
                    <a:pt x="1620" y="12137"/>
                  </a:cubicBezTo>
                  <a:cubicBezTo>
                    <a:pt x="7718" y="12138"/>
                    <a:pt x="13816" y="12138"/>
                    <a:pt x="19914" y="12137"/>
                  </a:cubicBezTo>
                  <a:cubicBezTo>
                    <a:pt x="20172" y="12137"/>
                    <a:pt x="20434" y="12150"/>
                    <a:pt x="20688" y="12111"/>
                  </a:cubicBezTo>
                  <a:cubicBezTo>
                    <a:pt x="21179" y="12036"/>
                    <a:pt x="21127" y="11740"/>
                    <a:pt x="20980" y="11386"/>
                  </a:cubicBezTo>
                  <a:cubicBezTo>
                    <a:pt x="14152" y="11386"/>
                    <a:pt x="7368" y="11386"/>
                    <a:pt x="570" y="11386"/>
                  </a:cubicBezTo>
                  <a:close/>
                  <a:moveTo>
                    <a:pt x="21056" y="681"/>
                  </a:moveTo>
                  <a:cubicBezTo>
                    <a:pt x="19904" y="457"/>
                    <a:pt x="1391" y="490"/>
                    <a:pt x="531" y="713"/>
                  </a:cubicBezTo>
                  <a:cubicBezTo>
                    <a:pt x="531" y="1276"/>
                    <a:pt x="531" y="1847"/>
                    <a:pt x="531" y="2467"/>
                  </a:cubicBezTo>
                  <a:cubicBezTo>
                    <a:pt x="7407" y="2467"/>
                    <a:pt x="14219" y="2467"/>
                    <a:pt x="21056" y="2467"/>
                  </a:cubicBezTo>
                  <a:cubicBezTo>
                    <a:pt x="21056" y="1814"/>
                    <a:pt x="21056" y="1241"/>
                    <a:pt x="21056" y="681"/>
                  </a:cubicBezTo>
                  <a:close/>
                  <a:moveTo>
                    <a:pt x="19852" y="3198"/>
                  </a:moveTo>
                  <a:cubicBezTo>
                    <a:pt x="13794" y="3198"/>
                    <a:pt x="7801" y="3198"/>
                    <a:pt x="1820" y="3198"/>
                  </a:cubicBezTo>
                  <a:cubicBezTo>
                    <a:pt x="1594" y="4705"/>
                    <a:pt x="1655" y="9933"/>
                    <a:pt x="1903" y="10705"/>
                  </a:cubicBezTo>
                  <a:cubicBezTo>
                    <a:pt x="2628" y="10705"/>
                    <a:pt x="3360" y="10705"/>
                    <a:pt x="4105" y="10705"/>
                  </a:cubicBezTo>
                  <a:cubicBezTo>
                    <a:pt x="4476" y="9762"/>
                    <a:pt x="5013" y="9041"/>
                    <a:pt x="6109" y="9045"/>
                  </a:cubicBezTo>
                  <a:cubicBezTo>
                    <a:pt x="7196" y="9050"/>
                    <a:pt x="7739" y="9761"/>
                    <a:pt x="8083" y="10690"/>
                  </a:cubicBezTo>
                  <a:cubicBezTo>
                    <a:pt x="9918" y="10690"/>
                    <a:pt x="11713" y="10690"/>
                    <a:pt x="13474" y="10690"/>
                  </a:cubicBezTo>
                  <a:cubicBezTo>
                    <a:pt x="14115" y="9466"/>
                    <a:pt x="14590" y="9068"/>
                    <a:pt x="15422" y="9043"/>
                  </a:cubicBezTo>
                  <a:cubicBezTo>
                    <a:pt x="16577" y="9008"/>
                    <a:pt x="17107" y="9787"/>
                    <a:pt x="17536" y="10752"/>
                  </a:cubicBezTo>
                  <a:cubicBezTo>
                    <a:pt x="17914" y="10752"/>
                    <a:pt x="18280" y="10760"/>
                    <a:pt x="18647" y="10750"/>
                  </a:cubicBezTo>
                  <a:cubicBezTo>
                    <a:pt x="19039" y="10740"/>
                    <a:pt x="19431" y="10712"/>
                    <a:pt x="19852" y="10691"/>
                  </a:cubicBezTo>
                  <a:cubicBezTo>
                    <a:pt x="19852" y="8139"/>
                    <a:pt x="19852" y="5695"/>
                    <a:pt x="19852" y="3198"/>
                  </a:cubicBezTo>
                  <a:close/>
                  <a:moveTo>
                    <a:pt x="19910" y="21034"/>
                  </a:moveTo>
                  <a:cubicBezTo>
                    <a:pt x="19902" y="18201"/>
                    <a:pt x="19966" y="15473"/>
                    <a:pt x="19871" y="12739"/>
                  </a:cubicBezTo>
                  <a:cubicBezTo>
                    <a:pt x="13762" y="12739"/>
                    <a:pt x="7801" y="12739"/>
                    <a:pt x="1776" y="12739"/>
                  </a:cubicBezTo>
                  <a:cubicBezTo>
                    <a:pt x="1776" y="15528"/>
                    <a:pt x="1776" y="18256"/>
                    <a:pt x="1776" y="21034"/>
                  </a:cubicBezTo>
                  <a:cubicBezTo>
                    <a:pt x="7815" y="21034"/>
                    <a:pt x="13778" y="21034"/>
                    <a:pt x="19910" y="21034"/>
                  </a:cubicBezTo>
                  <a:close/>
                  <a:moveTo>
                    <a:pt x="20453" y="21600"/>
                  </a:moveTo>
                  <a:cubicBezTo>
                    <a:pt x="13943" y="21600"/>
                    <a:pt x="7639" y="21600"/>
                    <a:pt x="1223" y="21600"/>
                  </a:cubicBezTo>
                  <a:cubicBezTo>
                    <a:pt x="1036" y="20591"/>
                    <a:pt x="1147" y="19605"/>
                    <a:pt x="1128" y="18631"/>
                  </a:cubicBezTo>
                  <a:cubicBezTo>
                    <a:pt x="1110" y="17675"/>
                    <a:pt x="1124" y="16718"/>
                    <a:pt x="1124" y="15762"/>
                  </a:cubicBezTo>
                  <a:cubicBezTo>
                    <a:pt x="1124" y="14777"/>
                    <a:pt x="1124" y="13792"/>
                    <a:pt x="1124" y="12765"/>
                  </a:cubicBezTo>
                  <a:cubicBezTo>
                    <a:pt x="700" y="12696"/>
                    <a:pt x="387" y="12646"/>
                    <a:pt x="12" y="12585"/>
                  </a:cubicBezTo>
                  <a:cubicBezTo>
                    <a:pt x="12" y="12005"/>
                    <a:pt x="12" y="11471"/>
                    <a:pt x="12" y="10895"/>
                  </a:cubicBezTo>
                  <a:cubicBezTo>
                    <a:pt x="342" y="10817"/>
                    <a:pt x="659" y="10741"/>
                    <a:pt x="1050" y="10648"/>
                  </a:cubicBezTo>
                  <a:cubicBezTo>
                    <a:pt x="1050" y="8217"/>
                    <a:pt x="1050" y="5768"/>
                    <a:pt x="1050" y="3239"/>
                  </a:cubicBezTo>
                  <a:cubicBezTo>
                    <a:pt x="731" y="3161"/>
                    <a:pt x="391" y="3078"/>
                    <a:pt x="0" y="2983"/>
                  </a:cubicBezTo>
                  <a:cubicBezTo>
                    <a:pt x="0" y="2045"/>
                    <a:pt x="0" y="1138"/>
                    <a:pt x="0" y="243"/>
                  </a:cubicBezTo>
                  <a:cubicBezTo>
                    <a:pt x="35" y="203"/>
                    <a:pt x="57" y="173"/>
                    <a:pt x="84" y="148"/>
                  </a:cubicBezTo>
                  <a:cubicBezTo>
                    <a:pt x="109" y="123"/>
                    <a:pt x="137" y="88"/>
                    <a:pt x="167" y="83"/>
                  </a:cubicBezTo>
                  <a:cubicBezTo>
                    <a:pt x="385" y="50"/>
                    <a:pt x="603" y="0"/>
                    <a:pt x="820" y="0"/>
                  </a:cubicBezTo>
                  <a:cubicBezTo>
                    <a:pt x="7618" y="2"/>
                    <a:pt x="14415" y="9"/>
                    <a:pt x="21212" y="20"/>
                  </a:cubicBezTo>
                  <a:cubicBezTo>
                    <a:pt x="21315" y="20"/>
                    <a:pt x="21418" y="83"/>
                    <a:pt x="21600" y="142"/>
                  </a:cubicBezTo>
                  <a:cubicBezTo>
                    <a:pt x="21600" y="1061"/>
                    <a:pt x="21600" y="1995"/>
                    <a:pt x="21600" y="2978"/>
                  </a:cubicBezTo>
                  <a:cubicBezTo>
                    <a:pt x="21241" y="3065"/>
                    <a:pt x="20895" y="3149"/>
                    <a:pt x="20525" y="3238"/>
                  </a:cubicBezTo>
                  <a:cubicBezTo>
                    <a:pt x="20525" y="5717"/>
                    <a:pt x="20525" y="8169"/>
                    <a:pt x="20525" y="10656"/>
                  </a:cubicBezTo>
                  <a:cubicBezTo>
                    <a:pt x="20893" y="10727"/>
                    <a:pt x="21210" y="10787"/>
                    <a:pt x="21600" y="10862"/>
                  </a:cubicBezTo>
                  <a:cubicBezTo>
                    <a:pt x="21600" y="11419"/>
                    <a:pt x="21600" y="11947"/>
                    <a:pt x="21600" y="12544"/>
                  </a:cubicBezTo>
                  <a:cubicBezTo>
                    <a:pt x="21259" y="12621"/>
                    <a:pt x="20914" y="12699"/>
                    <a:pt x="20453" y="12804"/>
                  </a:cubicBezTo>
                  <a:cubicBezTo>
                    <a:pt x="20453" y="15693"/>
                    <a:pt x="20453" y="18587"/>
                    <a:pt x="20453"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93" name="Shape"/>
            <p:cNvSpPr/>
            <p:nvPr/>
          </p:nvSpPr>
          <p:spPr>
            <a:xfrm>
              <a:off x="9012496" y="-1"/>
              <a:ext cx="736192" cy="953100"/>
            </a:xfrm>
            <a:custGeom>
              <a:avLst/>
              <a:gdLst/>
              <a:ahLst/>
              <a:cxnLst>
                <a:cxn ang="0">
                  <a:pos x="wd2" y="hd2"/>
                </a:cxn>
                <a:cxn ang="5400000">
                  <a:pos x="wd2" y="hd2"/>
                </a:cxn>
                <a:cxn ang="10800000">
                  <a:pos x="wd2" y="hd2"/>
                </a:cxn>
                <a:cxn ang="16200000">
                  <a:pos x="wd2" y="hd2"/>
                </a:cxn>
              </a:cxnLst>
              <a:rect l="0" t="0" r="r" b="b"/>
              <a:pathLst>
                <a:path w="21593" h="21596" extrusionOk="0">
                  <a:moveTo>
                    <a:pt x="6023" y="2062"/>
                  </a:moveTo>
                  <a:cubicBezTo>
                    <a:pt x="5907" y="2746"/>
                    <a:pt x="6230" y="3043"/>
                    <a:pt x="6920" y="3047"/>
                  </a:cubicBezTo>
                  <a:cubicBezTo>
                    <a:pt x="9482" y="3062"/>
                    <a:pt x="12044" y="3061"/>
                    <a:pt x="14605" y="3052"/>
                  </a:cubicBezTo>
                  <a:cubicBezTo>
                    <a:pt x="15276" y="3049"/>
                    <a:pt x="15672" y="2798"/>
                    <a:pt x="15598" y="2109"/>
                  </a:cubicBezTo>
                  <a:cubicBezTo>
                    <a:pt x="12413" y="1992"/>
                    <a:pt x="9227" y="2061"/>
                    <a:pt x="6023" y="2062"/>
                  </a:cubicBezTo>
                  <a:close/>
                  <a:moveTo>
                    <a:pt x="5982" y="1420"/>
                  </a:moveTo>
                  <a:cubicBezTo>
                    <a:pt x="9264" y="1420"/>
                    <a:pt x="12412" y="1420"/>
                    <a:pt x="15642" y="1420"/>
                  </a:cubicBezTo>
                  <a:cubicBezTo>
                    <a:pt x="15622" y="1118"/>
                    <a:pt x="15606" y="889"/>
                    <a:pt x="15590" y="644"/>
                  </a:cubicBezTo>
                  <a:cubicBezTo>
                    <a:pt x="12336" y="644"/>
                    <a:pt x="9189" y="644"/>
                    <a:pt x="5982" y="644"/>
                  </a:cubicBezTo>
                  <a:cubicBezTo>
                    <a:pt x="5982" y="916"/>
                    <a:pt x="5982" y="1122"/>
                    <a:pt x="5982" y="1420"/>
                  </a:cubicBezTo>
                  <a:close/>
                  <a:moveTo>
                    <a:pt x="19423" y="19864"/>
                  </a:moveTo>
                  <a:cubicBezTo>
                    <a:pt x="13612" y="19864"/>
                    <a:pt x="7947" y="19864"/>
                    <a:pt x="2304" y="19864"/>
                  </a:cubicBezTo>
                  <a:cubicBezTo>
                    <a:pt x="1985" y="18746"/>
                    <a:pt x="2021" y="2434"/>
                    <a:pt x="2347" y="1535"/>
                  </a:cubicBezTo>
                  <a:cubicBezTo>
                    <a:pt x="3243" y="1504"/>
                    <a:pt x="4171" y="1472"/>
                    <a:pt x="5121" y="1439"/>
                  </a:cubicBezTo>
                  <a:cubicBezTo>
                    <a:pt x="5150" y="1209"/>
                    <a:pt x="5193" y="1066"/>
                    <a:pt x="5178" y="927"/>
                  </a:cubicBezTo>
                  <a:cubicBezTo>
                    <a:pt x="5167" y="830"/>
                    <a:pt x="5078" y="739"/>
                    <a:pt x="5025" y="648"/>
                  </a:cubicBezTo>
                  <a:cubicBezTo>
                    <a:pt x="3632" y="648"/>
                    <a:pt x="2276" y="648"/>
                    <a:pt x="831" y="648"/>
                  </a:cubicBezTo>
                  <a:cubicBezTo>
                    <a:pt x="777" y="990"/>
                    <a:pt x="693" y="1271"/>
                    <a:pt x="692" y="1552"/>
                  </a:cubicBezTo>
                  <a:cubicBezTo>
                    <a:pt x="685" y="7715"/>
                    <a:pt x="684" y="13878"/>
                    <a:pt x="693" y="20041"/>
                  </a:cubicBezTo>
                  <a:cubicBezTo>
                    <a:pt x="693" y="20353"/>
                    <a:pt x="788" y="20665"/>
                    <a:pt x="841" y="20988"/>
                  </a:cubicBezTo>
                  <a:cubicBezTo>
                    <a:pt x="1316" y="21020"/>
                    <a:pt x="1643" y="21060"/>
                    <a:pt x="1970" y="21060"/>
                  </a:cubicBezTo>
                  <a:cubicBezTo>
                    <a:pt x="7810" y="21064"/>
                    <a:pt x="13651" y="21067"/>
                    <a:pt x="19492" y="21061"/>
                  </a:cubicBezTo>
                  <a:cubicBezTo>
                    <a:pt x="20816" y="21060"/>
                    <a:pt x="20878" y="21017"/>
                    <a:pt x="20879" y="20019"/>
                  </a:cubicBezTo>
                  <a:cubicBezTo>
                    <a:pt x="20887" y="13856"/>
                    <a:pt x="20884" y="7693"/>
                    <a:pt x="20876" y="1530"/>
                  </a:cubicBezTo>
                  <a:cubicBezTo>
                    <a:pt x="20876" y="1251"/>
                    <a:pt x="20787" y="971"/>
                    <a:pt x="20733" y="655"/>
                  </a:cubicBezTo>
                  <a:cubicBezTo>
                    <a:pt x="19237" y="655"/>
                    <a:pt x="17841" y="655"/>
                    <a:pt x="16360" y="655"/>
                  </a:cubicBezTo>
                  <a:cubicBezTo>
                    <a:pt x="16422" y="973"/>
                    <a:pt x="16468" y="1206"/>
                    <a:pt x="16514" y="1442"/>
                  </a:cubicBezTo>
                  <a:cubicBezTo>
                    <a:pt x="17533" y="1483"/>
                    <a:pt x="18456" y="1521"/>
                    <a:pt x="19423" y="1561"/>
                  </a:cubicBezTo>
                  <a:cubicBezTo>
                    <a:pt x="19423" y="7702"/>
                    <a:pt x="19423" y="13710"/>
                    <a:pt x="19423" y="19864"/>
                  </a:cubicBezTo>
                  <a:close/>
                  <a:moveTo>
                    <a:pt x="18707" y="19319"/>
                  </a:moveTo>
                  <a:cubicBezTo>
                    <a:pt x="18707" y="13566"/>
                    <a:pt x="18707" y="7872"/>
                    <a:pt x="18707" y="2114"/>
                  </a:cubicBezTo>
                  <a:cubicBezTo>
                    <a:pt x="17935" y="2114"/>
                    <a:pt x="17243" y="2114"/>
                    <a:pt x="16569" y="2114"/>
                  </a:cubicBezTo>
                  <a:cubicBezTo>
                    <a:pt x="15958" y="3495"/>
                    <a:pt x="15716" y="3627"/>
                    <a:pt x="13777" y="3630"/>
                  </a:cubicBezTo>
                  <a:cubicBezTo>
                    <a:pt x="11785" y="3634"/>
                    <a:pt x="9793" y="3634"/>
                    <a:pt x="7800" y="3630"/>
                  </a:cubicBezTo>
                  <a:cubicBezTo>
                    <a:pt x="5858" y="3626"/>
                    <a:pt x="5619" y="3497"/>
                    <a:pt x="5003" y="2119"/>
                  </a:cubicBezTo>
                  <a:cubicBezTo>
                    <a:pt x="4328" y="2119"/>
                    <a:pt x="3638" y="2119"/>
                    <a:pt x="2965" y="2119"/>
                  </a:cubicBezTo>
                  <a:cubicBezTo>
                    <a:pt x="2686" y="3318"/>
                    <a:pt x="2738" y="18461"/>
                    <a:pt x="3024" y="19319"/>
                  </a:cubicBezTo>
                  <a:cubicBezTo>
                    <a:pt x="8208" y="19319"/>
                    <a:pt x="13408" y="19319"/>
                    <a:pt x="18707" y="19319"/>
                  </a:cubicBezTo>
                  <a:close/>
                  <a:moveTo>
                    <a:pt x="3" y="10837"/>
                  </a:moveTo>
                  <a:cubicBezTo>
                    <a:pt x="3" y="7758"/>
                    <a:pt x="-2" y="4679"/>
                    <a:pt x="5" y="1600"/>
                  </a:cubicBezTo>
                  <a:cubicBezTo>
                    <a:pt x="8" y="208"/>
                    <a:pt x="267" y="6"/>
                    <a:pt x="2065" y="4"/>
                  </a:cubicBezTo>
                  <a:cubicBezTo>
                    <a:pt x="7900" y="-2"/>
                    <a:pt x="13736" y="-2"/>
                    <a:pt x="19572" y="4"/>
                  </a:cubicBezTo>
                  <a:cubicBezTo>
                    <a:pt x="21285" y="6"/>
                    <a:pt x="21584" y="229"/>
                    <a:pt x="21586" y="1533"/>
                  </a:cubicBezTo>
                  <a:cubicBezTo>
                    <a:pt x="21595" y="7728"/>
                    <a:pt x="21596" y="13922"/>
                    <a:pt x="21586" y="20117"/>
                  </a:cubicBezTo>
                  <a:cubicBezTo>
                    <a:pt x="21584" y="21366"/>
                    <a:pt x="21286" y="21588"/>
                    <a:pt x="19659" y="21591"/>
                  </a:cubicBezTo>
                  <a:cubicBezTo>
                    <a:pt x="13776" y="21598"/>
                    <a:pt x="7893" y="21597"/>
                    <a:pt x="2009" y="21591"/>
                  </a:cubicBezTo>
                  <a:cubicBezTo>
                    <a:pt x="263" y="21590"/>
                    <a:pt x="10" y="21397"/>
                    <a:pt x="6" y="20074"/>
                  </a:cubicBezTo>
                  <a:cubicBezTo>
                    <a:pt x="-4" y="16995"/>
                    <a:pt x="3" y="13916"/>
                    <a:pt x="3" y="10837"/>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94" name="Shape"/>
            <p:cNvSpPr/>
            <p:nvPr/>
          </p:nvSpPr>
          <p:spPr>
            <a:xfrm>
              <a:off x="28479" y="6633837"/>
              <a:ext cx="952925" cy="953302"/>
            </a:xfrm>
            <a:custGeom>
              <a:avLst/>
              <a:gdLst/>
              <a:ahLst/>
              <a:cxnLst>
                <a:cxn ang="0">
                  <a:pos x="wd2" y="hd2"/>
                </a:cxn>
                <a:cxn ang="5400000">
                  <a:pos x="wd2" y="hd2"/>
                </a:cxn>
                <a:cxn ang="10800000">
                  <a:pos x="wd2" y="hd2"/>
                </a:cxn>
                <a:cxn ang="16200000">
                  <a:pos x="wd2" y="hd2"/>
                </a:cxn>
              </a:cxnLst>
              <a:rect l="0" t="0" r="r" b="b"/>
              <a:pathLst>
                <a:path w="21587" h="21454" extrusionOk="0">
                  <a:moveTo>
                    <a:pt x="11402" y="10665"/>
                  </a:moveTo>
                  <a:cubicBezTo>
                    <a:pt x="11517" y="9889"/>
                    <a:pt x="11007" y="10051"/>
                    <a:pt x="10650" y="10034"/>
                  </a:cubicBezTo>
                  <a:cubicBezTo>
                    <a:pt x="10256" y="10015"/>
                    <a:pt x="10020" y="10155"/>
                    <a:pt x="10215" y="10665"/>
                  </a:cubicBezTo>
                  <a:cubicBezTo>
                    <a:pt x="10573" y="10665"/>
                    <a:pt x="10949" y="10665"/>
                    <a:pt x="11402" y="10665"/>
                  </a:cubicBezTo>
                  <a:close/>
                  <a:moveTo>
                    <a:pt x="10156" y="8847"/>
                  </a:moveTo>
                  <a:cubicBezTo>
                    <a:pt x="10336" y="9569"/>
                    <a:pt x="10357" y="9576"/>
                    <a:pt x="11400" y="9291"/>
                  </a:cubicBezTo>
                  <a:cubicBezTo>
                    <a:pt x="11247" y="8714"/>
                    <a:pt x="11247" y="8714"/>
                    <a:pt x="10156" y="8847"/>
                  </a:cubicBezTo>
                  <a:close/>
                  <a:moveTo>
                    <a:pt x="1570" y="14325"/>
                  </a:moveTo>
                  <a:cubicBezTo>
                    <a:pt x="1570" y="13644"/>
                    <a:pt x="1570" y="13077"/>
                    <a:pt x="1570" y="12515"/>
                  </a:cubicBezTo>
                  <a:cubicBezTo>
                    <a:pt x="497" y="12467"/>
                    <a:pt x="346" y="12777"/>
                    <a:pt x="665" y="14325"/>
                  </a:cubicBezTo>
                  <a:cubicBezTo>
                    <a:pt x="927" y="14325"/>
                    <a:pt x="1201" y="14325"/>
                    <a:pt x="1570" y="14325"/>
                  </a:cubicBezTo>
                  <a:close/>
                  <a:moveTo>
                    <a:pt x="20801" y="14371"/>
                  </a:moveTo>
                  <a:cubicBezTo>
                    <a:pt x="21258" y="12924"/>
                    <a:pt x="21045" y="12433"/>
                    <a:pt x="19979" y="12527"/>
                  </a:cubicBezTo>
                  <a:cubicBezTo>
                    <a:pt x="19979" y="13117"/>
                    <a:pt x="19979" y="13709"/>
                    <a:pt x="19979" y="14334"/>
                  </a:cubicBezTo>
                  <a:cubicBezTo>
                    <a:pt x="20310" y="14349"/>
                    <a:pt x="20560" y="14360"/>
                    <a:pt x="20801" y="14371"/>
                  </a:cubicBezTo>
                  <a:close/>
                  <a:moveTo>
                    <a:pt x="521" y="14972"/>
                  </a:moveTo>
                  <a:cubicBezTo>
                    <a:pt x="521" y="16128"/>
                    <a:pt x="495" y="17141"/>
                    <a:pt x="531" y="18151"/>
                  </a:cubicBezTo>
                  <a:cubicBezTo>
                    <a:pt x="554" y="18811"/>
                    <a:pt x="709" y="18891"/>
                    <a:pt x="1554" y="18850"/>
                  </a:cubicBezTo>
                  <a:cubicBezTo>
                    <a:pt x="1554" y="17568"/>
                    <a:pt x="1554" y="16284"/>
                    <a:pt x="1554" y="14972"/>
                  </a:cubicBezTo>
                  <a:cubicBezTo>
                    <a:pt x="1201" y="14972"/>
                    <a:pt x="927" y="14972"/>
                    <a:pt x="521" y="14972"/>
                  </a:cubicBezTo>
                  <a:close/>
                  <a:moveTo>
                    <a:pt x="19969" y="18865"/>
                  </a:moveTo>
                  <a:cubicBezTo>
                    <a:pt x="20893" y="18884"/>
                    <a:pt x="20975" y="18848"/>
                    <a:pt x="20991" y="18127"/>
                  </a:cubicBezTo>
                  <a:cubicBezTo>
                    <a:pt x="21013" y="17151"/>
                    <a:pt x="20977" y="16172"/>
                    <a:pt x="20958" y="15195"/>
                  </a:cubicBezTo>
                  <a:cubicBezTo>
                    <a:pt x="20957" y="15132"/>
                    <a:pt x="20895" y="15070"/>
                    <a:pt x="20814" y="14920"/>
                  </a:cubicBezTo>
                  <a:cubicBezTo>
                    <a:pt x="20556" y="14945"/>
                    <a:pt x="20260" y="14974"/>
                    <a:pt x="19969" y="15002"/>
                  </a:cubicBezTo>
                  <a:cubicBezTo>
                    <a:pt x="19969" y="16364"/>
                    <a:pt x="19969" y="17616"/>
                    <a:pt x="19969" y="18865"/>
                  </a:cubicBezTo>
                  <a:close/>
                  <a:moveTo>
                    <a:pt x="13787" y="1548"/>
                  </a:moveTo>
                  <a:cubicBezTo>
                    <a:pt x="13947" y="729"/>
                    <a:pt x="13366" y="731"/>
                    <a:pt x="12988" y="719"/>
                  </a:cubicBezTo>
                  <a:cubicBezTo>
                    <a:pt x="11570" y="673"/>
                    <a:pt x="10149" y="692"/>
                    <a:pt x="8729" y="705"/>
                  </a:cubicBezTo>
                  <a:cubicBezTo>
                    <a:pt x="8517" y="707"/>
                    <a:pt x="8293" y="776"/>
                    <a:pt x="8095" y="861"/>
                  </a:cubicBezTo>
                  <a:cubicBezTo>
                    <a:pt x="7751" y="1008"/>
                    <a:pt x="7714" y="1248"/>
                    <a:pt x="8006" y="1617"/>
                  </a:cubicBezTo>
                  <a:cubicBezTo>
                    <a:pt x="9633" y="1617"/>
                    <a:pt x="11308" y="1620"/>
                    <a:pt x="12982" y="1614"/>
                  </a:cubicBezTo>
                  <a:cubicBezTo>
                    <a:pt x="13231" y="1613"/>
                    <a:pt x="13480" y="1574"/>
                    <a:pt x="13787" y="1548"/>
                  </a:cubicBezTo>
                  <a:close/>
                  <a:moveTo>
                    <a:pt x="1326" y="2223"/>
                  </a:moveTo>
                  <a:cubicBezTo>
                    <a:pt x="1326" y="3941"/>
                    <a:pt x="1316" y="5536"/>
                    <a:pt x="1328" y="7130"/>
                  </a:cubicBezTo>
                  <a:cubicBezTo>
                    <a:pt x="1341" y="8769"/>
                    <a:pt x="2015" y="9443"/>
                    <a:pt x="3670" y="9460"/>
                  </a:cubicBezTo>
                  <a:cubicBezTo>
                    <a:pt x="5317" y="9476"/>
                    <a:pt x="6965" y="9468"/>
                    <a:pt x="8613" y="9460"/>
                  </a:cubicBezTo>
                  <a:cubicBezTo>
                    <a:pt x="8894" y="9458"/>
                    <a:pt x="9175" y="9404"/>
                    <a:pt x="9445" y="9375"/>
                  </a:cubicBezTo>
                  <a:cubicBezTo>
                    <a:pt x="9511" y="8989"/>
                    <a:pt x="9565" y="8675"/>
                    <a:pt x="9631" y="8292"/>
                  </a:cubicBezTo>
                  <a:cubicBezTo>
                    <a:pt x="10412" y="8292"/>
                    <a:pt x="11153" y="8292"/>
                    <a:pt x="11873" y="8292"/>
                  </a:cubicBezTo>
                  <a:cubicBezTo>
                    <a:pt x="11978" y="8717"/>
                    <a:pt x="12061" y="9056"/>
                    <a:pt x="12159" y="9450"/>
                  </a:cubicBezTo>
                  <a:cubicBezTo>
                    <a:pt x="14255" y="9450"/>
                    <a:pt x="16303" y="9486"/>
                    <a:pt x="18348" y="9435"/>
                  </a:cubicBezTo>
                  <a:cubicBezTo>
                    <a:pt x="19460" y="9408"/>
                    <a:pt x="20190" y="8662"/>
                    <a:pt x="20220" y="7539"/>
                  </a:cubicBezTo>
                  <a:cubicBezTo>
                    <a:pt x="20266" y="5868"/>
                    <a:pt x="20219" y="4195"/>
                    <a:pt x="20201" y="2522"/>
                  </a:cubicBezTo>
                  <a:cubicBezTo>
                    <a:pt x="20200" y="2429"/>
                    <a:pt x="20105" y="2337"/>
                    <a:pt x="20043" y="2223"/>
                  </a:cubicBezTo>
                  <a:cubicBezTo>
                    <a:pt x="13861" y="2223"/>
                    <a:pt x="7683" y="2223"/>
                    <a:pt x="1326" y="2223"/>
                  </a:cubicBezTo>
                  <a:close/>
                  <a:moveTo>
                    <a:pt x="2258" y="10023"/>
                  </a:moveTo>
                  <a:cubicBezTo>
                    <a:pt x="2242" y="10213"/>
                    <a:pt x="2202" y="10462"/>
                    <a:pt x="2201" y="10711"/>
                  </a:cubicBezTo>
                  <a:cubicBezTo>
                    <a:pt x="2197" y="13660"/>
                    <a:pt x="2192" y="16608"/>
                    <a:pt x="2202" y="19557"/>
                  </a:cubicBezTo>
                  <a:cubicBezTo>
                    <a:pt x="2207" y="20702"/>
                    <a:pt x="2453" y="20936"/>
                    <a:pt x="3657" y="20938"/>
                  </a:cubicBezTo>
                  <a:cubicBezTo>
                    <a:pt x="8384" y="20945"/>
                    <a:pt x="13111" y="20944"/>
                    <a:pt x="17838" y="20938"/>
                  </a:cubicBezTo>
                  <a:cubicBezTo>
                    <a:pt x="19123" y="20937"/>
                    <a:pt x="19362" y="20693"/>
                    <a:pt x="19365" y="19395"/>
                  </a:cubicBezTo>
                  <a:cubicBezTo>
                    <a:pt x="19372" y="16519"/>
                    <a:pt x="19369" y="13643"/>
                    <a:pt x="19364" y="10767"/>
                  </a:cubicBezTo>
                  <a:cubicBezTo>
                    <a:pt x="19363" y="10490"/>
                    <a:pt x="19313" y="10214"/>
                    <a:pt x="19297" y="10045"/>
                  </a:cubicBezTo>
                  <a:cubicBezTo>
                    <a:pt x="16848" y="10045"/>
                    <a:pt x="14485" y="10045"/>
                    <a:pt x="12123" y="10045"/>
                  </a:cubicBezTo>
                  <a:cubicBezTo>
                    <a:pt x="12022" y="10510"/>
                    <a:pt x="11948" y="10853"/>
                    <a:pt x="11867" y="11223"/>
                  </a:cubicBezTo>
                  <a:cubicBezTo>
                    <a:pt x="11108" y="11223"/>
                    <a:pt x="10395" y="11223"/>
                    <a:pt x="9641" y="11223"/>
                  </a:cubicBezTo>
                  <a:cubicBezTo>
                    <a:pt x="9567" y="10811"/>
                    <a:pt x="9505" y="10467"/>
                    <a:pt x="9425" y="10023"/>
                  </a:cubicBezTo>
                  <a:cubicBezTo>
                    <a:pt x="7069" y="10023"/>
                    <a:pt x="4733" y="10023"/>
                    <a:pt x="2258" y="10023"/>
                  </a:cubicBezTo>
                  <a:close/>
                  <a:moveTo>
                    <a:pt x="1408" y="19585"/>
                  </a:moveTo>
                  <a:cubicBezTo>
                    <a:pt x="135" y="19289"/>
                    <a:pt x="8" y="19137"/>
                    <a:pt x="3" y="17765"/>
                  </a:cubicBezTo>
                  <a:cubicBezTo>
                    <a:pt x="-2" y="16418"/>
                    <a:pt x="0" y="15071"/>
                    <a:pt x="2" y="13724"/>
                  </a:cubicBezTo>
                  <a:cubicBezTo>
                    <a:pt x="5" y="12196"/>
                    <a:pt x="64" y="12119"/>
                    <a:pt x="1585" y="11666"/>
                  </a:cubicBezTo>
                  <a:cubicBezTo>
                    <a:pt x="1594" y="10654"/>
                    <a:pt x="1875" y="9622"/>
                    <a:pt x="1103" y="8670"/>
                  </a:cubicBezTo>
                  <a:cubicBezTo>
                    <a:pt x="837" y="8342"/>
                    <a:pt x="785" y="7781"/>
                    <a:pt x="773" y="7322"/>
                  </a:cubicBezTo>
                  <a:cubicBezTo>
                    <a:pt x="734" y="5831"/>
                    <a:pt x="743" y="4337"/>
                    <a:pt x="762" y="2845"/>
                  </a:cubicBezTo>
                  <a:cubicBezTo>
                    <a:pt x="775" y="1844"/>
                    <a:pt x="988" y="1638"/>
                    <a:pt x="2009" y="1625"/>
                  </a:cubicBezTo>
                  <a:cubicBezTo>
                    <a:pt x="3475" y="1606"/>
                    <a:pt x="4941" y="1622"/>
                    <a:pt x="6407" y="1611"/>
                  </a:cubicBezTo>
                  <a:cubicBezTo>
                    <a:pt x="6699" y="1609"/>
                    <a:pt x="7064" y="1715"/>
                    <a:pt x="7258" y="1207"/>
                  </a:cubicBezTo>
                  <a:cubicBezTo>
                    <a:pt x="6825" y="1207"/>
                    <a:pt x="6467" y="1207"/>
                    <a:pt x="6052" y="1207"/>
                  </a:cubicBezTo>
                  <a:cubicBezTo>
                    <a:pt x="6611" y="508"/>
                    <a:pt x="8220" y="71"/>
                    <a:pt x="10254" y="9"/>
                  </a:cubicBezTo>
                  <a:cubicBezTo>
                    <a:pt x="12749" y="-67"/>
                    <a:pt x="14742" y="349"/>
                    <a:pt x="15500" y="1173"/>
                  </a:cubicBezTo>
                  <a:cubicBezTo>
                    <a:pt x="15110" y="1173"/>
                    <a:pt x="14796" y="1173"/>
                    <a:pt x="14482" y="1173"/>
                  </a:cubicBezTo>
                  <a:cubicBezTo>
                    <a:pt x="14464" y="1245"/>
                    <a:pt x="14445" y="1317"/>
                    <a:pt x="14426" y="1389"/>
                  </a:cubicBezTo>
                  <a:cubicBezTo>
                    <a:pt x="14617" y="1464"/>
                    <a:pt x="14807" y="1601"/>
                    <a:pt x="15000" y="1604"/>
                  </a:cubicBezTo>
                  <a:cubicBezTo>
                    <a:pt x="16355" y="1625"/>
                    <a:pt x="17711" y="1617"/>
                    <a:pt x="19067" y="1620"/>
                  </a:cubicBezTo>
                  <a:cubicBezTo>
                    <a:pt x="19361" y="1621"/>
                    <a:pt x="19655" y="1618"/>
                    <a:pt x="19946" y="1641"/>
                  </a:cubicBezTo>
                  <a:cubicBezTo>
                    <a:pt x="20467" y="1682"/>
                    <a:pt x="20752" y="1976"/>
                    <a:pt x="20753" y="2493"/>
                  </a:cubicBezTo>
                  <a:cubicBezTo>
                    <a:pt x="20755" y="4277"/>
                    <a:pt x="20755" y="6061"/>
                    <a:pt x="20726" y="7844"/>
                  </a:cubicBezTo>
                  <a:cubicBezTo>
                    <a:pt x="20722" y="8122"/>
                    <a:pt x="20644" y="8466"/>
                    <a:pt x="20468" y="8661"/>
                  </a:cubicBezTo>
                  <a:cubicBezTo>
                    <a:pt x="19646" y="9571"/>
                    <a:pt x="19916" y="10627"/>
                    <a:pt x="19936" y="11711"/>
                  </a:cubicBezTo>
                  <a:cubicBezTo>
                    <a:pt x="20170" y="11763"/>
                    <a:pt x="20379" y="11796"/>
                    <a:pt x="20579" y="11857"/>
                  </a:cubicBezTo>
                  <a:cubicBezTo>
                    <a:pt x="21267" y="12069"/>
                    <a:pt x="21554" y="12384"/>
                    <a:pt x="21565" y="13118"/>
                  </a:cubicBezTo>
                  <a:cubicBezTo>
                    <a:pt x="21592" y="14829"/>
                    <a:pt x="21598" y="16541"/>
                    <a:pt x="21562" y="18251"/>
                  </a:cubicBezTo>
                  <a:cubicBezTo>
                    <a:pt x="21545" y="19104"/>
                    <a:pt x="21262" y="19311"/>
                    <a:pt x="19979" y="19639"/>
                  </a:cubicBezTo>
                  <a:cubicBezTo>
                    <a:pt x="19930" y="19892"/>
                    <a:pt x="19905" y="20180"/>
                    <a:pt x="19815" y="20448"/>
                  </a:cubicBezTo>
                  <a:cubicBezTo>
                    <a:pt x="19627" y="21014"/>
                    <a:pt x="19229" y="21363"/>
                    <a:pt x="18619" y="21426"/>
                  </a:cubicBezTo>
                  <a:cubicBezTo>
                    <a:pt x="18364" y="21453"/>
                    <a:pt x="18106" y="21447"/>
                    <a:pt x="17850" y="21447"/>
                  </a:cubicBezTo>
                  <a:cubicBezTo>
                    <a:pt x="13122" y="21449"/>
                    <a:pt x="8394" y="21448"/>
                    <a:pt x="3666" y="21448"/>
                  </a:cubicBezTo>
                  <a:cubicBezTo>
                    <a:pt x="3117" y="21448"/>
                    <a:pt x="2504" y="21533"/>
                    <a:pt x="2132" y="21050"/>
                  </a:cubicBezTo>
                  <a:cubicBezTo>
                    <a:pt x="1835" y="20664"/>
                    <a:pt x="1686" y="20166"/>
                    <a:pt x="1408" y="19585"/>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95" name="Shape"/>
            <p:cNvSpPr/>
            <p:nvPr/>
          </p:nvSpPr>
          <p:spPr>
            <a:xfrm>
              <a:off x="6795661" y="4417002"/>
              <a:ext cx="736301" cy="953204"/>
            </a:xfrm>
            <a:custGeom>
              <a:avLst/>
              <a:gdLst/>
              <a:ahLst/>
              <a:cxnLst>
                <a:cxn ang="0">
                  <a:pos x="wd2" y="hd2"/>
                </a:cxn>
                <a:cxn ang="5400000">
                  <a:pos x="wd2" y="hd2"/>
                </a:cxn>
                <a:cxn ang="10800000">
                  <a:pos x="wd2" y="hd2"/>
                </a:cxn>
                <a:cxn ang="16200000">
                  <a:pos x="wd2" y="hd2"/>
                </a:cxn>
              </a:cxnLst>
              <a:rect l="0" t="0" r="r" b="b"/>
              <a:pathLst>
                <a:path w="21576" h="21589" extrusionOk="0">
                  <a:moveTo>
                    <a:pt x="15582" y="2117"/>
                  </a:moveTo>
                  <a:cubicBezTo>
                    <a:pt x="12389" y="2117"/>
                    <a:pt x="9194" y="2117"/>
                    <a:pt x="5981" y="2117"/>
                  </a:cubicBezTo>
                  <a:cubicBezTo>
                    <a:pt x="5903" y="2741"/>
                    <a:pt x="6261" y="3025"/>
                    <a:pt x="6943" y="3029"/>
                  </a:cubicBezTo>
                  <a:cubicBezTo>
                    <a:pt x="9504" y="3043"/>
                    <a:pt x="12066" y="3044"/>
                    <a:pt x="14628" y="3028"/>
                  </a:cubicBezTo>
                  <a:cubicBezTo>
                    <a:pt x="15296" y="3025"/>
                    <a:pt x="15694" y="2762"/>
                    <a:pt x="15582" y="2117"/>
                  </a:cubicBezTo>
                  <a:close/>
                  <a:moveTo>
                    <a:pt x="5977" y="1388"/>
                  </a:moveTo>
                  <a:cubicBezTo>
                    <a:pt x="9289" y="1388"/>
                    <a:pt x="12436" y="1388"/>
                    <a:pt x="15552" y="1388"/>
                  </a:cubicBezTo>
                  <a:cubicBezTo>
                    <a:pt x="15840" y="698"/>
                    <a:pt x="15467" y="534"/>
                    <a:pt x="14742" y="538"/>
                  </a:cubicBezTo>
                  <a:cubicBezTo>
                    <a:pt x="11998" y="553"/>
                    <a:pt x="9254" y="545"/>
                    <a:pt x="6510" y="554"/>
                  </a:cubicBezTo>
                  <a:cubicBezTo>
                    <a:pt x="6337" y="555"/>
                    <a:pt x="6164" y="628"/>
                    <a:pt x="5977" y="670"/>
                  </a:cubicBezTo>
                  <a:cubicBezTo>
                    <a:pt x="5977" y="917"/>
                    <a:pt x="5977" y="1123"/>
                    <a:pt x="5977" y="1388"/>
                  </a:cubicBezTo>
                  <a:close/>
                  <a:moveTo>
                    <a:pt x="19341" y="1522"/>
                  </a:moveTo>
                  <a:cubicBezTo>
                    <a:pt x="19404" y="1798"/>
                    <a:pt x="19466" y="1940"/>
                    <a:pt x="19466" y="2081"/>
                  </a:cubicBezTo>
                  <a:cubicBezTo>
                    <a:pt x="19471" y="7800"/>
                    <a:pt x="19472" y="13520"/>
                    <a:pt x="19468" y="19240"/>
                  </a:cubicBezTo>
                  <a:cubicBezTo>
                    <a:pt x="19468" y="19383"/>
                    <a:pt x="19416" y="19528"/>
                    <a:pt x="19379" y="19671"/>
                  </a:cubicBezTo>
                  <a:cubicBezTo>
                    <a:pt x="19371" y="19701"/>
                    <a:pt x="19320" y="19725"/>
                    <a:pt x="19289" y="19752"/>
                  </a:cubicBezTo>
                  <a:cubicBezTo>
                    <a:pt x="19257" y="19780"/>
                    <a:pt x="19226" y="19807"/>
                    <a:pt x="19202" y="19827"/>
                  </a:cubicBezTo>
                  <a:cubicBezTo>
                    <a:pt x="16485" y="20065"/>
                    <a:pt x="3163" y="19956"/>
                    <a:pt x="2208" y="19689"/>
                  </a:cubicBezTo>
                  <a:cubicBezTo>
                    <a:pt x="1952" y="17978"/>
                    <a:pt x="2057" y="2392"/>
                    <a:pt x="2358" y="1523"/>
                  </a:cubicBezTo>
                  <a:cubicBezTo>
                    <a:pt x="3248" y="1488"/>
                    <a:pt x="4175" y="1452"/>
                    <a:pt x="5176" y="1413"/>
                  </a:cubicBezTo>
                  <a:cubicBezTo>
                    <a:pt x="5157" y="1096"/>
                    <a:pt x="5143" y="864"/>
                    <a:pt x="5126" y="577"/>
                  </a:cubicBezTo>
                  <a:cubicBezTo>
                    <a:pt x="3624" y="553"/>
                    <a:pt x="2231" y="459"/>
                    <a:pt x="886" y="632"/>
                  </a:cubicBezTo>
                  <a:cubicBezTo>
                    <a:pt x="533" y="2154"/>
                    <a:pt x="643" y="20170"/>
                    <a:pt x="979" y="20910"/>
                  </a:cubicBezTo>
                  <a:cubicBezTo>
                    <a:pt x="2603" y="21111"/>
                    <a:pt x="19648" y="21056"/>
                    <a:pt x="20805" y="20819"/>
                  </a:cubicBezTo>
                  <a:cubicBezTo>
                    <a:pt x="20829" y="20460"/>
                    <a:pt x="20877" y="20067"/>
                    <a:pt x="20877" y="19675"/>
                  </a:cubicBezTo>
                  <a:cubicBezTo>
                    <a:pt x="20882" y="13735"/>
                    <a:pt x="20881" y="7795"/>
                    <a:pt x="20880" y="1856"/>
                  </a:cubicBezTo>
                  <a:cubicBezTo>
                    <a:pt x="20880" y="1599"/>
                    <a:pt x="20876" y="1343"/>
                    <a:pt x="20859" y="1087"/>
                  </a:cubicBezTo>
                  <a:cubicBezTo>
                    <a:pt x="20836" y="732"/>
                    <a:pt x="20569" y="556"/>
                    <a:pt x="20125" y="553"/>
                  </a:cubicBezTo>
                  <a:cubicBezTo>
                    <a:pt x="18907" y="548"/>
                    <a:pt x="17688" y="551"/>
                    <a:pt x="16390" y="551"/>
                  </a:cubicBezTo>
                  <a:cubicBezTo>
                    <a:pt x="16429" y="928"/>
                    <a:pt x="16452" y="1161"/>
                    <a:pt x="16478" y="1423"/>
                  </a:cubicBezTo>
                  <a:cubicBezTo>
                    <a:pt x="17460" y="1457"/>
                    <a:pt x="18347" y="1488"/>
                    <a:pt x="19341" y="1522"/>
                  </a:cubicBezTo>
                  <a:close/>
                  <a:moveTo>
                    <a:pt x="2881" y="19222"/>
                  </a:moveTo>
                  <a:cubicBezTo>
                    <a:pt x="4509" y="19472"/>
                    <a:pt x="17655" y="19424"/>
                    <a:pt x="18708" y="19171"/>
                  </a:cubicBezTo>
                  <a:cubicBezTo>
                    <a:pt x="18708" y="13511"/>
                    <a:pt x="18708" y="7840"/>
                    <a:pt x="18708" y="2106"/>
                  </a:cubicBezTo>
                  <a:cubicBezTo>
                    <a:pt x="17941" y="2106"/>
                    <a:pt x="17249" y="2106"/>
                    <a:pt x="16565" y="2106"/>
                  </a:cubicBezTo>
                  <a:cubicBezTo>
                    <a:pt x="15958" y="3486"/>
                    <a:pt x="15751" y="3599"/>
                    <a:pt x="13796" y="3602"/>
                  </a:cubicBezTo>
                  <a:cubicBezTo>
                    <a:pt x="11756" y="3605"/>
                    <a:pt x="9716" y="3606"/>
                    <a:pt x="7676" y="3602"/>
                  </a:cubicBezTo>
                  <a:cubicBezTo>
                    <a:pt x="5838" y="3598"/>
                    <a:pt x="5592" y="3457"/>
                    <a:pt x="5036" y="2094"/>
                  </a:cubicBezTo>
                  <a:cubicBezTo>
                    <a:pt x="4359" y="2094"/>
                    <a:pt x="3663" y="2094"/>
                    <a:pt x="2881" y="2094"/>
                  </a:cubicBezTo>
                  <a:cubicBezTo>
                    <a:pt x="2881" y="7817"/>
                    <a:pt x="2881" y="13489"/>
                    <a:pt x="2881" y="19222"/>
                  </a:cubicBezTo>
                  <a:close/>
                  <a:moveTo>
                    <a:pt x="8" y="10799"/>
                  </a:moveTo>
                  <a:cubicBezTo>
                    <a:pt x="9" y="7721"/>
                    <a:pt x="3" y="4644"/>
                    <a:pt x="11" y="1566"/>
                  </a:cubicBezTo>
                  <a:cubicBezTo>
                    <a:pt x="15" y="215"/>
                    <a:pt x="269" y="8"/>
                    <a:pt x="1962" y="6"/>
                  </a:cubicBezTo>
                  <a:cubicBezTo>
                    <a:pt x="7840" y="-2"/>
                    <a:pt x="13718" y="-2"/>
                    <a:pt x="19596" y="5"/>
                  </a:cubicBezTo>
                  <a:cubicBezTo>
                    <a:pt x="21303" y="7"/>
                    <a:pt x="21569" y="217"/>
                    <a:pt x="21571" y="1549"/>
                  </a:cubicBezTo>
                  <a:cubicBezTo>
                    <a:pt x="21578" y="7704"/>
                    <a:pt x="21578" y="13859"/>
                    <a:pt x="21571" y="20014"/>
                  </a:cubicBezTo>
                  <a:cubicBezTo>
                    <a:pt x="21570" y="21381"/>
                    <a:pt x="21298" y="21583"/>
                    <a:pt x="19476" y="21585"/>
                  </a:cubicBezTo>
                  <a:cubicBezTo>
                    <a:pt x="13693" y="21590"/>
                    <a:pt x="7910" y="21587"/>
                    <a:pt x="2127" y="21586"/>
                  </a:cubicBezTo>
                  <a:cubicBezTo>
                    <a:pt x="1843" y="21586"/>
                    <a:pt x="1555" y="21598"/>
                    <a:pt x="1275" y="21569"/>
                  </a:cubicBezTo>
                  <a:cubicBezTo>
                    <a:pt x="440" y="21482"/>
                    <a:pt x="96" y="21227"/>
                    <a:pt x="30" y="20580"/>
                  </a:cubicBezTo>
                  <a:cubicBezTo>
                    <a:pt x="-22" y="20070"/>
                    <a:pt x="9" y="19555"/>
                    <a:pt x="9" y="19042"/>
                  </a:cubicBezTo>
                  <a:cubicBezTo>
                    <a:pt x="8" y="16294"/>
                    <a:pt x="8" y="13546"/>
                    <a:pt x="8" y="10799"/>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96" name="Shape"/>
            <p:cNvSpPr/>
            <p:nvPr/>
          </p:nvSpPr>
          <p:spPr>
            <a:xfrm>
              <a:off x="4478817" y="6633837"/>
              <a:ext cx="942404" cy="946131"/>
            </a:xfrm>
            <a:custGeom>
              <a:avLst/>
              <a:gdLst/>
              <a:ahLst/>
              <a:cxnLst>
                <a:cxn ang="0">
                  <a:pos x="wd2" y="hd2"/>
                </a:cxn>
                <a:cxn ang="5400000">
                  <a:pos x="wd2" y="hd2"/>
                </a:cxn>
                <a:cxn ang="10800000">
                  <a:pos x="wd2" y="hd2"/>
                </a:cxn>
                <a:cxn ang="16200000">
                  <a:pos x="wd2" y="hd2"/>
                </a:cxn>
              </a:cxnLst>
              <a:rect l="0" t="0" r="r" b="b"/>
              <a:pathLst>
                <a:path w="21600" h="21600" extrusionOk="0">
                  <a:moveTo>
                    <a:pt x="11195" y="17538"/>
                  </a:moveTo>
                  <a:cubicBezTo>
                    <a:pt x="11195" y="18769"/>
                    <a:pt x="11195" y="19915"/>
                    <a:pt x="11195" y="21089"/>
                  </a:cubicBezTo>
                  <a:cubicBezTo>
                    <a:pt x="11667" y="21089"/>
                    <a:pt x="12053" y="21089"/>
                    <a:pt x="12487" y="21089"/>
                  </a:cubicBezTo>
                  <a:cubicBezTo>
                    <a:pt x="12487" y="19877"/>
                    <a:pt x="12487" y="18732"/>
                    <a:pt x="12487" y="17538"/>
                  </a:cubicBezTo>
                  <a:cubicBezTo>
                    <a:pt x="12040" y="17538"/>
                    <a:pt x="11682" y="17538"/>
                    <a:pt x="11195" y="17538"/>
                  </a:cubicBezTo>
                  <a:close/>
                  <a:moveTo>
                    <a:pt x="10460" y="21095"/>
                  </a:moveTo>
                  <a:cubicBezTo>
                    <a:pt x="10460" y="19844"/>
                    <a:pt x="10460" y="18726"/>
                    <a:pt x="10460" y="17549"/>
                  </a:cubicBezTo>
                  <a:cubicBezTo>
                    <a:pt x="10002" y="17549"/>
                    <a:pt x="9619" y="17549"/>
                    <a:pt x="9156" y="17549"/>
                  </a:cubicBezTo>
                  <a:cubicBezTo>
                    <a:pt x="9156" y="18749"/>
                    <a:pt x="9156" y="19892"/>
                    <a:pt x="9156" y="21095"/>
                  </a:cubicBezTo>
                  <a:cubicBezTo>
                    <a:pt x="9614" y="21095"/>
                    <a:pt x="9997" y="21095"/>
                    <a:pt x="10460" y="21095"/>
                  </a:cubicBezTo>
                  <a:close/>
                  <a:moveTo>
                    <a:pt x="8097" y="2213"/>
                  </a:moveTo>
                  <a:cubicBezTo>
                    <a:pt x="9408" y="2528"/>
                    <a:pt x="12728" y="2476"/>
                    <a:pt x="13447" y="2145"/>
                  </a:cubicBezTo>
                  <a:cubicBezTo>
                    <a:pt x="12559" y="1618"/>
                    <a:pt x="11710" y="1115"/>
                    <a:pt x="10819" y="586"/>
                  </a:cubicBezTo>
                  <a:cubicBezTo>
                    <a:pt x="9938" y="1113"/>
                    <a:pt x="9076" y="1628"/>
                    <a:pt x="8097" y="2213"/>
                  </a:cubicBezTo>
                  <a:close/>
                  <a:moveTo>
                    <a:pt x="13366" y="7245"/>
                  </a:moveTo>
                  <a:cubicBezTo>
                    <a:pt x="13366" y="5759"/>
                    <a:pt x="13366" y="4418"/>
                    <a:pt x="13366" y="3050"/>
                  </a:cubicBezTo>
                  <a:cubicBezTo>
                    <a:pt x="11623" y="3050"/>
                    <a:pt x="9976" y="3050"/>
                    <a:pt x="8202" y="3050"/>
                  </a:cubicBezTo>
                  <a:cubicBezTo>
                    <a:pt x="8214" y="4485"/>
                    <a:pt x="8130" y="5856"/>
                    <a:pt x="8251" y="7245"/>
                  </a:cubicBezTo>
                  <a:cubicBezTo>
                    <a:pt x="10018" y="7245"/>
                    <a:pt x="11665" y="7245"/>
                    <a:pt x="13366" y="7245"/>
                  </a:cubicBezTo>
                  <a:close/>
                  <a:moveTo>
                    <a:pt x="6834" y="10687"/>
                  </a:moveTo>
                  <a:cubicBezTo>
                    <a:pt x="4910" y="10599"/>
                    <a:pt x="3046" y="10641"/>
                    <a:pt x="1184" y="10650"/>
                  </a:cubicBezTo>
                  <a:cubicBezTo>
                    <a:pt x="1184" y="14228"/>
                    <a:pt x="1184" y="17642"/>
                    <a:pt x="1184" y="21088"/>
                  </a:cubicBezTo>
                  <a:cubicBezTo>
                    <a:pt x="3101" y="21088"/>
                    <a:pt x="4934" y="21088"/>
                    <a:pt x="6834" y="21088"/>
                  </a:cubicBezTo>
                  <a:cubicBezTo>
                    <a:pt x="6834" y="17607"/>
                    <a:pt x="6834" y="14195"/>
                    <a:pt x="6834" y="10687"/>
                  </a:cubicBezTo>
                  <a:close/>
                  <a:moveTo>
                    <a:pt x="14818" y="10713"/>
                  </a:moveTo>
                  <a:cubicBezTo>
                    <a:pt x="14818" y="14225"/>
                    <a:pt x="14818" y="17635"/>
                    <a:pt x="14818" y="21090"/>
                  </a:cubicBezTo>
                  <a:cubicBezTo>
                    <a:pt x="16802" y="21090"/>
                    <a:pt x="18706" y="21090"/>
                    <a:pt x="20676" y="21090"/>
                  </a:cubicBezTo>
                  <a:cubicBezTo>
                    <a:pt x="20676" y="17611"/>
                    <a:pt x="20676" y="14200"/>
                    <a:pt x="20676" y="10713"/>
                  </a:cubicBezTo>
                  <a:cubicBezTo>
                    <a:pt x="18729" y="10713"/>
                    <a:pt x="16821" y="10713"/>
                    <a:pt x="14818" y="10713"/>
                  </a:cubicBezTo>
                  <a:close/>
                  <a:moveTo>
                    <a:pt x="7521" y="7936"/>
                  </a:moveTo>
                  <a:cubicBezTo>
                    <a:pt x="7521" y="12371"/>
                    <a:pt x="7521" y="16712"/>
                    <a:pt x="7521" y="21129"/>
                  </a:cubicBezTo>
                  <a:cubicBezTo>
                    <a:pt x="7875" y="21109"/>
                    <a:pt x="8147" y="21093"/>
                    <a:pt x="8556" y="21069"/>
                  </a:cubicBezTo>
                  <a:cubicBezTo>
                    <a:pt x="8556" y="19683"/>
                    <a:pt x="8556" y="18372"/>
                    <a:pt x="8556" y="17036"/>
                  </a:cubicBezTo>
                  <a:cubicBezTo>
                    <a:pt x="10128" y="17036"/>
                    <a:pt x="11557" y="17036"/>
                    <a:pt x="13125" y="17036"/>
                  </a:cubicBezTo>
                  <a:cubicBezTo>
                    <a:pt x="13125" y="18414"/>
                    <a:pt x="13125" y="19725"/>
                    <a:pt x="13125" y="21052"/>
                  </a:cubicBezTo>
                  <a:cubicBezTo>
                    <a:pt x="13396" y="21100"/>
                    <a:pt x="13536" y="21146"/>
                    <a:pt x="13675" y="21143"/>
                  </a:cubicBezTo>
                  <a:cubicBezTo>
                    <a:pt x="13814" y="21140"/>
                    <a:pt x="13952" y="21088"/>
                    <a:pt x="14134" y="21048"/>
                  </a:cubicBezTo>
                  <a:cubicBezTo>
                    <a:pt x="14134" y="16675"/>
                    <a:pt x="14134" y="12335"/>
                    <a:pt x="14134" y="7936"/>
                  </a:cubicBezTo>
                  <a:cubicBezTo>
                    <a:pt x="11921" y="7936"/>
                    <a:pt x="9782" y="7936"/>
                    <a:pt x="7521" y="7936"/>
                  </a:cubicBezTo>
                  <a:close/>
                  <a:moveTo>
                    <a:pt x="7608" y="3100"/>
                  </a:moveTo>
                  <a:cubicBezTo>
                    <a:pt x="7189" y="3008"/>
                    <a:pt x="6877" y="2938"/>
                    <a:pt x="6543" y="2864"/>
                  </a:cubicBezTo>
                  <a:cubicBezTo>
                    <a:pt x="6918" y="2206"/>
                    <a:pt x="9073" y="805"/>
                    <a:pt x="10912" y="0"/>
                  </a:cubicBezTo>
                  <a:cubicBezTo>
                    <a:pt x="12201" y="768"/>
                    <a:pt x="13537" y="1561"/>
                    <a:pt x="14867" y="2364"/>
                  </a:cubicBezTo>
                  <a:cubicBezTo>
                    <a:pt x="14981" y="2433"/>
                    <a:pt x="15053" y="2570"/>
                    <a:pt x="15249" y="2795"/>
                  </a:cubicBezTo>
                  <a:cubicBezTo>
                    <a:pt x="14807" y="2910"/>
                    <a:pt x="14476" y="2996"/>
                    <a:pt x="14036" y="3110"/>
                  </a:cubicBezTo>
                  <a:cubicBezTo>
                    <a:pt x="14036" y="4330"/>
                    <a:pt x="14035" y="5581"/>
                    <a:pt x="14039" y="6831"/>
                  </a:cubicBezTo>
                  <a:cubicBezTo>
                    <a:pt x="14040" y="6939"/>
                    <a:pt x="14054" y="7117"/>
                    <a:pt x="14113" y="7142"/>
                  </a:cubicBezTo>
                  <a:cubicBezTo>
                    <a:pt x="15069" y="7546"/>
                    <a:pt x="14653" y="8384"/>
                    <a:pt x="14736" y="9059"/>
                  </a:cubicBezTo>
                  <a:cubicBezTo>
                    <a:pt x="14771" y="9347"/>
                    <a:pt x="14774" y="9639"/>
                    <a:pt x="14800" y="10059"/>
                  </a:cubicBezTo>
                  <a:cubicBezTo>
                    <a:pt x="16928" y="10059"/>
                    <a:pt x="19024" y="10059"/>
                    <a:pt x="21228" y="10059"/>
                  </a:cubicBezTo>
                  <a:cubicBezTo>
                    <a:pt x="21259" y="10580"/>
                    <a:pt x="21302" y="10973"/>
                    <a:pt x="21303" y="11367"/>
                  </a:cubicBezTo>
                  <a:cubicBezTo>
                    <a:pt x="21309" y="14176"/>
                    <a:pt x="21291" y="16985"/>
                    <a:pt x="21319" y="19794"/>
                  </a:cubicBezTo>
                  <a:cubicBezTo>
                    <a:pt x="21325" y="20375"/>
                    <a:pt x="21495" y="20955"/>
                    <a:pt x="21600" y="21600"/>
                  </a:cubicBezTo>
                  <a:cubicBezTo>
                    <a:pt x="14519" y="21600"/>
                    <a:pt x="7341" y="21600"/>
                    <a:pt x="0" y="21600"/>
                  </a:cubicBezTo>
                  <a:cubicBezTo>
                    <a:pt x="650" y="20958"/>
                    <a:pt x="520" y="20233"/>
                    <a:pt x="521" y="19537"/>
                  </a:cubicBezTo>
                  <a:cubicBezTo>
                    <a:pt x="526" y="16839"/>
                    <a:pt x="523" y="14140"/>
                    <a:pt x="523" y="11442"/>
                  </a:cubicBezTo>
                  <a:cubicBezTo>
                    <a:pt x="523" y="11046"/>
                    <a:pt x="523" y="10650"/>
                    <a:pt x="523" y="10127"/>
                  </a:cubicBezTo>
                  <a:cubicBezTo>
                    <a:pt x="2685" y="10127"/>
                    <a:pt x="4707" y="10127"/>
                    <a:pt x="6851" y="10127"/>
                  </a:cubicBezTo>
                  <a:cubicBezTo>
                    <a:pt x="6870" y="9540"/>
                    <a:pt x="6877" y="9074"/>
                    <a:pt x="6903" y="8610"/>
                  </a:cubicBezTo>
                  <a:cubicBezTo>
                    <a:pt x="6932" y="8088"/>
                    <a:pt x="6713" y="7474"/>
                    <a:pt x="7454" y="7207"/>
                  </a:cubicBezTo>
                  <a:cubicBezTo>
                    <a:pt x="7552" y="7171"/>
                    <a:pt x="7600" y="6887"/>
                    <a:pt x="7602" y="6717"/>
                  </a:cubicBezTo>
                  <a:cubicBezTo>
                    <a:pt x="7614" y="5537"/>
                    <a:pt x="7608" y="4357"/>
                    <a:pt x="7608" y="31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97" name="Shape"/>
            <p:cNvSpPr/>
            <p:nvPr/>
          </p:nvSpPr>
          <p:spPr>
            <a:xfrm>
              <a:off x="2245314" y="6633837"/>
              <a:ext cx="952100" cy="952870"/>
            </a:xfrm>
            <a:custGeom>
              <a:avLst/>
              <a:gdLst/>
              <a:ahLst/>
              <a:cxnLst>
                <a:cxn ang="0">
                  <a:pos x="wd2" y="hd2"/>
                </a:cxn>
                <a:cxn ang="5400000">
                  <a:pos x="wd2" y="hd2"/>
                </a:cxn>
                <a:cxn ang="10800000">
                  <a:pos x="wd2" y="hd2"/>
                </a:cxn>
                <a:cxn ang="16200000">
                  <a:pos x="wd2" y="hd2"/>
                </a:cxn>
              </a:cxnLst>
              <a:rect l="0" t="0" r="r" b="b"/>
              <a:pathLst>
                <a:path w="21173" h="20848" extrusionOk="0">
                  <a:moveTo>
                    <a:pt x="20611" y="11038"/>
                  </a:moveTo>
                  <a:cubicBezTo>
                    <a:pt x="20619" y="10320"/>
                    <a:pt x="20067" y="9753"/>
                    <a:pt x="19341" y="9733"/>
                  </a:cubicBezTo>
                  <a:cubicBezTo>
                    <a:pt x="18622" y="9712"/>
                    <a:pt x="18014" y="10257"/>
                    <a:pt x="17976" y="10954"/>
                  </a:cubicBezTo>
                  <a:cubicBezTo>
                    <a:pt x="17937" y="11688"/>
                    <a:pt x="18560" y="12325"/>
                    <a:pt x="19311" y="12319"/>
                  </a:cubicBezTo>
                  <a:cubicBezTo>
                    <a:pt x="20029" y="12314"/>
                    <a:pt x="20603" y="11748"/>
                    <a:pt x="20611" y="11038"/>
                  </a:cubicBezTo>
                  <a:close/>
                  <a:moveTo>
                    <a:pt x="6142" y="573"/>
                  </a:moveTo>
                  <a:cubicBezTo>
                    <a:pt x="5423" y="593"/>
                    <a:pt x="4851" y="1175"/>
                    <a:pt x="4861" y="1877"/>
                  </a:cubicBezTo>
                  <a:cubicBezTo>
                    <a:pt x="4870" y="2567"/>
                    <a:pt x="5474" y="3161"/>
                    <a:pt x="6173" y="3167"/>
                  </a:cubicBezTo>
                  <a:cubicBezTo>
                    <a:pt x="6911" y="3173"/>
                    <a:pt x="7556" y="2513"/>
                    <a:pt x="7515" y="1794"/>
                  </a:cubicBezTo>
                  <a:cubicBezTo>
                    <a:pt x="7474" y="1096"/>
                    <a:pt x="6864" y="552"/>
                    <a:pt x="6142" y="573"/>
                  </a:cubicBezTo>
                  <a:close/>
                  <a:moveTo>
                    <a:pt x="5719" y="18763"/>
                  </a:moveTo>
                  <a:cubicBezTo>
                    <a:pt x="5728" y="17894"/>
                    <a:pt x="5071" y="17211"/>
                    <a:pt x="4196" y="17178"/>
                  </a:cubicBezTo>
                  <a:cubicBezTo>
                    <a:pt x="3278" y="17144"/>
                    <a:pt x="2534" y="17837"/>
                    <a:pt x="2528" y="18733"/>
                  </a:cubicBezTo>
                  <a:cubicBezTo>
                    <a:pt x="2522" y="19615"/>
                    <a:pt x="3284" y="20361"/>
                    <a:pt x="4166" y="20339"/>
                  </a:cubicBezTo>
                  <a:cubicBezTo>
                    <a:pt x="5021" y="20317"/>
                    <a:pt x="5711" y="19617"/>
                    <a:pt x="5719" y="18763"/>
                  </a:cubicBezTo>
                  <a:close/>
                  <a:moveTo>
                    <a:pt x="20621" y="18788"/>
                  </a:moveTo>
                  <a:cubicBezTo>
                    <a:pt x="20642" y="17926"/>
                    <a:pt x="19986" y="17224"/>
                    <a:pt x="19118" y="17179"/>
                  </a:cubicBezTo>
                  <a:cubicBezTo>
                    <a:pt x="18204" y="17132"/>
                    <a:pt x="17438" y="17820"/>
                    <a:pt x="17417" y="18708"/>
                  </a:cubicBezTo>
                  <a:cubicBezTo>
                    <a:pt x="17397" y="19582"/>
                    <a:pt x="18156" y="20346"/>
                    <a:pt x="19038" y="20339"/>
                  </a:cubicBezTo>
                  <a:cubicBezTo>
                    <a:pt x="19888" y="20332"/>
                    <a:pt x="20600" y="19634"/>
                    <a:pt x="20621" y="18788"/>
                  </a:cubicBezTo>
                  <a:close/>
                  <a:moveTo>
                    <a:pt x="2122" y="8185"/>
                  </a:moveTo>
                  <a:cubicBezTo>
                    <a:pt x="2978" y="8200"/>
                    <a:pt x="3700" y="7525"/>
                    <a:pt x="3738" y="6675"/>
                  </a:cubicBezTo>
                  <a:cubicBezTo>
                    <a:pt x="3778" y="5769"/>
                    <a:pt x="3081" y="5043"/>
                    <a:pt x="2164" y="5034"/>
                  </a:cubicBezTo>
                  <a:cubicBezTo>
                    <a:pt x="1300" y="5025"/>
                    <a:pt x="573" y="5688"/>
                    <a:pt x="528" y="6527"/>
                  </a:cubicBezTo>
                  <a:cubicBezTo>
                    <a:pt x="482" y="7388"/>
                    <a:pt x="1234" y="8170"/>
                    <a:pt x="2122" y="8185"/>
                  </a:cubicBezTo>
                  <a:close/>
                  <a:moveTo>
                    <a:pt x="16718" y="5167"/>
                  </a:moveTo>
                  <a:cubicBezTo>
                    <a:pt x="18007" y="5144"/>
                    <a:pt x="19039" y="4108"/>
                    <a:pt x="19028" y="2848"/>
                  </a:cubicBezTo>
                  <a:cubicBezTo>
                    <a:pt x="19016" y="1544"/>
                    <a:pt x="17912" y="518"/>
                    <a:pt x="16574" y="567"/>
                  </a:cubicBezTo>
                  <a:cubicBezTo>
                    <a:pt x="15292" y="615"/>
                    <a:pt x="14278" y="1680"/>
                    <a:pt x="14319" y="2937"/>
                  </a:cubicBezTo>
                  <a:cubicBezTo>
                    <a:pt x="14359" y="4197"/>
                    <a:pt x="15428" y="5191"/>
                    <a:pt x="16718" y="5167"/>
                  </a:cubicBezTo>
                  <a:close/>
                  <a:moveTo>
                    <a:pt x="9505" y="11409"/>
                  </a:moveTo>
                  <a:cubicBezTo>
                    <a:pt x="9489" y="12686"/>
                    <a:pt x="10495" y="13723"/>
                    <a:pt x="11782" y="13757"/>
                  </a:cubicBezTo>
                  <a:cubicBezTo>
                    <a:pt x="13054" y="13790"/>
                    <a:pt x="14141" y="12781"/>
                    <a:pt x="14186" y="11523"/>
                  </a:cubicBezTo>
                  <a:cubicBezTo>
                    <a:pt x="14232" y="10217"/>
                    <a:pt x="13171" y="9131"/>
                    <a:pt x="11844" y="9129"/>
                  </a:cubicBezTo>
                  <a:cubicBezTo>
                    <a:pt x="10554" y="9126"/>
                    <a:pt x="9520" y="10134"/>
                    <a:pt x="9505" y="11409"/>
                  </a:cubicBezTo>
                  <a:close/>
                  <a:moveTo>
                    <a:pt x="9204" y="10136"/>
                  </a:moveTo>
                  <a:cubicBezTo>
                    <a:pt x="10131" y="8787"/>
                    <a:pt x="11372" y="8350"/>
                    <a:pt x="12916" y="8735"/>
                  </a:cubicBezTo>
                  <a:cubicBezTo>
                    <a:pt x="13651" y="7541"/>
                    <a:pt x="14348" y="6409"/>
                    <a:pt x="15050" y="5269"/>
                  </a:cubicBezTo>
                  <a:cubicBezTo>
                    <a:pt x="14122" y="4509"/>
                    <a:pt x="13754" y="3614"/>
                    <a:pt x="13744" y="2530"/>
                  </a:cubicBezTo>
                  <a:cubicBezTo>
                    <a:pt x="11790" y="2399"/>
                    <a:pt x="9941" y="2274"/>
                    <a:pt x="8107" y="2151"/>
                  </a:cubicBezTo>
                  <a:cubicBezTo>
                    <a:pt x="7796" y="2844"/>
                    <a:pt x="7470" y="3463"/>
                    <a:pt x="6774" y="3565"/>
                  </a:cubicBezTo>
                  <a:cubicBezTo>
                    <a:pt x="6165" y="3654"/>
                    <a:pt x="5524" y="3529"/>
                    <a:pt x="4757" y="3492"/>
                  </a:cubicBezTo>
                  <a:cubicBezTo>
                    <a:pt x="4412" y="3886"/>
                    <a:pt x="3975" y="4385"/>
                    <a:pt x="3596" y="4819"/>
                  </a:cubicBezTo>
                  <a:cubicBezTo>
                    <a:pt x="3844" y="5336"/>
                    <a:pt x="4123" y="5728"/>
                    <a:pt x="4214" y="6159"/>
                  </a:cubicBezTo>
                  <a:cubicBezTo>
                    <a:pt x="4313" y="6624"/>
                    <a:pt x="4236" y="7125"/>
                    <a:pt x="4236" y="7699"/>
                  </a:cubicBezTo>
                  <a:cubicBezTo>
                    <a:pt x="5843" y="8487"/>
                    <a:pt x="7504" y="9302"/>
                    <a:pt x="9204" y="10136"/>
                  </a:cubicBezTo>
                  <a:close/>
                  <a:moveTo>
                    <a:pt x="17307" y="17284"/>
                  </a:moveTo>
                  <a:cubicBezTo>
                    <a:pt x="16049" y="16114"/>
                    <a:pt x="14826" y="14978"/>
                    <a:pt x="13575" y="13815"/>
                  </a:cubicBezTo>
                  <a:cubicBezTo>
                    <a:pt x="11926" y="14451"/>
                    <a:pt x="11763" y="14450"/>
                    <a:pt x="9879" y="13729"/>
                  </a:cubicBezTo>
                  <a:cubicBezTo>
                    <a:pt x="8562" y="14904"/>
                    <a:pt x="7211" y="16109"/>
                    <a:pt x="5886" y="17291"/>
                  </a:cubicBezTo>
                  <a:cubicBezTo>
                    <a:pt x="6459" y="18932"/>
                    <a:pt x="6281" y="19866"/>
                    <a:pt x="5321" y="20498"/>
                  </a:cubicBezTo>
                  <a:cubicBezTo>
                    <a:pt x="4492" y="21044"/>
                    <a:pt x="3349" y="20941"/>
                    <a:pt x="2636" y="20255"/>
                  </a:cubicBezTo>
                  <a:cubicBezTo>
                    <a:pt x="1937" y="19583"/>
                    <a:pt x="1784" y="18546"/>
                    <a:pt x="2261" y="17716"/>
                  </a:cubicBezTo>
                  <a:cubicBezTo>
                    <a:pt x="2852" y="16689"/>
                    <a:pt x="3822" y="16440"/>
                    <a:pt x="5464" y="16943"/>
                  </a:cubicBezTo>
                  <a:cubicBezTo>
                    <a:pt x="6782" y="15769"/>
                    <a:pt x="8136" y="14562"/>
                    <a:pt x="9422" y="13417"/>
                  </a:cubicBezTo>
                  <a:cubicBezTo>
                    <a:pt x="9213" y="12484"/>
                    <a:pt x="9023" y="11640"/>
                    <a:pt x="8774" y="10527"/>
                  </a:cubicBezTo>
                  <a:cubicBezTo>
                    <a:pt x="7294" y="9797"/>
                    <a:pt x="5569" y="8946"/>
                    <a:pt x="3831" y="8089"/>
                  </a:cubicBezTo>
                  <a:cubicBezTo>
                    <a:pt x="3529" y="8248"/>
                    <a:pt x="3259" y="8422"/>
                    <a:pt x="2964" y="8538"/>
                  </a:cubicBezTo>
                  <a:cubicBezTo>
                    <a:pt x="2115" y="8874"/>
                    <a:pt x="1333" y="8731"/>
                    <a:pt x="667" y="8118"/>
                  </a:cubicBezTo>
                  <a:cubicBezTo>
                    <a:pt x="25" y="7528"/>
                    <a:pt x="-136" y="6774"/>
                    <a:pt x="107" y="5973"/>
                  </a:cubicBezTo>
                  <a:cubicBezTo>
                    <a:pt x="368" y="5114"/>
                    <a:pt x="1050" y="4420"/>
                    <a:pt x="1901" y="4547"/>
                  </a:cubicBezTo>
                  <a:cubicBezTo>
                    <a:pt x="3149" y="4734"/>
                    <a:pt x="3619" y="3950"/>
                    <a:pt x="4243" y="3259"/>
                  </a:cubicBezTo>
                  <a:cubicBezTo>
                    <a:pt x="4338" y="3155"/>
                    <a:pt x="4414" y="3034"/>
                    <a:pt x="4490" y="2934"/>
                  </a:cubicBezTo>
                  <a:cubicBezTo>
                    <a:pt x="4200" y="1329"/>
                    <a:pt x="4493" y="557"/>
                    <a:pt x="5536" y="154"/>
                  </a:cubicBezTo>
                  <a:cubicBezTo>
                    <a:pt x="6554" y="-241"/>
                    <a:pt x="7315" y="167"/>
                    <a:pt x="8195" y="1621"/>
                  </a:cubicBezTo>
                  <a:cubicBezTo>
                    <a:pt x="10049" y="1742"/>
                    <a:pt x="11943" y="1865"/>
                    <a:pt x="13778" y="1985"/>
                  </a:cubicBezTo>
                  <a:cubicBezTo>
                    <a:pt x="15282" y="-112"/>
                    <a:pt x="17011" y="-556"/>
                    <a:pt x="18525" y="692"/>
                  </a:cubicBezTo>
                  <a:cubicBezTo>
                    <a:pt x="20002" y="1909"/>
                    <a:pt x="19863" y="3668"/>
                    <a:pt x="18084" y="5520"/>
                  </a:cubicBezTo>
                  <a:cubicBezTo>
                    <a:pt x="18404" y="6554"/>
                    <a:pt x="18755" y="7628"/>
                    <a:pt x="19064" y="8713"/>
                  </a:cubicBezTo>
                  <a:cubicBezTo>
                    <a:pt x="19190" y="9154"/>
                    <a:pt x="19555" y="9164"/>
                    <a:pt x="19881" y="9291"/>
                  </a:cubicBezTo>
                  <a:cubicBezTo>
                    <a:pt x="20996" y="9728"/>
                    <a:pt x="21464" y="10788"/>
                    <a:pt x="20987" y="11780"/>
                  </a:cubicBezTo>
                  <a:cubicBezTo>
                    <a:pt x="20644" y="12493"/>
                    <a:pt x="20049" y="12850"/>
                    <a:pt x="19262" y="12840"/>
                  </a:cubicBezTo>
                  <a:cubicBezTo>
                    <a:pt x="18519" y="12830"/>
                    <a:pt x="17938" y="12477"/>
                    <a:pt x="17629" y="11807"/>
                  </a:cubicBezTo>
                  <a:cubicBezTo>
                    <a:pt x="17306" y="11106"/>
                    <a:pt x="17387" y="10418"/>
                    <a:pt x="17907" y="9822"/>
                  </a:cubicBezTo>
                  <a:cubicBezTo>
                    <a:pt x="18091" y="9611"/>
                    <a:pt x="18333" y="9449"/>
                    <a:pt x="18656" y="9173"/>
                  </a:cubicBezTo>
                  <a:cubicBezTo>
                    <a:pt x="18301" y="8055"/>
                    <a:pt x="17931" y="6891"/>
                    <a:pt x="17566" y="5741"/>
                  </a:cubicBezTo>
                  <a:cubicBezTo>
                    <a:pt x="16836" y="5696"/>
                    <a:pt x="16199" y="5657"/>
                    <a:pt x="15480" y="5613"/>
                  </a:cubicBezTo>
                  <a:cubicBezTo>
                    <a:pt x="14810" y="6696"/>
                    <a:pt x="14123" y="7807"/>
                    <a:pt x="13411" y="8958"/>
                  </a:cubicBezTo>
                  <a:cubicBezTo>
                    <a:pt x="14845" y="10215"/>
                    <a:pt x="15159" y="11637"/>
                    <a:pt x="14133" y="13248"/>
                  </a:cubicBezTo>
                  <a:cubicBezTo>
                    <a:pt x="15418" y="14433"/>
                    <a:pt x="16671" y="15588"/>
                    <a:pt x="18015" y="16827"/>
                  </a:cubicBezTo>
                  <a:cubicBezTo>
                    <a:pt x="19381" y="16458"/>
                    <a:pt x="20313" y="16704"/>
                    <a:pt x="20892" y="17714"/>
                  </a:cubicBezTo>
                  <a:cubicBezTo>
                    <a:pt x="21389" y="18582"/>
                    <a:pt x="21204" y="19663"/>
                    <a:pt x="20445" y="20323"/>
                  </a:cubicBezTo>
                  <a:cubicBezTo>
                    <a:pt x="19729" y="20946"/>
                    <a:pt x="18635" y="21020"/>
                    <a:pt x="17838" y="20500"/>
                  </a:cubicBezTo>
                  <a:cubicBezTo>
                    <a:pt x="16853" y="19857"/>
                    <a:pt x="16672" y="18871"/>
                    <a:pt x="17307" y="17284"/>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98" name="Shape"/>
            <p:cNvSpPr/>
            <p:nvPr/>
          </p:nvSpPr>
          <p:spPr>
            <a:xfrm>
              <a:off x="28479" y="4417002"/>
              <a:ext cx="953062" cy="951314"/>
            </a:xfrm>
            <a:custGeom>
              <a:avLst/>
              <a:gdLst/>
              <a:ahLst/>
              <a:cxnLst>
                <a:cxn ang="0">
                  <a:pos x="wd2" y="hd2"/>
                </a:cxn>
                <a:cxn ang="5400000">
                  <a:pos x="wd2" y="hd2"/>
                </a:cxn>
                <a:cxn ang="10800000">
                  <a:pos x="wd2" y="hd2"/>
                </a:cxn>
                <a:cxn ang="16200000">
                  <a:pos x="wd2" y="hd2"/>
                </a:cxn>
              </a:cxnLst>
              <a:rect l="0" t="0" r="r" b="b"/>
              <a:pathLst>
                <a:path w="21174" h="21339" extrusionOk="0">
                  <a:moveTo>
                    <a:pt x="17865" y="11860"/>
                  </a:moveTo>
                  <a:cubicBezTo>
                    <a:pt x="15960" y="11860"/>
                    <a:pt x="14111" y="11860"/>
                    <a:pt x="12146" y="11860"/>
                  </a:cubicBezTo>
                  <a:cubicBezTo>
                    <a:pt x="12355" y="12456"/>
                    <a:pt x="12540" y="12987"/>
                    <a:pt x="12752" y="13592"/>
                  </a:cubicBezTo>
                  <a:cubicBezTo>
                    <a:pt x="14207" y="13592"/>
                    <a:pt x="15638" y="13600"/>
                    <a:pt x="17068" y="13588"/>
                  </a:cubicBezTo>
                  <a:cubicBezTo>
                    <a:pt x="17581" y="13584"/>
                    <a:pt x="17861" y="13275"/>
                    <a:pt x="17903" y="12774"/>
                  </a:cubicBezTo>
                  <a:cubicBezTo>
                    <a:pt x="17926" y="12496"/>
                    <a:pt x="17882" y="12213"/>
                    <a:pt x="17865" y="11860"/>
                  </a:cubicBezTo>
                  <a:close/>
                  <a:moveTo>
                    <a:pt x="20610" y="18851"/>
                  </a:moveTo>
                  <a:cubicBezTo>
                    <a:pt x="20612" y="17779"/>
                    <a:pt x="19767" y="16905"/>
                    <a:pt x="18712" y="16887"/>
                  </a:cubicBezTo>
                  <a:cubicBezTo>
                    <a:pt x="17624" y="16869"/>
                    <a:pt x="16707" y="17801"/>
                    <a:pt x="16737" y="18895"/>
                  </a:cubicBezTo>
                  <a:cubicBezTo>
                    <a:pt x="16765" y="19961"/>
                    <a:pt x="17637" y="20804"/>
                    <a:pt x="18701" y="20793"/>
                  </a:cubicBezTo>
                  <a:cubicBezTo>
                    <a:pt x="19772" y="20783"/>
                    <a:pt x="20607" y="19933"/>
                    <a:pt x="20610" y="18851"/>
                  </a:cubicBezTo>
                  <a:close/>
                  <a:moveTo>
                    <a:pt x="7858" y="8494"/>
                  </a:moveTo>
                  <a:cubicBezTo>
                    <a:pt x="7903" y="8322"/>
                    <a:pt x="7944" y="8250"/>
                    <a:pt x="7935" y="8185"/>
                  </a:cubicBezTo>
                  <a:cubicBezTo>
                    <a:pt x="7650" y="6283"/>
                    <a:pt x="7362" y="4381"/>
                    <a:pt x="7072" y="2479"/>
                  </a:cubicBezTo>
                  <a:cubicBezTo>
                    <a:pt x="7017" y="2121"/>
                    <a:pt x="6983" y="1756"/>
                    <a:pt x="6892" y="1406"/>
                  </a:cubicBezTo>
                  <a:cubicBezTo>
                    <a:pt x="6728" y="778"/>
                    <a:pt x="6249" y="450"/>
                    <a:pt x="5706" y="552"/>
                  </a:cubicBezTo>
                  <a:cubicBezTo>
                    <a:pt x="5164" y="655"/>
                    <a:pt x="4849" y="1118"/>
                    <a:pt x="4884" y="1774"/>
                  </a:cubicBezTo>
                  <a:cubicBezTo>
                    <a:pt x="4891" y="1918"/>
                    <a:pt x="4930" y="2060"/>
                    <a:pt x="4952" y="2204"/>
                  </a:cubicBezTo>
                  <a:cubicBezTo>
                    <a:pt x="5153" y="3532"/>
                    <a:pt x="5350" y="4860"/>
                    <a:pt x="5556" y="6187"/>
                  </a:cubicBezTo>
                  <a:cubicBezTo>
                    <a:pt x="5666" y="6894"/>
                    <a:pt x="5791" y="7599"/>
                    <a:pt x="5911" y="8310"/>
                  </a:cubicBezTo>
                  <a:cubicBezTo>
                    <a:pt x="6606" y="8375"/>
                    <a:pt x="7206" y="8432"/>
                    <a:pt x="7858" y="8494"/>
                  </a:cubicBezTo>
                  <a:close/>
                  <a:moveTo>
                    <a:pt x="16305" y="11221"/>
                  </a:moveTo>
                  <a:cubicBezTo>
                    <a:pt x="16305" y="10571"/>
                    <a:pt x="16317" y="10070"/>
                    <a:pt x="16303" y="9569"/>
                  </a:cubicBezTo>
                  <a:cubicBezTo>
                    <a:pt x="16251" y="7643"/>
                    <a:pt x="15181" y="6552"/>
                    <a:pt x="13268" y="6513"/>
                  </a:cubicBezTo>
                  <a:cubicBezTo>
                    <a:pt x="11868" y="6484"/>
                    <a:pt x="10467" y="6502"/>
                    <a:pt x="9067" y="6510"/>
                  </a:cubicBezTo>
                  <a:cubicBezTo>
                    <a:pt x="8829" y="6512"/>
                    <a:pt x="8592" y="6573"/>
                    <a:pt x="8283" y="6616"/>
                  </a:cubicBezTo>
                  <a:cubicBezTo>
                    <a:pt x="8356" y="7173"/>
                    <a:pt x="8438" y="7667"/>
                    <a:pt x="8481" y="8164"/>
                  </a:cubicBezTo>
                  <a:cubicBezTo>
                    <a:pt x="8517" y="8571"/>
                    <a:pt x="8707" y="8817"/>
                    <a:pt x="9075" y="8983"/>
                  </a:cubicBezTo>
                  <a:cubicBezTo>
                    <a:pt x="10010" y="9403"/>
                    <a:pt x="10768" y="10056"/>
                    <a:pt x="11439" y="10833"/>
                  </a:cubicBezTo>
                  <a:cubicBezTo>
                    <a:pt x="11605" y="11025"/>
                    <a:pt x="11907" y="11198"/>
                    <a:pt x="12151" y="11204"/>
                  </a:cubicBezTo>
                  <a:cubicBezTo>
                    <a:pt x="13473" y="11240"/>
                    <a:pt x="14797" y="11221"/>
                    <a:pt x="16305" y="11221"/>
                  </a:cubicBezTo>
                  <a:close/>
                  <a:moveTo>
                    <a:pt x="6444" y="20767"/>
                  </a:moveTo>
                  <a:cubicBezTo>
                    <a:pt x="9649" y="20745"/>
                    <a:pt x="12271" y="18088"/>
                    <a:pt x="12274" y="14860"/>
                  </a:cubicBezTo>
                  <a:cubicBezTo>
                    <a:pt x="12276" y="11578"/>
                    <a:pt x="9617" y="8918"/>
                    <a:pt x="6356" y="8941"/>
                  </a:cubicBezTo>
                  <a:cubicBezTo>
                    <a:pt x="3144" y="8965"/>
                    <a:pt x="529" y="11608"/>
                    <a:pt x="521" y="14840"/>
                  </a:cubicBezTo>
                  <a:cubicBezTo>
                    <a:pt x="514" y="18101"/>
                    <a:pt x="3201" y="20790"/>
                    <a:pt x="6444" y="20767"/>
                  </a:cubicBezTo>
                  <a:close/>
                  <a:moveTo>
                    <a:pt x="5341" y="8385"/>
                  </a:moveTo>
                  <a:cubicBezTo>
                    <a:pt x="5064" y="6570"/>
                    <a:pt x="4792" y="4791"/>
                    <a:pt x="4513" y="2964"/>
                  </a:cubicBezTo>
                  <a:cubicBezTo>
                    <a:pt x="4050" y="2964"/>
                    <a:pt x="3673" y="2964"/>
                    <a:pt x="3275" y="2964"/>
                  </a:cubicBezTo>
                  <a:cubicBezTo>
                    <a:pt x="3181" y="3359"/>
                    <a:pt x="3095" y="3725"/>
                    <a:pt x="2979" y="4219"/>
                  </a:cubicBezTo>
                  <a:cubicBezTo>
                    <a:pt x="2414" y="3617"/>
                    <a:pt x="2681" y="3055"/>
                    <a:pt x="2681" y="2434"/>
                  </a:cubicBezTo>
                  <a:cubicBezTo>
                    <a:pt x="3233" y="2377"/>
                    <a:pt x="3751" y="2324"/>
                    <a:pt x="4347" y="2262"/>
                  </a:cubicBezTo>
                  <a:cubicBezTo>
                    <a:pt x="4347" y="2037"/>
                    <a:pt x="4339" y="1865"/>
                    <a:pt x="4349" y="1693"/>
                  </a:cubicBezTo>
                  <a:cubicBezTo>
                    <a:pt x="4406" y="661"/>
                    <a:pt x="4936" y="47"/>
                    <a:pt x="5801" y="3"/>
                  </a:cubicBezTo>
                  <a:cubicBezTo>
                    <a:pt x="6629" y="-40"/>
                    <a:pt x="7248" y="462"/>
                    <a:pt x="7425" y="1412"/>
                  </a:cubicBezTo>
                  <a:cubicBezTo>
                    <a:pt x="7650" y="2624"/>
                    <a:pt x="7819" y="3846"/>
                    <a:pt x="8015" y="5063"/>
                  </a:cubicBezTo>
                  <a:cubicBezTo>
                    <a:pt x="8055" y="5310"/>
                    <a:pt x="8107" y="5554"/>
                    <a:pt x="8166" y="5867"/>
                  </a:cubicBezTo>
                  <a:cubicBezTo>
                    <a:pt x="8457" y="5900"/>
                    <a:pt x="8731" y="5955"/>
                    <a:pt x="9005" y="5957"/>
                  </a:cubicBezTo>
                  <a:cubicBezTo>
                    <a:pt x="10442" y="5967"/>
                    <a:pt x="11880" y="5946"/>
                    <a:pt x="13317" y="5967"/>
                  </a:cubicBezTo>
                  <a:cubicBezTo>
                    <a:pt x="15430" y="5999"/>
                    <a:pt x="16800" y="7389"/>
                    <a:pt x="16856" y="9530"/>
                  </a:cubicBezTo>
                  <a:cubicBezTo>
                    <a:pt x="16869" y="10033"/>
                    <a:pt x="16858" y="10538"/>
                    <a:pt x="16858" y="11121"/>
                  </a:cubicBezTo>
                  <a:cubicBezTo>
                    <a:pt x="17369" y="11186"/>
                    <a:pt x="17814" y="11243"/>
                    <a:pt x="18242" y="11298"/>
                  </a:cubicBezTo>
                  <a:cubicBezTo>
                    <a:pt x="18674" y="12711"/>
                    <a:pt x="18528" y="13301"/>
                    <a:pt x="17531" y="14213"/>
                  </a:cubicBezTo>
                  <a:cubicBezTo>
                    <a:pt x="17521" y="14766"/>
                    <a:pt x="17826" y="14954"/>
                    <a:pt x="18343" y="14955"/>
                  </a:cubicBezTo>
                  <a:cubicBezTo>
                    <a:pt x="18824" y="14956"/>
                    <a:pt x="19305" y="15004"/>
                    <a:pt x="19969" y="15042"/>
                  </a:cubicBezTo>
                  <a:cubicBezTo>
                    <a:pt x="19410" y="15788"/>
                    <a:pt x="18745" y="15331"/>
                    <a:pt x="18234" y="15635"/>
                  </a:cubicBezTo>
                  <a:cubicBezTo>
                    <a:pt x="18180" y="15971"/>
                    <a:pt x="18321" y="16218"/>
                    <a:pt x="18671" y="16325"/>
                  </a:cubicBezTo>
                  <a:cubicBezTo>
                    <a:pt x="18875" y="16388"/>
                    <a:pt x="19099" y="16380"/>
                    <a:pt x="19307" y="16435"/>
                  </a:cubicBezTo>
                  <a:cubicBezTo>
                    <a:pt x="20386" y="16717"/>
                    <a:pt x="21162" y="17716"/>
                    <a:pt x="21175" y="18824"/>
                  </a:cubicBezTo>
                  <a:cubicBezTo>
                    <a:pt x="21187" y="19924"/>
                    <a:pt x="20413" y="20951"/>
                    <a:pt x="19349" y="21247"/>
                  </a:cubicBezTo>
                  <a:cubicBezTo>
                    <a:pt x="18222" y="21560"/>
                    <a:pt x="17060" y="21062"/>
                    <a:pt x="16503" y="20028"/>
                  </a:cubicBezTo>
                  <a:cubicBezTo>
                    <a:pt x="15971" y="19039"/>
                    <a:pt x="16161" y="17817"/>
                    <a:pt x="16986" y="17036"/>
                  </a:cubicBezTo>
                  <a:cubicBezTo>
                    <a:pt x="17218" y="16816"/>
                    <a:pt x="17488" y="16637"/>
                    <a:pt x="17747" y="16435"/>
                  </a:cubicBezTo>
                  <a:cubicBezTo>
                    <a:pt x="17733" y="16311"/>
                    <a:pt x="17746" y="16196"/>
                    <a:pt x="17706" y="16105"/>
                  </a:cubicBezTo>
                  <a:cubicBezTo>
                    <a:pt x="16856" y="14150"/>
                    <a:pt x="16855" y="14151"/>
                    <a:pt x="14742" y="14151"/>
                  </a:cubicBezTo>
                  <a:cubicBezTo>
                    <a:pt x="14139" y="14151"/>
                    <a:pt x="13535" y="14151"/>
                    <a:pt x="12841" y="14151"/>
                  </a:cubicBezTo>
                  <a:cubicBezTo>
                    <a:pt x="12854" y="16544"/>
                    <a:pt x="12144" y="18525"/>
                    <a:pt x="10299" y="19964"/>
                  </a:cubicBezTo>
                  <a:cubicBezTo>
                    <a:pt x="9087" y="20909"/>
                    <a:pt x="7708" y="21346"/>
                    <a:pt x="6176" y="21293"/>
                  </a:cubicBezTo>
                  <a:cubicBezTo>
                    <a:pt x="3109" y="21188"/>
                    <a:pt x="515" y="18867"/>
                    <a:pt x="79" y="15838"/>
                  </a:cubicBezTo>
                  <a:cubicBezTo>
                    <a:pt x="-413" y="12421"/>
                    <a:pt x="1424" y="9751"/>
                    <a:pt x="5341" y="8385"/>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99" name="Shape"/>
            <p:cNvSpPr/>
            <p:nvPr/>
          </p:nvSpPr>
          <p:spPr>
            <a:xfrm>
              <a:off x="2395327" y="4417002"/>
              <a:ext cx="664062" cy="949830"/>
            </a:xfrm>
            <a:custGeom>
              <a:avLst/>
              <a:gdLst/>
              <a:ahLst/>
              <a:cxnLst>
                <a:cxn ang="0">
                  <a:pos x="wd2" y="hd2"/>
                </a:cxn>
                <a:cxn ang="5400000">
                  <a:pos x="wd2" y="hd2"/>
                </a:cxn>
                <a:cxn ang="10800000">
                  <a:pos x="wd2" y="hd2"/>
                </a:cxn>
                <a:cxn ang="16200000">
                  <a:pos x="wd2" y="hd2"/>
                </a:cxn>
              </a:cxnLst>
              <a:rect l="0" t="0" r="r" b="b"/>
              <a:pathLst>
                <a:path w="21556" h="21520" extrusionOk="0">
                  <a:moveTo>
                    <a:pt x="17363" y="9182"/>
                  </a:moveTo>
                  <a:cubicBezTo>
                    <a:pt x="16874" y="8665"/>
                    <a:pt x="16454" y="8223"/>
                    <a:pt x="15952" y="7692"/>
                  </a:cubicBezTo>
                  <a:cubicBezTo>
                    <a:pt x="15392" y="8434"/>
                    <a:pt x="13966" y="8654"/>
                    <a:pt x="13966" y="9697"/>
                  </a:cubicBezTo>
                  <a:cubicBezTo>
                    <a:pt x="15217" y="9800"/>
                    <a:pt x="16228" y="9602"/>
                    <a:pt x="17363" y="9182"/>
                  </a:cubicBezTo>
                  <a:close/>
                  <a:moveTo>
                    <a:pt x="4147" y="9192"/>
                  </a:moveTo>
                  <a:cubicBezTo>
                    <a:pt x="5336" y="9566"/>
                    <a:pt x="6351" y="9906"/>
                    <a:pt x="7690" y="9587"/>
                  </a:cubicBezTo>
                  <a:cubicBezTo>
                    <a:pt x="7303" y="8733"/>
                    <a:pt x="6181" y="8421"/>
                    <a:pt x="5535" y="7737"/>
                  </a:cubicBezTo>
                  <a:cubicBezTo>
                    <a:pt x="5037" y="8259"/>
                    <a:pt x="4639" y="8676"/>
                    <a:pt x="4147" y="9192"/>
                  </a:cubicBezTo>
                  <a:close/>
                  <a:moveTo>
                    <a:pt x="15853" y="5274"/>
                  </a:moveTo>
                  <a:cubicBezTo>
                    <a:pt x="15795" y="4401"/>
                    <a:pt x="15630" y="3635"/>
                    <a:pt x="14607" y="3304"/>
                  </a:cubicBezTo>
                  <a:cubicBezTo>
                    <a:pt x="13753" y="3028"/>
                    <a:pt x="12909" y="3306"/>
                    <a:pt x="12365" y="3963"/>
                  </a:cubicBezTo>
                  <a:cubicBezTo>
                    <a:pt x="13259" y="4680"/>
                    <a:pt x="14316" y="5135"/>
                    <a:pt x="15853" y="5274"/>
                  </a:cubicBezTo>
                  <a:close/>
                  <a:moveTo>
                    <a:pt x="5754" y="4931"/>
                  </a:moveTo>
                  <a:cubicBezTo>
                    <a:pt x="7921" y="4832"/>
                    <a:pt x="10582" y="4071"/>
                    <a:pt x="11482" y="3229"/>
                  </a:cubicBezTo>
                  <a:cubicBezTo>
                    <a:pt x="10294" y="3229"/>
                    <a:pt x="9200" y="3226"/>
                    <a:pt x="8106" y="3230"/>
                  </a:cubicBezTo>
                  <a:cubicBezTo>
                    <a:pt x="6263" y="3237"/>
                    <a:pt x="5898" y="3503"/>
                    <a:pt x="5754" y="4931"/>
                  </a:cubicBezTo>
                  <a:close/>
                  <a:moveTo>
                    <a:pt x="8397" y="9589"/>
                  </a:moveTo>
                  <a:cubicBezTo>
                    <a:pt x="8511" y="10187"/>
                    <a:pt x="7884" y="10885"/>
                    <a:pt x="8968" y="11258"/>
                  </a:cubicBezTo>
                  <a:cubicBezTo>
                    <a:pt x="10206" y="11683"/>
                    <a:pt x="11585" y="11728"/>
                    <a:pt x="12715" y="11171"/>
                  </a:cubicBezTo>
                  <a:cubicBezTo>
                    <a:pt x="13528" y="10771"/>
                    <a:pt x="13131" y="10085"/>
                    <a:pt x="12945" y="9589"/>
                  </a:cubicBezTo>
                  <a:cubicBezTo>
                    <a:pt x="11416" y="9589"/>
                    <a:pt x="10020" y="9589"/>
                    <a:pt x="8397" y="9589"/>
                  </a:cubicBezTo>
                  <a:close/>
                  <a:moveTo>
                    <a:pt x="14628" y="588"/>
                  </a:moveTo>
                  <a:cubicBezTo>
                    <a:pt x="12658" y="375"/>
                    <a:pt x="7975" y="415"/>
                    <a:pt x="6850" y="637"/>
                  </a:cubicBezTo>
                  <a:cubicBezTo>
                    <a:pt x="6850" y="1279"/>
                    <a:pt x="6850" y="1921"/>
                    <a:pt x="6850" y="2548"/>
                  </a:cubicBezTo>
                  <a:cubicBezTo>
                    <a:pt x="8680" y="2759"/>
                    <a:pt x="13455" y="2718"/>
                    <a:pt x="14628" y="2484"/>
                  </a:cubicBezTo>
                  <a:cubicBezTo>
                    <a:pt x="14628" y="1878"/>
                    <a:pt x="14628" y="1261"/>
                    <a:pt x="14628" y="588"/>
                  </a:cubicBezTo>
                  <a:close/>
                  <a:moveTo>
                    <a:pt x="11219" y="4332"/>
                  </a:moveTo>
                  <a:cubicBezTo>
                    <a:pt x="10416" y="4558"/>
                    <a:pt x="9459" y="4853"/>
                    <a:pt x="8475" y="5095"/>
                  </a:cubicBezTo>
                  <a:cubicBezTo>
                    <a:pt x="7509" y="5334"/>
                    <a:pt x="6517" y="5519"/>
                    <a:pt x="5570" y="5720"/>
                  </a:cubicBezTo>
                  <a:cubicBezTo>
                    <a:pt x="6018" y="7989"/>
                    <a:pt x="8023" y="9180"/>
                    <a:pt x="11055" y="9092"/>
                  </a:cubicBezTo>
                  <a:cubicBezTo>
                    <a:pt x="13687" y="9014"/>
                    <a:pt x="15655" y="7696"/>
                    <a:pt x="15740" y="6073"/>
                  </a:cubicBezTo>
                  <a:cubicBezTo>
                    <a:pt x="14264" y="5505"/>
                    <a:pt x="12857" y="4963"/>
                    <a:pt x="11219" y="4332"/>
                  </a:cubicBezTo>
                  <a:close/>
                  <a:moveTo>
                    <a:pt x="813" y="20884"/>
                  </a:moveTo>
                  <a:cubicBezTo>
                    <a:pt x="7499" y="20884"/>
                    <a:pt x="14034" y="20884"/>
                    <a:pt x="20559" y="20884"/>
                  </a:cubicBezTo>
                  <a:cubicBezTo>
                    <a:pt x="20965" y="19680"/>
                    <a:pt x="20878" y="16028"/>
                    <a:pt x="20386" y="14987"/>
                  </a:cubicBezTo>
                  <a:cubicBezTo>
                    <a:pt x="19531" y="13181"/>
                    <a:pt x="17821" y="11981"/>
                    <a:pt x="15114" y="11594"/>
                  </a:cubicBezTo>
                  <a:cubicBezTo>
                    <a:pt x="14492" y="11505"/>
                    <a:pt x="13734" y="11549"/>
                    <a:pt x="13151" y="11719"/>
                  </a:cubicBezTo>
                  <a:cubicBezTo>
                    <a:pt x="11552" y="12186"/>
                    <a:pt x="10035" y="12190"/>
                    <a:pt x="8425" y="11737"/>
                  </a:cubicBezTo>
                  <a:cubicBezTo>
                    <a:pt x="7795" y="11560"/>
                    <a:pt x="6985" y="11521"/>
                    <a:pt x="6314" y="11616"/>
                  </a:cubicBezTo>
                  <a:cubicBezTo>
                    <a:pt x="3288" y="12046"/>
                    <a:pt x="1086" y="13825"/>
                    <a:pt x="843" y="16146"/>
                  </a:cubicBezTo>
                  <a:cubicBezTo>
                    <a:pt x="684" y="17671"/>
                    <a:pt x="813" y="19211"/>
                    <a:pt x="813" y="20884"/>
                  </a:cubicBezTo>
                  <a:close/>
                  <a:moveTo>
                    <a:pt x="5976" y="0"/>
                  </a:moveTo>
                  <a:cubicBezTo>
                    <a:pt x="9258" y="0"/>
                    <a:pt x="12272" y="0"/>
                    <a:pt x="15496" y="0"/>
                  </a:cubicBezTo>
                  <a:cubicBezTo>
                    <a:pt x="15496" y="763"/>
                    <a:pt x="15446" y="1452"/>
                    <a:pt x="15514" y="2134"/>
                  </a:cubicBezTo>
                  <a:cubicBezTo>
                    <a:pt x="15556" y="2556"/>
                    <a:pt x="15679" y="3002"/>
                    <a:pt x="15937" y="3381"/>
                  </a:cubicBezTo>
                  <a:cubicBezTo>
                    <a:pt x="16584" y="4335"/>
                    <a:pt x="16961" y="5291"/>
                    <a:pt x="16606" y="6353"/>
                  </a:cubicBezTo>
                  <a:cubicBezTo>
                    <a:pt x="16327" y="7191"/>
                    <a:pt x="16981" y="7835"/>
                    <a:pt x="17657" y="8449"/>
                  </a:cubicBezTo>
                  <a:cubicBezTo>
                    <a:pt x="17905" y="8675"/>
                    <a:pt x="18246" y="8851"/>
                    <a:pt x="18609" y="9093"/>
                  </a:cubicBezTo>
                  <a:cubicBezTo>
                    <a:pt x="17424" y="10187"/>
                    <a:pt x="15600" y="10160"/>
                    <a:pt x="13584" y="10487"/>
                  </a:cubicBezTo>
                  <a:cubicBezTo>
                    <a:pt x="14143" y="10754"/>
                    <a:pt x="14367" y="10938"/>
                    <a:pt x="14636" y="10979"/>
                  </a:cubicBezTo>
                  <a:cubicBezTo>
                    <a:pt x="19125" y="11659"/>
                    <a:pt x="21488" y="13645"/>
                    <a:pt x="21543" y="16841"/>
                  </a:cubicBezTo>
                  <a:cubicBezTo>
                    <a:pt x="21569" y="18337"/>
                    <a:pt x="21547" y="19834"/>
                    <a:pt x="21547" y="21299"/>
                  </a:cubicBezTo>
                  <a:cubicBezTo>
                    <a:pt x="20238" y="21562"/>
                    <a:pt x="1802" y="21600"/>
                    <a:pt x="167" y="21361"/>
                  </a:cubicBezTo>
                  <a:cubicBezTo>
                    <a:pt x="120" y="21212"/>
                    <a:pt x="19" y="21040"/>
                    <a:pt x="19" y="20869"/>
                  </a:cubicBezTo>
                  <a:cubicBezTo>
                    <a:pt x="12" y="19367"/>
                    <a:pt x="-31" y="17863"/>
                    <a:pt x="42" y="16363"/>
                  </a:cubicBezTo>
                  <a:cubicBezTo>
                    <a:pt x="124" y="14669"/>
                    <a:pt x="1121" y="13246"/>
                    <a:pt x="2968" y="12136"/>
                  </a:cubicBezTo>
                  <a:cubicBezTo>
                    <a:pt x="4026" y="11501"/>
                    <a:pt x="5254" y="11107"/>
                    <a:pt x="6658" y="11005"/>
                  </a:cubicBezTo>
                  <a:cubicBezTo>
                    <a:pt x="7062" y="10976"/>
                    <a:pt x="7542" y="11007"/>
                    <a:pt x="7527" y="10481"/>
                  </a:cubicBezTo>
                  <a:cubicBezTo>
                    <a:pt x="5988" y="10127"/>
                    <a:pt x="4140" y="10176"/>
                    <a:pt x="2763" y="9037"/>
                  </a:cubicBezTo>
                  <a:cubicBezTo>
                    <a:pt x="3147" y="8841"/>
                    <a:pt x="3543" y="8708"/>
                    <a:pt x="3801" y="8494"/>
                  </a:cubicBezTo>
                  <a:cubicBezTo>
                    <a:pt x="4561" y="7867"/>
                    <a:pt x="5104" y="7193"/>
                    <a:pt x="4852" y="6295"/>
                  </a:cubicBezTo>
                  <a:cubicBezTo>
                    <a:pt x="4561" y="5259"/>
                    <a:pt x="4817" y="4267"/>
                    <a:pt x="5564" y="3323"/>
                  </a:cubicBezTo>
                  <a:cubicBezTo>
                    <a:pt x="5827" y="2991"/>
                    <a:pt x="5924" y="2568"/>
                    <a:pt x="5958" y="2180"/>
                  </a:cubicBezTo>
                  <a:cubicBezTo>
                    <a:pt x="6020" y="1493"/>
                    <a:pt x="5976" y="801"/>
                    <a:pt x="5976"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00" name="Shape"/>
            <p:cNvSpPr/>
            <p:nvPr/>
          </p:nvSpPr>
          <p:spPr>
            <a:xfrm>
              <a:off x="145155" y="2216835"/>
              <a:ext cx="695486" cy="948585"/>
            </a:xfrm>
            <a:custGeom>
              <a:avLst/>
              <a:gdLst/>
              <a:ahLst/>
              <a:cxnLst>
                <a:cxn ang="0">
                  <a:pos x="wd2" y="hd2"/>
                </a:cxn>
                <a:cxn ang="5400000">
                  <a:pos x="wd2" y="hd2"/>
                </a:cxn>
                <a:cxn ang="10800000">
                  <a:pos x="wd2" y="hd2"/>
                </a:cxn>
                <a:cxn ang="16200000">
                  <a:pos x="wd2" y="hd2"/>
                </a:cxn>
              </a:cxnLst>
              <a:rect l="0" t="0" r="r" b="b"/>
              <a:pathLst>
                <a:path w="21532" h="21587" extrusionOk="0">
                  <a:moveTo>
                    <a:pt x="13098" y="546"/>
                  </a:moveTo>
                  <a:cubicBezTo>
                    <a:pt x="11507" y="546"/>
                    <a:pt x="10036" y="546"/>
                    <a:pt x="8527" y="546"/>
                  </a:cubicBezTo>
                  <a:cubicBezTo>
                    <a:pt x="8527" y="1555"/>
                    <a:pt x="8527" y="2489"/>
                    <a:pt x="8527" y="3466"/>
                  </a:cubicBezTo>
                  <a:cubicBezTo>
                    <a:pt x="10089" y="3466"/>
                    <a:pt x="11553" y="3466"/>
                    <a:pt x="13098" y="3466"/>
                  </a:cubicBezTo>
                  <a:cubicBezTo>
                    <a:pt x="13098" y="2483"/>
                    <a:pt x="13098" y="1578"/>
                    <a:pt x="13098" y="546"/>
                  </a:cubicBezTo>
                  <a:close/>
                  <a:moveTo>
                    <a:pt x="19164" y="15566"/>
                  </a:moveTo>
                  <a:cubicBezTo>
                    <a:pt x="19448" y="13931"/>
                    <a:pt x="19360" y="10094"/>
                    <a:pt x="19036" y="9315"/>
                  </a:cubicBezTo>
                  <a:cubicBezTo>
                    <a:pt x="13507" y="9315"/>
                    <a:pt x="7971" y="9315"/>
                    <a:pt x="2354" y="9315"/>
                  </a:cubicBezTo>
                  <a:cubicBezTo>
                    <a:pt x="2354" y="11425"/>
                    <a:pt x="2354" y="13468"/>
                    <a:pt x="2354" y="15566"/>
                  </a:cubicBezTo>
                  <a:cubicBezTo>
                    <a:pt x="7992" y="15566"/>
                    <a:pt x="13533" y="15566"/>
                    <a:pt x="19164" y="15566"/>
                  </a:cubicBezTo>
                  <a:close/>
                  <a:moveTo>
                    <a:pt x="10895" y="4112"/>
                  </a:moveTo>
                  <a:cubicBezTo>
                    <a:pt x="8240" y="4112"/>
                    <a:pt x="5584" y="4109"/>
                    <a:pt x="2929" y="4114"/>
                  </a:cubicBezTo>
                  <a:cubicBezTo>
                    <a:pt x="983" y="4117"/>
                    <a:pt x="823" y="4242"/>
                    <a:pt x="812" y="5712"/>
                  </a:cubicBezTo>
                  <a:cubicBezTo>
                    <a:pt x="809" y="6154"/>
                    <a:pt x="805" y="6596"/>
                    <a:pt x="814" y="7038"/>
                  </a:cubicBezTo>
                  <a:cubicBezTo>
                    <a:pt x="840" y="8348"/>
                    <a:pt x="1357" y="8728"/>
                    <a:pt x="3172" y="8732"/>
                  </a:cubicBezTo>
                  <a:cubicBezTo>
                    <a:pt x="6630" y="8740"/>
                    <a:pt x="10087" y="8735"/>
                    <a:pt x="13544" y="8735"/>
                  </a:cubicBezTo>
                  <a:cubicBezTo>
                    <a:pt x="15298" y="8735"/>
                    <a:pt x="17052" y="8753"/>
                    <a:pt x="18805" y="8727"/>
                  </a:cubicBezTo>
                  <a:cubicBezTo>
                    <a:pt x="20098" y="8709"/>
                    <a:pt x="20724" y="8239"/>
                    <a:pt x="20767" y="7301"/>
                  </a:cubicBezTo>
                  <a:cubicBezTo>
                    <a:pt x="20796" y="6676"/>
                    <a:pt x="20787" y="6049"/>
                    <a:pt x="20771" y="5423"/>
                  </a:cubicBezTo>
                  <a:cubicBezTo>
                    <a:pt x="20745" y="4342"/>
                    <a:pt x="20469" y="4124"/>
                    <a:pt x="19012" y="4117"/>
                  </a:cubicBezTo>
                  <a:cubicBezTo>
                    <a:pt x="16307" y="4103"/>
                    <a:pt x="13601" y="4113"/>
                    <a:pt x="10895" y="4112"/>
                  </a:cubicBezTo>
                  <a:close/>
                  <a:moveTo>
                    <a:pt x="10694" y="21028"/>
                  </a:moveTo>
                  <a:cubicBezTo>
                    <a:pt x="13348" y="21028"/>
                    <a:pt x="16001" y="21044"/>
                    <a:pt x="18654" y="21022"/>
                  </a:cubicBezTo>
                  <a:cubicBezTo>
                    <a:pt x="20210" y="21009"/>
                    <a:pt x="20727" y="20612"/>
                    <a:pt x="20770" y="19491"/>
                  </a:cubicBezTo>
                  <a:cubicBezTo>
                    <a:pt x="20791" y="18940"/>
                    <a:pt x="20782" y="18387"/>
                    <a:pt x="20773" y="17836"/>
                  </a:cubicBezTo>
                  <a:cubicBezTo>
                    <a:pt x="20753" y="16579"/>
                    <a:pt x="20228" y="16173"/>
                    <a:pt x="18546" y="16166"/>
                  </a:cubicBezTo>
                  <a:cubicBezTo>
                    <a:pt x="15742" y="16153"/>
                    <a:pt x="12939" y="16162"/>
                    <a:pt x="10135" y="16162"/>
                  </a:cubicBezTo>
                  <a:cubicBezTo>
                    <a:pt x="7682" y="16162"/>
                    <a:pt x="5229" y="16146"/>
                    <a:pt x="2776" y="16170"/>
                  </a:cubicBezTo>
                  <a:cubicBezTo>
                    <a:pt x="1430" y="16183"/>
                    <a:pt x="869" y="16611"/>
                    <a:pt x="819" y="17585"/>
                  </a:cubicBezTo>
                  <a:cubicBezTo>
                    <a:pt x="791" y="18136"/>
                    <a:pt x="806" y="18689"/>
                    <a:pt x="814" y="19241"/>
                  </a:cubicBezTo>
                  <a:cubicBezTo>
                    <a:pt x="834" y="20682"/>
                    <a:pt x="1263" y="21016"/>
                    <a:pt x="3185" y="21026"/>
                  </a:cubicBezTo>
                  <a:cubicBezTo>
                    <a:pt x="5688" y="21039"/>
                    <a:pt x="8191" y="21030"/>
                    <a:pt x="10694" y="21028"/>
                  </a:cubicBezTo>
                  <a:close/>
                  <a:moveTo>
                    <a:pt x="7719" y="3458"/>
                  </a:moveTo>
                  <a:cubicBezTo>
                    <a:pt x="7719" y="2254"/>
                    <a:pt x="7719" y="1161"/>
                    <a:pt x="7719" y="0"/>
                  </a:cubicBezTo>
                  <a:cubicBezTo>
                    <a:pt x="9797" y="0"/>
                    <a:pt x="11723" y="0"/>
                    <a:pt x="13849" y="0"/>
                  </a:cubicBezTo>
                  <a:cubicBezTo>
                    <a:pt x="13849" y="1165"/>
                    <a:pt x="13849" y="2284"/>
                    <a:pt x="13849" y="3546"/>
                  </a:cubicBezTo>
                  <a:cubicBezTo>
                    <a:pt x="15432" y="3546"/>
                    <a:pt x="16819" y="3545"/>
                    <a:pt x="18206" y="3546"/>
                  </a:cubicBezTo>
                  <a:cubicBezTo>
                    <a:pt x="21152" y="3548"/>
                    <a:pt x="21515" y="3811"/>
                    <a:pt x="21518" y="5947"/>
                  </a:cubicBezTo>
                  <a:cubicBezTo>
                    <a:pt x="21519" y="6426"/>
                    <a:pt x="21513" y="6905"/>
                    <a:pt x="21515" y="7384"/>
                  </a:cubicBezTo>
                  <a:cubicBezTo>
                    <a:pt x="21516" y="7925"/>
                    <a:pt x="21347" y="8434"/>
                    <a:pt x="20722" y="8752"/>
                  </a:cubicBezTo>
                  <a:cubicBezTo>
                    <a:pt x="20136" y="9050"/>
                    <a:pt x="20066" y="9444"/>
                    <a:pt x="20070" y="9905"/>
                  </a:cubicBezTo>
                  <a:cubicBezTo>
                    <a:pt x="20084" y="11600"/>
                    <a:pt x="20085" y="13295"/>
                    <a:pt x="20069" y="14990"/>
                  </a:cubicBezTo>
                  <a:cubicBezTo>
                    <a:pt x="20065" y="15455"/>
                    <a:pt x="20209" y="15811"/>
                    <a:pt x="20724" y="16148"/>
                  </a:cubicBezTo>
                  <a:cubicBezTo>
                    <a:pt x="21099" y="16393"/>
                    <a:pt x="21414" y="16820"/>
                    <a:pt x="21454" y="17183"/>
                  </a:cubicBezTo>
                  <a:cubicBezTo>
                    <a:pt x="21556" y="18098"/>
                    <a:pt x="21555" y="19026"/>
                    <a:pt x="21468" y="19942"/>
                  </a:cubicBezTo>
                  <a:cubicBezTo>
                    <a:pt x="21379" y="20884"/>
                    <a:pt x="20501" y="21465"/>
                    <a:pt x="19218" y="21576"/>
                  </a:cubicBezTo>
                  <a:cubicBezTo>
                    <a:pt x="19169" y="21581"/>
                    <a:pt x="19118" y="21581"/>
                    <a:pt x="19068" y="21581"/>
                  </a:cubicBezTo>
                  <a:cubicBezTo>
                    <a:pt x="13554" y="21582"/>
                    <a:pt x="8040" y="21600"/>
                    <a:pt x="2527" y="21570"/>
                  </a:cubicBezTo>
                  <a:cubicBezTo>
                    <a:pt x="1032" y="21562"/>
                    <a:pt x="130" y="20849"/>
                    <a:pt x="54" y="19744"/>
                  </a:cubicBezTo>
                  <a:cubicBezTo>
                    <a:pt x="2" y="18972"/>
                    <a:pt x="-44" y="18189"/>
                    <a:pt x="75" y="17426"/>
                  </a:cubicBezTo>
                  <a:cubicBezTo>
                    <a:pt x="144" y="16985"/>
                    <a:pt x="414" y="16473"/>
                    <a:pt x="832" y="16172"/>
                  </a:cubicBezTo>
                  <a:cubicBezTo>
                    <a:pt x="1360" y="15793"/>
                    <a:pt x="1527" y="15424"/>
                    <a:pt x="1518" y="14917"/>
                  </a:cubicBezTo>
                  <a:cubicBezTo>
                    <a:pt x="1491" y="13259"/>
                    <a:pt x="1504" y="11601"/>
                    <a:pt x="1511" y="9943"/>
                  </a:cubicBezTo>
                  <a:cubicBezTo>
                    <a:pt x="1513" y="9494"/>
                    <a:pt x="1516" y="9086"/>
                    <a:pt x="900" y="8782"/>
                  </a:cubicBezTo>
                  <a:cubicBezTo>
                    <a:pt x="230" y="8450"/>
                    <a:pt x="23" y="7914"/>
                    <a:pt x="36" y="7326"/>
                  </a:cubicBezTo>
                  <a:cubicBezTo>
                    <a:pt x="52" y="6627"/>
                    <a:pt x="17" y="5926"/>
                    <a:pt x="45" y="5226"/>
                  </a:cubicBezTo>
                  <a:cubicBezTo>
                    <a:pt x="91" y="4064"/>
                    <a:pt x="758" y="3580"/>
                    <a:pt x="2384" y="3553"/>
                  </a:cubicBezTo>
                  <a:cubicBezTo>
                    <a:pt x="3837" y="3528"/>
                    <a:pt x="5291" y="3547"/>
                    <a:pt x="6745" y="3540"/>
                  </a:cubicBezTo>
                  <a:cubicBezTo>
                    <a:pt x="6985" y="3538"/>
                    <a:pt x="7225" y="3501"/>
                    <a:pt x="7719" y="3458"/>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01" name="Shape"/>
            <p:cNvSpPr/>
            <p:nvPr/>
          </p:nvSpPr>
          <p:spPr>
            <a:xfrm>
              <a:off x="2245314" y="-1"/>
              <a:ext cx="947150" cy="949929"/>
            </a:xfrm>
            <a:custGeom>
              <a:avLst/>
              <a:gdLst/>
              <a:ahLst/>
              <a:cxnLst>
                <a:cxn ang="0">
                  <a:pos x="wd2" y="hd2"/>
                </a:cxn>
                <a:cxn ang="5400000">
                  <a:pos x="wd2" y="hd2"/>
                </a:cxn>
                <a:cxn ang="10800000">
                  <a:pos x="wd2" y="hd2"/>
                </a:cxn>
                <a:cxn ang="16200000">
                  <a:pos x="wd2" y="hd2"/>
                </a:cxn>
              </a:cxnLst>
              <a:rect l="0" t="0" r="r" b="b"/>
              <a:pathLst>
                <a:path w="21600" h="21507" extrusionOk="0">
                  <a:moveTo>
                    <a:pt x="9107" y="5296"/>
                  </a:moveTo>
                  <a:cubicBezTo>
                    <a:pt x="8712" y="5388"/>
                    <a:pt x="8345" y="5368"/>
                    <a:pt x="8179" y="5539"/>
                  </a:cubicBezTo>
                  <a:cubicBezTo>
                    <a:pt x="7954" y="5771"/>
                    <a:pt x="7756" y="6156"/>
                    <a:pt x="7773" y="6463"/>
                  </a:cubicBezTo>
                  <a:cubicBezTo>
                    <a:pt x="7801" y="6957"/>
                    <a:pt x="8213" y="7209"/>
                    <a:pt x="8710" y="7214"/>
                  </a:cubicBezTo>
                  <a:cubicBezTo>
                    <a:pt x="10074" y="7227"/>
                    <a:pt x="11438" y="7221"/>
                    <a:pt x="12802" y="7221"/>
                  </a:cubicBezTo>
                  <a:cubicBezTo>
                    <a:pt x="12876" y="7221"/>
                    <a:pt x="12950" y="7213"/>
                    <a:pt x="13022" y="7199"/>
                  </a:cubicBezTo>
                  <a:cubicBezTo>
                    <a:pt x="13515" y="7107"/>
                    <a:pt x="13835" y="6825"/>
                    <a:pt x="13852" y="6319"/>
                  </a:cubicBezTo>
                  <a:cubicBezTo>
                    <a:pt x="13870" y="5813"/>
                    <a:pt x="13579" y="5491"/>
                    <a:pt x="13085" y="5393"/>
                  </a:cubicBezTo>
                  <a:cubicBezTo>
                    <a:pt x="12885" y="5354"/>
                    <a:pt x="12666" y="5406"/>
                    <a:pt x="12459" y="5416"/>
                  </a:cubicBezTo>
                  <a:cubicBezTo>
                    <a:pt x="12369" y="5776"/>
                    <a:pt x="12294" y="6080"/>
                    <a:pt x="12221" y="6372"/>
                  </a:cubicBezTo>
                  <a:cubicBezTo>
                    <a:pt x="11201" y="6372"/>
                    <a:pt x="10262" y="6372"/>
                    <a:pt x="9314" y="6372"/>
                  </a:cubicBezTo>
                  <a:cubicBezTo>
                    <a:pt x="9245" y="6014"/>
                    <a:pt x="9192" y="5734"/>
                    <a:pt x="9107" y="5296"/>
                  </a:cubicBezTo>
                  <a:close/>
                  <a:moveTo>
                    <a:pt x="11747" y="5825"/>
                  </a:moveTo>
                  <a:cubicBezTo>
                    <a:pt x="11747" y="4022"/>
                    <a:pt x="11747" y="2297"/>
                    <a:pt x="11747" y="581"/>
                  </a:cubicBezTo>
                  <a:cubicBezTo>
                    <a:pt x="11059" y="581"/>
                    <a:pt x="10458" y="581"/>
                    <a:pt x="9838" y="581"/>
                  </a:cubicBezTo>
                  <a:cubicBezTo>
                    <a:pt x="9838" y="2369"/>
                    <a:pt x="9838" y="4069"/>
                    <a:pt x="9838" y="5825"/>
                  </a:cubicBezTo>
                  <a:cubicBezTo>
                    <a:pt x="10508" y="5825"/>
                    <a:pt x="11109" y="5825"/>
                    <a:pt x="11747" y="5825"/>
                  </a:cubicBezTo>
                  <a:close/>
                  <a:moveTo>
                    <a:pt x="21050" y="3842"/>
                  </a:moveTo>
                  <a:cubicBezTo>
                    <a:pt x="18118" y="3842"/>
                    <a:pt x="15291" y="3842"/>
                    <a:pt x="12426" y="3842"/>
                  </a:cubicBezTo>
                  <a:cubicBezTo>
                    <a:pt x="12426" y="4169"/>
                    <a:pt x="12426" y="4435"/>
                    <a:pt x="12426" y="4675"/>
                  </a:cubicBezTo>
                  <a:cubicBezTo>
                    <a:pt x="12566" y="4726"/>
                    <a:pt x="12633" y="4759"/>
                    <a:pt x="12703" y="4773"/>
                  </a:cubicBezTo>
                  <a:cubicBezTo>
                    <a:pt x="12811" y="4795"/>
                    <a:pt x="12924" y="4796"/>
                    <a:pt x="13032" y="4819"/>
                  </a:cubicBezTo>
                  <a:cubicBezTo>
                    <a:pt x="13970" y="5024"/>
                    <a:pt x="14452" y="5580"/>
                    <a:pt x="14398" y="6390"/>
                  </a:cubicBezTo>
                  <a:cubicBezTo>
                    <a:pt x="14345" y="7190"/>
                    <a:pt x="13758" y="7722"/>
                    <a:pt x="12830" y="7770"/>
                  </a:cubicBezTo>
                  <a:cubicBezTo>
                    <a:pt x="12278" y="7798"/>
                    <a:pt x="11723" y="7779"/>
                    <a:pt x="11170" y="7779"/>
                  </a:cubicBezTo>
                  <a:cubicBezTo>
                    <a:pt x="10322" y="7777"/>
                    <a:pt x="9471" y="7808"/>
                    <a:pt x="8625" y="7760"/>
                  </a:cubicBezTo>
                  <a:cubicBezTo>
                    <a:pt x="7774" y="7711"/>
                    <a:pt x="7229" y="7142"/>
                    <a:pt x="7190" y="6371"/>
                  </a:cubicBezTo>
                  <a:cubicBezTo>
                    <a:pt x="7151" y="5618"/>
                    <a:pt x="7567" y="5068"/>
                    <a:pt x="8354" y="4857"/>
                  </a:cubicBezTo>
                  <a:cubicBezTo>
                    <a:pt x="8600" y="4791"/>
                    <a:pt x="8856" y="4762"/>
                    <a:pt x="9134" y="4711"/>
                  </a:cubicBezTo>
                  <a:cubicBezTo>
                    <a:pt x="9161" y="4550"/>
                    <a:pt x="9204" y="4411"/>
                    <a:pt x="9202" y="4273"/>
                  </a:cubicBezTo>
                  <a:cubicBezTo>
                    <a:pt x="9200" y="4138"/>
                    <a:pt x="9151" y="4005"/>
                    <a:pt x="9120" y="3858"/>
                  </a:cubicBezTo>
                  <a:cubicBezTo>
                    <a:pt x="6246" y="3858"/>
                    <a:pt x="3426" y="3858"/>
                    <a:pt x="621" y="3858"/>
                  </a:cubicBezTo>
                  <a:cubicBezTo>
                    <a:pt x="371" y="5205"/>
                    <a:pt x="434" y="20093"/>
                    <a:pt x="687" y="20897"/>
                  </a:cubicBezTo>
                  <a:cubicBezTo>
                    <a:pt x="7447" y="20897"/>
                    <a:pt x="14216" y="20897"/>
                    <a:pt x="21050" y="20897"/>
                  </a:cubicBezTo>
                  <a:cubicBezTo>
                    <a:pt x="21050" y="15207"/>
                    <a:pt x="21050" y="9585"/>
                    <a:pt x="21050" y="3842"/>
                  </a:cubicBezTo>
                  <a:close/>
                  <a:moveTo>
                    <a:pt x="0" y="21320"/>
                  </a:moveTo>
                  <a:cubicBezTo>
                    <a:pt x="0" y="15352"/>
                    <a:pt x="0" y="9366"/>
                    <a:pt x="0" y="3233"/>
                  </a:cubicBezTo>
                  <a:cubicBezTo>
                    <a:pt x="3070" y="3233"/>
                    <a:pt x="6075" y="3233"/>
                    <a:pt x="9217" y="3233"/>
                  </a:cubicBezTo>
                  <a:cubicBezTo>
                    <a:pt x="9217" y="2086"/>
                    <a:pt x="9217" y="1081"/>
                    <a:pt x="9217" y="0"/>
                  </a:cubicBezTo>
                  <a:cubicBezTo>
                    <a:pt x="10293" y="0"/>
                    <a:pt x="11231" y="0"/>
                    <a:pt x="12311" y="0"/>
                  </a:cubicBezTo>
                  <a:cubicBezTo>
                    <a:pt x="12311" y="1043"/>
                    <a:pt x="12311" y="2047"/>
                    <a:pt x="12311" y="3145"/>
                  </a:cubicBezTo>
                  <a:cubicBezTo>
                    <a:pt x="15477" y="3332"/>
                    <a:pt x="18523" y="3089"/>
                    <a:pt x="21600" y="3287"/>
                  </a:cubicBezTo>
                  <a:cubicBezTo>
                    <a:pt x="21600" y="9360"/>
                    <a:pt x="21600" y="15322"/>
                    <a:pt x="21600" y="21269"/>
                  </a:cubicBezTo>
                  <a:cubicBezTo>
                    <a:pt x="20772" y="21551"/>
                    <a:pt x="1182" y="21600"/>
                    <a:pt x="0" y="2132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02" name="Shape"/>
            <p:cNvSpPr/>
            <p:nvPr/>
          </p:nvSpPr>
          <p:spPr>
            <a:xfrm>
              <a:off x="9045830" y="4417002"/>
              <a:ext cx="666025" cy="949887"/>
            </a:xfrm>
            <a:custGeom>
              <a:avLst/>
              <a:gdLst/>
              <a:ahLst/>
              <a:cxnLst>
                <a:cxn ang="0">
                  <a:pos x="wd2" y="hd2"/>
                </a:cxn>
                <a:cxn ang="5400000">
                  <a:pos x="wd2" y="hd2"/>
                </a:cxn>
                <a:cxn ang="10800000">
                  <a:pos x="wd2" y="hd2"/>
                </a:cxn>
                <a:cxn ang="16200000">
                  <a:pos x="wd2" y="hd2"/>
                </a:cxn>
              </a:cxnLst>
              <a:rect l="0" t="0" r="r" b="b"/>
              <a:pathLst>
                <a:path w="21561" h="21163" extrusionOk="0">
                  <a:moveTo>
                    <a:pt x="14358" y="1531"/>
                  </a:moveTo>
                  <a:cubicBezTo>
                    <a:pt x="13677" y="1895"/>
                    <a:pt x="13094" y="2206"/>
                    <a:pt x="12463" y="2543"/>
                  </a:cubicBezTo>
                  <a:cubicBezTo>
                    <a:pt x="13520" y="3309"/>
                    <a:pt x="14500" y="3817"/>
                    <a:pt x="15960" y="3746"/>
                  </a:cubicBezTo>
                  <a:cubicBezTo>
                    <a:pt x="15907" y="2837"/>
                    <a:pt x="15359" y="2183"/>
                    <a:pt x="14358" y="1531"/>
                  </a:cubicBezTo>
                  <a:close/>
                  <a:moveTo>
                    <a:pt x="8533" y="8240"/>
                  </a:moveTo>
                  <a:cubicBezTo>
                    <a:pt x="8266" y="9524"/>
                    <a:pt x="8311" y="9776"/>
                    <a:pt x="8853" y="10027"/>
                  </a:cubicBezTo>
                  <a:cubicBezTo>
                    <a:pt x="9739" y="10439"/>
                    <a:pt x="12013" y="10465"/>
                    <a:pt x="12738" y="9986"/>
                  </a:cubicBezTo>
                  <a:cubicBezTo>
                    <a:pt x="13522" y="9469"/>
                    <a:pt x="13086" y="8804"/>
                    <a:pt x="13035" y="8240"/>
                  </a:cubicBezTo>
                  <a:cubicBezTo>
                    <a:pt x="11514" y="8240"/>
                    <a:pt x="10078" y="8240"/>
                    <a:pt x="8533" y="8240"/>
                  </a:cubicBezTo>
                  <a:close/>
                  <a:moveTo>
                    <a:pt x="13628" y="1209"/>
                  </a:moveTo>
                  <a:cubicBezTo>
                    <a:pt x="10426" y="-180"/>
                    <a:pt x="6395" y="899"/>
                    <a:pt x="5830" y="3203"/>
                  </a:cubicBezTo>
                  <a:cubicBezTo>
                    <a:pt x="8806" y="3303"/>
                    <a:pt x="11270" y="2560"/>
                    <a:pt x="13628" y="1209"/>
                  </a:cubicBezTo>
                  <a:close/>
                  <a:moveTo>
                    <a:pt x="5562" y="3986"/>
                  </a:moveTo>
                  <a:cubicBezTo>
                    <a:pt x="5120" y="5794"/>
                    <a:pt x="7217" y="7554"/>
                    <a:pt x="10236" y="7790"/>
                  </a:cubicBezTo>
                  <a:cubicBezTo>
                    <a:pt x="13123" y="8017"/>
                    <a:pt x="15781" y="6496"/>
                    <a:pt x="15886" y="4659"/>
                  </a:cubicBezTo>
                  <a:cubicBezTo>
                    <a:pt x="14397" y="4082"/>
                    <a:pt x="12969" y="3528"/>
                    <a:pt x="11674" y="3027"/>
                  </a:cubicBezTo>
                  <a:cubicBezTo>
                    <a:pt x="9633" y="3347"/>
                    <a:pt x="7624" y="3662"/>
                    <a:pt x="5562" y="3986"/>
                  </a:cubicBezTo>
                  <a:close/>
                  <a:moveTo>
                    <a:pt x="874" y="20595"/>
                  </a:moveTo>
                  <a:cubicBezTo>
                    <a:pt x="7553" y="20595"/>
                    <a:pt x="14073" y="20595"/>
                    <a:pt x="20629" y="20595"/>
                  </a:cubicBezTo>
                  <a:cubicBezTo>
                    <a:pt x="20629" y="18477"/>
                    <a:pt x="20833" y="16418"/>
                    <a:pt x="20571" y="14388"/>
                  </a:cubicBezTo>
                  <a:cubicBezTo>
                    <a:pt x="20312" y="12381"/>
                    <a:pt x="18005" y="10826"/>
                    <a:pt x="15303" y="10398"/>
                  </a:cubicBezTo>
                  <a:cubicBezTo>
                    <a:pt x="14517" y="10274"/>
                    <a:pt x="13774" y="10256"/>
                    <a:pt x="13014" y="10519"/>
                  </a:cubicBezTo>
                  <a:cubicBezTo>
                    <a:pt x="11512" y="11039"/>
                    <a:pt x="10011" y="10965"/>
                    <a:pt x="8459" y="10533"/>
                  </a:cubicBezTo>
                  <a:cubicBezTo>
                    <a:pt x="7827" y="10357"/>
                    <a:pt x="7018" y="10318"/>
                    <a:pt x="6344" y="10407"/>
                  </a:cubicBezTo>
                  <a:cubicBezTo>
                    <a:pt x="3397" y="10797"/>
                    <a:pt x="1102" y="12570"/>
                    <a:pt x="909" y="14765"/>
                  </a:cubicBezTo>
                  <a:cubicBezTo>
                    <a:pt x="741" y="16666"/>
                    <a:pt x="874" y="18580"/>
                    <a:pt x="874" y="20595"/>
                  </a:cubicBezTo>
                  <a:close/>
                  <a:moveTo>
                    <a:pt x="21321" y="21163"/>
                  </a:moveTo>
                  <a:cubicBezTo>
                    <a:pt x="14293" y="21163"/>
                    <a:pt x="7302" y="21163"/>
                    <a:pt x="224" y="21163"/>
                  </a:cubicBezTo>
                  <a:cubicBezTo>
                    <a:pt x="147" y="20893"/>
                    <a:pt x="24" y="20657"/>
                    <a:pt x="22" y="20420"/>
                  </a:cubicBezTo>
                  <a:cubicBezTo>
                    <a:pt x="6" y="18763"/>
                    <a:pt x="-21" y="17105"/>
                    <a:pt x="28" y="15449"/>
                  </a:cubicBezTo>
                  <a:cubicBezTo>
                    <a:pt x="79" y="13721"/>
                    <a:pt x="921" y="12206"/>
                    <a:pt x="2823" y="11021"/>
                  </a:cubicBezTo>
                  <a:cubicBezTo>
                    <a:pt x="4109" y="10219"/>
                    <a:pt x="5656" y="9830"/>
                    <a:pt x="7427" y="9734"/>
                  </a:cubicBezTo>
                  <a:cubicBezTo>
                    <a:pt x="7694" y="8720"/>
                    <a:pt x="7804" y="7904"/>
                    <a:pt x="6484" y="7103"/>
                  </a:cubicBezTo>
                  <a:cubicBezTo>
                    <a:pt x="3977" y="5581"/>
                    <a:pt x="4002" y="2949"/>
                    <a:pt x="6307" y="1296"/>
                  </a:cubicBezTo>
                  <a:cubicBezTo>
                    <a:pt x="8669" y="-398"/>
                    <a:pt x="12623" y="-437"/>
                    <a:pt x="15055" y="1210"/>
                  </a:cubicBezTo>
                  <a:cubicBezTo>
                    <a:pt x="17433" y="2820"/>
                    <a:pt x="17580" y="5463"/>
                    <a:pt x="15123" y="7014"/>
                  </a:cubicBezTo>
                  <a:cubicBezTo>
                    <a:pt x="13857" y="7814"/>
                    <a:pt x="13811" y="8626"/>
                    <a:pt x="14060" y="9644"/>
                  </a:cubicBezTo>
                  <a:cubicBezTo>
                    <a:pt x="14245" y="9691"/>
                    <a:pt x="14431" y="9775"/>
                    <a:pt x="14622" y="9781"/>
                  </a:cubicBezTo>
                  <a:cubicBezTo>
                    <a:pt x="17532" y="9872"/>
                    <a:pt x="20680" y="11591"/>
                    <a:pt x="21328" y="14254"/>
                  </a:cubicBezTo>
                  <a:cubicBezTo>
                    <a:pt x="21543" y="15134"/>
                    <a:pt x="21534" y="16045"/>
                    <a:pt x="21553" y="16943"/>
                  </a:cubicBezTo>
                  <a:cubicBezTo>
                    <a:pt x="21579" y="18239"/>
                    <a:pt x="21539" y="19536"/>
                    <a:pt x="21519" y="20832"/>
                  </a:cubicBezTo>
                  <a:cubicBezTo>
                    <a:pt x="21518" y="20898"/>
                    <a:pt x="21444" y="20964"/>
                    <a:pt x="21321" y="21163"/>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03" name="Shape"/>
            <p:cNvSpPr/>
            <p:nvPr/>
          </p:nvSpPr>
          <p:spPr>
            <a:xfrm>
              <a:off x="11529352" y="2200167"/>
              <a:ext cx="483369" cy="956373"/>
            </a:xfrm>
            <a:custGeom>
              <a:avLst/>
              <a:gdLst/>
              <a:ahLst/>
              <a:cxnLst>
                <a:cxn ang="0">
                  <a:pos x="wd2" y="hd2"/>
                </a:cxn>
                <a:cxn ang="5400000">
                  <a:pos x="wd2" y="hd2"/>
                </a:cxn>
                <a:cxn ang="10800000">
                  <a:pos x="wd2" y="hd2"/>
                </a:cxn>
                <a:cxn ang="16200000">
                  <a:pos x="wd2" y="hd2"/>
                </a:cxn>
              </a:cxnLst>
              <a:rect l="0" t="0" r="r" b="b"/>
              <a:pathLst>
                <a:path w="21406" h="21227" extrusionOk="0">
                  <a:moveTo>
                    <a:pt x="7277" y="12710"/>
                  </a:moveTo>
                  <a:cubicBezTo>
                    <a:pt x="7717" y="14962"/>
                    <a:pt x="8365" y="16950"/>
                    <a:pt x="9947" y="18860"/>
                  </a:cubicBezTo>
                  <a:cubicBezTo>
                    <a:pt x="9947" y="17022"/>
                    <a:pt x="9947" y="15185"/>
                    <a:pt x="9947" y="13282"/>
                  </a:cubicBezTo>
                  <a:cubicBezTo>
                    <a:pt x="9181" y="13118"/>
                    <a:pt x="8413" y="12954"/>
                    <a:pt x="7277" y="12710"/>
                  </a:cubicBezTo>
                  <a:close/>
                  <a:moveTo>
                    <a:pt x="14898" y="5234"/>
                  </a:moveTo>
                  <a:cubicBezTo>
                    <a:pt x="15837" y="5128"/>
                    <a:pt x="16546" y="5077"/>
                    <a:pt x="17219" y="4968"/>
                  </a:cubicBezTo>
                  <a:cubicBezTo>
                    <a:pt x="19373" y="4619"/>
                    <a:pt x="20631" y="3557"/>
                    <a:pt x="20262" y="2438"/>
                  </a:cubicBezTo>
                  <a:cubicBezTo>
                    <a:pt x="19914" y="1381"/>
                    <a:pt x="18084" y="579"/>
                    <a:pt x="15935" y="541"/>
                  </a:cubicBezTo>
                  <a:cubicBezTo>
                    <a:pt x="13318" y="495"/>
                    <a:pt x="11297" y="1496"/>
                    <a:pt x="11265" y="2934"/>
                  </a:cubicBezTo>
                  <a:cubicBezTo>
                    <a:pt x="11213" y="5191"/>
                    <a:pt x="11244" y="7449"/>
                    <a:pt x="11262" y="9707"/>
                  </a:cubicBezTo>
                  <a:cubicBezTo>
                    <a:pt x="11264" y="9905"/>
                    <a:pt x="11434" y="10102"/>
                    <a:pt x="11512" y="10271"/>
                  </a:cubicBezTo>
                  <a:cubicBezTo>
                    <a:pt x="12545" y="10271"/>
                    <a:pt x="13443" y="10271"/>
                    <a:pt x="14566" y="10271"/>
                  </a:cubicBezTo>
                  <a:cubicBezTo>
                    <a:pt x="14678" y="8570"/>
                    <a:pt x="14786" y="6935"/>
                    <a:pt x="14898" y="5234"/>
                  </a:cubicBezTo>
                  <a:close/>
                  <a:moveTo>
                    <a:pt x="10140" y="10793"/>
                  </a:moveTo>
                  <a:cubicBezTo>
                    <a:pt x="10140" y="10052"/>
                    <a:pt x="10144" y="9448"/>
                    <a:pt x="10140" y="8844"/>
                  </a:cubicBezTo>
                  <a:cubicBezTo>
                    <a:pt x="10125" y="6763"/>
                    <a:pt x="10203" y="4681"/>
                    <a:pt x="10056" y="2602"/>
                  </a:cubicBezTo>
                  <a:cubicBezTo>
                    <a:pt x="9971" y="1410"/>
                    <a:pt x="7934" y="548"/>
                    <a:pt x="5624" y="539"/>
                  </a:cubicBezTo>
                  <a:cubicBezTo>
                    <a:pt x="3400" y="530"/>
                    <a:pt x="1474" y="1345"/>
                    <a:pt x="1097" y="2455"/>
                  </a:cubicBezTo>
                  <a:cubicBezTo>
                    <a:pt x="710" y="3592"/>
                    <a:pt x="2099" y="4670"/>
                    <a:pt x="4399" y="5005"/>
                  </a:cubicBezTo>
                  <a:cubicBezTo>
                    <a:pt x="5061" y="5101"/>
                    <a:pt x="5736" y="5174"/>
                    <a:pt x="6376" y="5254"/>
                  </a:cubicBezTo>
                  <a:cubicBezTo>
                    <a:pt x="6585" y="7557"/>
                    <a:pt x="6786" y="9773"/>
                    <a:pt x="6987" y="11991"/>
                  </a:cubicBezTo>
                  <a:cubicBezTo>
                    <a:pt x="8470" y="12352"/>
                    <a:pt x="9806" y="12677"/>
                    <a:pt x="11287" y="13037"/>
                  </a:cubicBezTo>
                  <a:cubicBezTo>
                    <a:pt x="11287" y="15012"/>
                    <a:pt x="11287" y="16953"/>
                    <a:pt x="11287" y="18894"/>
                  </a:cubicBezTo>
                  <a:cubicBezTo>
                    <a:pt x="13264" y="16319"/>
                    <a:pt x="14091" y="13673"/>
                    <a:pt x="14346" y="10902"/>
                  </a:cubicBezTo>
                  <a:cubicBezTo>
                    <a:pt x="12866" y="10864"/>
                    <a:pt x="11671" y="10833"/>
                    <a:pt x="10140" y="10793"/>
                  </a:cubicBezTo>
                  <a:close/>
                  <a:moveTo>
                    <a:pt x="10519" y="21227"/>
                  </a:moveTo>
                  <a:cubicBezTo>
                    <a:pt x="10027" y="20757"/>
                    <a:pt x="9528" y="20379"/>
                    <a:pt x="9213" y="19965"/>
                  </a:cubicBezTo>
                  <a:cubicBezTo>
                    <a:pt x="7385" y="17565"/>
                    <a:pt x="6577" y="15050"/>
                    <a:pt x="6119" y="12510"/>
                  </a:cubicBezTo>
                  <a:cubicBezTo>
                    <a:pt x="5777" y="10618"/>
                    <a:pt x="5678" y="8715"/>
                    <a:pt x="5470" y="6817"/>
                  </a:cubicBezTo>
                  <a:cubicBezTo>
                    <a:pt x="5431" y="6464"/>
                    <a:pt x="5387" y="6111"/>
                    <a:pt x="5341" y="5718"/>
                  </a:cubicBezTo>
                  <a:cubicBezTo>
                    <a:pt x="2284" y="5363"/>
                    <a:pt x="176" y="4567"/>
                    <a:pt x="7" y="2910"/>
                  </a:cubicBezTo>
                  <a:cubicBezTo>
                    <a:pt x="-111" y="1747"/>
                    <a:pt x="1197" y="689"/>
                    <a:pt x="3320" y="253"/>
                  </a:cubicBezTo>
                  <a:cubicBezTo>
                    <a:pt x="6362" y="-371"/>
                    <a:pt x="8721" y="207"/>
                    <a:pt x="10685" y="1465"/>
                  </a:cubicBezTo>
                  <a:cubicBezTo>
                    <a:pt x="12651" y="209"/>
                    <a:pt x="15017" y="-373"/>
                    <a:pt x="18066" y="254"/>
                  </a:cubicBezTo>
                  <a:cubicBezTo>
                    <a:pt x="20162" y="685"/>
                    <a:pt x="21489" y="1791"/>
                    <a:pt x="21402" y="2916"/>
                  </a:cubicBezTo>
                  <a:cubicBezTo>
                    <a:pt x="21298" y="4273"/>
                    <a:pt x="19803" y="5075"/>
                    <a:pt x="16013" y="5769"/>
                  </a:cubicBezTo>
                  <a:cubicBezTo>
                    <a:pt x="15875" y="7210"/>
                    <a:pt x="15753" y="8675"/>
                    <a:pt x="15590" y="10139"/>
                  </a:cubicBezTo>
                  <a:cubicBezTo>
                    <a:pt x="15259" y="13119"/>
                    <a:pt x="14563" y="16073"/>
                    <a:pt x="12819" y="18938"/>
                  </a:cubicBezTo>
                  <a:cubicBezTo>
                    <a:pt x="12352" y="19706"/>
                    <a:pt x="12020" y="20531"/>
                    <a:pt x="10519" y="21227"/>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04" name="Shape"/>
            <p:cNvSpPr/>
            <p:nvPr/>
          </p:nvSpPr>
          <p:spPr>
            <a:xfrm>
              <a:off x="9012496" y="2200167"/>
              <a:ext cx="753854" cy="952003"/>
            </a:xfrm>
            <a:custGeom>
              <a:avLst/>
              <a:gdLst/>
              <a:ahLst/>
              <a:cxnLst>
                <a:cxn ang="0">
                  <a:pos x="wd2" y="hd2"/>
                </a:cxn>
                <a:cxn ang="5400000">
                  <a:pos x="wd2" y="hd2"/>
                </a:cxn>
                <a:cxn ang="10800000">
                  <a:pos x="wd2" y="hd2"/>
                </a:cxn>
                <a:cxn ang="16200000">
                  <a:pos x="wd2" y="hd2"/>
                </a:cxn>
              </a:cxnLst>
              <a:rect l="0" t="0" r="r" b="b"/>
              <a:pathLst>
                <a:path w="21494" h="21498" extrusionOk="0">
                  <a:moveTo>
                    <a:pt x="20727" y="20945"/>
                  </a:moveTo>
                  <a:cubicBezTo>
                    <a:pt x="20727" y="14160"/>
                    <a:pt x="20727" y="7446"/>
                    <a:pt x="20727" y="743"/>
                  </a:cubicBezTo>
                  <a:cubicBezTo>
                    <a:pt x="19379" y="484"/>
                    <a:pt x="1869" y="518"/>
                    <a:pt x="831" y="777"/>
                  </a:cubicBezTo>
                  <a:cubicBezTo>
                    <a:pt x="831" y="7479"/>
                    <a:pt x="831" y="14187"/>
                    <a:pt x="831" y="20945"/>
                  </a:cubicBezTo>
                  <a:cubicBezTo>
                    <a:pt x="7504" y="20945"/>
                    <a:pt x="14082" y="20945"/>
                    <a:pt x="20727" y="20945"/>
                  </a:cubicBezTo>
                  <a:close/>
                  <a:moveTo>
                    <a:pt x="21259" y="21498"/>
                  </a:moveTo>
                  <a:cubicBezTo>
                    <a:pt x="14234" y="21498"/>
                    <a:pt x="7243" y="21498"/>
                    <a:pt x="273" y="21498"/>
                  </a:cubicBezTo>
                  <a:cubicBezTo>
                    <a:pt x="-18" y="20669"/>
                    <a:pt x="-106" y="1675"/>
                    <a:pt x="154" y="250"/>
                  </a:cubicBezTo>
                  <a:cubicBezTo>
                    <a:pt x="1092" y="-1"/>
                    <a:pt x="18796" y="-102"/>
                    <a:pt x="21218" y="130"/>
                  </a:cubicBezTo>
                  <a:cubicBezTo>
                    <a:pt x="21251" y="154"/>
                    <a:pt x="21286" y="175"/>
                    <a:pt x="21315" y="202"/>
                  </a:cubicBezTo>
                  <a:cubicBezTo>
                    <a:pt x="21344" y="229"/>
                    <a:pt x="21378" y="259"/>
                    <a:pt x="21390" y="293"/>
                  </a:cubicBezTo>
                  <a:cubicBezTo>
                    <a:pt x="21426" y="397"/>
                    <a:pt x="21479" y="504"/>
                    <a:pt x="21479" y="610"/>
                  </a:cubicBezTo>
                  <a:cubicBezTo>
                    <a:pt x="21488" y="7256"/>
                    <a:pt x="21492" y="13902"/>
                    <a:pt x="21494" y="20548"/>
                  </a:cubicBezTo>
                  <a:cubicBezTo>
                    <a:pt x="21494" y="20766"/>
                    <a:pt x="21466" y="20984"/>
                    <a:pt x="21434" y="21201"/>
                  </a:cubicBezTo>
                  <a:cubicBezTo>
                    <a:pt x="21425" y="21269"/>
                    <a:pt x="21360" y="21331"/>
                    <a:pt x="21259" y="21498"/>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05" name="Shape"/>
            <p:cNvSpPr/>
            <p:nvPr/>
          </p:nvSpPr>
          <p:spPr>
            <a:xfrm>
              <a:off x="6962339" y="-1"/>
              <a:ext cx="391297" cy="949948"/>
            </a:xfrm>
            <a:custGeom>
              <a:avLst/>
              <a:gdLst/>
              <a:ahLst/>
              <a:cxnLst>
                <a:cxn ang="0">
                  <a:pos x="wd2" y="hd2"/>
                </a:cxn>
                <a:cxn ang="5400000">
                  <a:pos x="wd2" y="hd2"/>
                </a:cxn>
                <a:cxn ang="10800000">
                  <a:pos x="wd2" y="hd2"/>
                </a:cxn>
                <a:cxn ang="16200000">
                  <a:pos x="wd2" y="hd2"/>
                </a:cxn>
              </a:cxnLst>
              <a:rect l="0" t="0" r="r" b="b"/>
              <a:pathLst>
                <a:path w="21528" h="21551" extrusionOk="0">
                  <a:moveTo>
                    <a:pt x="7416" y="17281"/>
                  </a:moveTo>
                  <a:cubicBezTo>
                    <a:pt x="7537" y="18013"/>
                    <a:pt x="7622" y="18593"/>
                    <a:pt x="7733" y="19172"/>
                  </a:cubicBezTo>
                  <a:cubicBezTo>
                    <a:pt x="7847" y="19769"/>
                    <a:pt x="7986" y="20366"/>
                    <a:pt x="8114" y="20957"/>
                  </a:cubicBezTo>
                  <a:cubicBezTo>
                    <a:pt x="10047" y="20957"/>
                    <a:pt x="11610" y="20957"/>
                    <a:pt x="13407" y="20957"/>
                  </a:cubicBezTo>
                  <a:cubicBezTo>
                    <a:pt x="13674" y="19710"/>
                    <a:pt x="14026" y="18512"/>
                    <a:pt x="13981" y="17281"/>
                  </a:cubicBezTo>
                  <a:cubicBezTo>
                    <a:pt x="11669" y="17281"/>
                    <a:pt x="9679" y="17281"/>
                    <a:pt x="7416" y="17281"/>
                  </a:cubicBezTo>
                  <a:close/>
                  <a:moveTo>
                    <a:pt x="20010" y="580"/>
                  </a:moveTo>
                  <a:cubicBezTo>
                    <a:pt x="13653" y="580"/>
                    <a:pt x="7575" y="580"/>
                    <a:pt x="1359" y="580"/>
                  </a:cubicBezTo>
                  <a:cubicBezTo>
                    <a:pt x="1359" y="917"/>
                    <a:pt x="1337" y="1171"/>
                    <a:pt x="1368" y="1424"/>
                  </a:cubicBezTo>
                  <a:cubicBezTo>
                    <a:pt x="1386" y="1564"/>
                    <a:pt x="1494" y="1702"/>
                    <a:pt x="1586" y="1893"/>
                  </a:cubicBezTo>
                  <a:cubicBezTo>
                    <a:pt x="7725" y="1893"/>
                    <a:pt x="13808" y="1893"/>
                    <a:pt x="20010" y="1893"/>
                  </a:cubicBezTo>
                  <a:cubicBezTo>
                    <a:pt x="20010" y="1431"/>
                    <a:pt x="20010" y="1038"/>
                    <a:pt x="20010" y="580"/>
                  </a:cubicBezTo>
                  <a:close/>
                  <a:moveTo>
                    <a:pt x="1599" y="2548"/>
                  </a:moveTo>
                  <a:cubicBezTo>
                    <a:pt x="1527" y="2805"/>
                    <a:pt x="1439" y="2948"/>
                    <a:pt x="1455" y="3088"/>
                  </a:cubicBezTo>
                  <a:cubicBezTo>
                    <a:pt x="1927" y="7224"/>
                    <a:pt x="2389" y="11361"/>
                    <a:pt x="2907" y="15496"/>
                  </a:cubicBezTo>
                  <a:cubicBezTo>
                    <a:pt x="3019" y="16390"/>
                    <a:pt x="3683" y="16619"/>
                    <a:pt x="5967" y="16635"/>
                  </a:cubicBezTo>
                  <a:cubicBezTo>
                    <a:pt x="8899" y="16655"/>
                    <a:pt x="11832" y="16645"/>
                    <a:pt x="14765" y="16640"/>
                  </a:cubicBezTo>
                  <a:cubicBezTo>
                    <a:pt x="18060" y="16633"/>
                    <a:pt x="18489" y="16498"/>
                    <a:pt x="18657" y="15151"/>
                  </a:cubicBezTo>
                  <a:cubicBezTo>
                    <a:pt x="19153" y="11199"/>
                    <a:pt x="19581" y="7245"/>
                    <a:pt x="20014" y="3291"/>
                  </a:cubicBezTo>
                  <a:cubicBezTo>
                    <a:pt x="20041" y="3053"/>
                    <a:pt x="19876" y="2810"/>
                    <a:pt x="19794" y="2548"/>
                  </a:cubicBezTo>
                  <a:cubicBezTo>
                    <a:pt x="13694" y="2548"/>
                    <a:pt x="7763" y="2548"/>
                    <a:pt x="1599" y="2548"/>
                  </a:cubicBezTo>
                  <a:close/>
                  <a:moveTo>
                    <a:pt x="22" y="0"/>
                  </a:moveTo>
                  <a:cubicBezTo>
                    <a:pt x="7332" y="0"/>
                    <a:pt x="14223" y="0"/>
                    <a:pt x="21503" y="0"/>
                  </a:cubicBezTo>
                  <a:cubicBezTo>
                    <a:pt x="21503" y="758"/>
                    <a:pt x="21567" y="1445"/>
                    <a:pt x="21493" y="2129"/>
                  </a:cubicBezTo>
                  <a:cubicBezTo>
                    <a:pt x="21015" y="6532"/>
                    <a:pt x="20518" y="10934"/>
                    <a:pt x="20003" y="15337"/>
                  </a:cubicBezTo>
                  <a:cubicBezTo>
                    <a:pt x="19859" y="16574"/>
                    <a:pt x="19215" y="16873"/>
                    <a:pt x="16180" y="17231"/>
                  </a:cubicBezTo>
                  <a:cubicBezTo>
                    <a:pt x="16014" y="17250"/>
                    <a:pt x="15862" y="17291"/>
                    <a:pt x="15467" y="17369"/>
                  </a:cubicBezTo>
                  <a:cubicBezTo>
                    <a:pt x="15223" y="18654"/>
                    <a:pt x="14969" y="19995"/>
                    <a:pt x="14693" y="21446"/>
                  </a:cubicBezTo>
                  <a:cubicBezTo>
                    <a:pt x="12076" y="21600"/>
                    <a:pt x="9571" y="21564"/>
                    <a:pt x="6834" y="21472"/>
                  </a:cubicBezTo>
                  <a:cubicBezTo>
                    <a:pt x="6552" y="20053"/>
                    <a:pt x="6286" y="18710"/>
                    <a:pt x="6014" y="17344"/>
                  </a:cubicBezTo>
                  <a:cubicBezTo>
                    <a:pt x="5645" y="17292"/>
                    <a:pt x="5323" y="17239"/>
                    <a:pt x="4993" y="17199"/>
                  </a:cubicBezTo>
                  <a:cubicBezTo>
                    <a:pt x="2379" y="16884"/>
                    <a:pt x="1661" y="16543"/>
                    <a:pt x="1499" y="15420"/>
                  </a:cubicBezTo>
                  <a:cubicBezTo>
                    <a:pt x="1283" y="13917"/>
                    <a:pt x="1129" y="12412"/>
                    <a:pt x="965" y="10908"/>
                  </a:cubicBezTo>
                  <a:cubicBezTo>
                    <a:pt x="644" y="7973"/>
                    <a:pt x="323" y="5037"/>
                    <a:pt x="32" y="2101"/>
                  </a:cubicBezTo>
                  <a:cubicBezTo>
                    <a:pt x="-33" y="1447"/>
                    <a:pt x="22" y="790"/>
                    <a:pt x="22"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06" name="Shape"/>
            <p:cNvSpPr/>
            <p:nvPr/>
          </p:nvSpPr>
          <p:spPr>
            <a:xfrm>
              <a:off x="2361991" y="2200167"/>
              <a:ext cx="737317" cy="952928"/>
            </a:xfrm>
            <a:custGeom>
              <a:avLst/>
              <a:gdLst/>
              <a:ahLst/>
              <a:cxnLst>
                <a:cxn ang="0">
                  <a:pos x="wd2" y="hd2"/>
                </a:cxn>
                <a:cxn ang="5400000">
                  <a:pos x="wd2" y="hd2"/>
                </a:cxn>
                <a:cxn ang="10800000">
                  <a:pos x="wd2" y="hd2"/>
                </a:cxn>
                <a:cxn ang="16200000">
                  <a:pos x="wd2" y="hd2"/>
                </a:cxn>
              </a:cxnLst>
              <a:rect l="0" t="0" r="r" b="b"/>
              <a:pathLst>
                <a:path w="21587" h="21594" extrusionOk="0">
                  <a:moveTo>
                    <a:pt x="20843" y="10798"/>
                  </a:moveTo>
                  <a:cubicBezTo>
                    <a:pt x="20843" y="8121"/>
                    <a:pt x="20852" y="5444"/>
                    <a:pt x="20839" y="2767"/>
                  </a:cubicBezTo>
                  <a:cubicBezTo>
                    <a:pt x="20831" y="1164"/>
                    <a:pt x="20064" y="546"/>
                    <a:pt x="18031" y="541"/>
                  </a:cubicBezTo>
                  <a:cubicBezTo>
                    <a:pt x="13198" y="527"/>
                    <a:pt x="8365" y="527"/>
                    <a:pt x="3533" y="540"/>
                  </a:cubicBezTo>
                  <a:cubicBezTo>
                    <a:pt x="1486" y="546"/>
                    <a:pt x="695" y="1161"/>
                    <a:pt x="691" y="2755"/>
                  </a:cubicBezTo>
                  <a:cubicBezTo>
                    <a:pt x="676" y="8109"/>
                    <a:pt x="677" y="13463"/>
                    <a:pt x="690" y="18817"/>
                  </a:cubicBezTo>
                  <a:cubicBezTo>
                    <a:pt x="694" y="20420"/>
                    <a:pt x="1474" y="21034"/>
                    <a:pt x="3517" y="21040"/>
                  </a:cubicBezTo>
                  <a:cubicBezTo>
                    <a:pt x="8350" y="21054"/>
                    <a:pt x="13183" y="21053"/>
                    <a:pt x="18016" y="21040"/>
                  </a:cubicBezTo>
                  <a:cubicBezTo>
                    <a:pt x="20072" y="21035"/>
                    <a:pt x="20831" y="20432"/>
                    <a:pt x="20839" y="18830"/>
                  </a:cubicBezTo>
                  <a:cubicBezTo>
                    <a:pt x="20852" y="16152"/>
                    <a:pt x="20843" y="13475"/>
                    <a:pt x="20843" y="10798"/>
                  </a:cubicBezTo>
                  <a:close/>
                  <a:moveTo>
                    <a:pt x="4" y="10801"/>
                  </a:moveTo>
                  <a:cubicBezTo>
                    <a:pt x="4" y="8122"/>
                    <a:pt x="-4" y="5443"/>
                    <a:pt x="7" y="2765"/>
                  </a:cubicBezTo>
                  <a:cubicBezTo>
                    <a:pt x="14" y="828"/>
                    <a:pt x="1060" y="11"/>
                    <a:pt x="3548" y="7"/>
                  </a:cubicBezTo>
                  <a:cubicBezTo>
                    <a:pt x="8384" y="-1"/>
                    <a:pt x="13219" y="-2"/>
                    <a:pt x="18055" y="7"/>
                  </a:cubicBezTo>
                  <a:cubicBezTo>
                    <a:pt x="20419" y="11"/>
                    <a:pt x="21567" y="873"/>
                    <a:pt x="21573" y="2695"/>
                  </a:cubicBezTo>
                  <a:cubicBezTo>
                    <a:pt x="21592" y="8089"/>
                    <a:pt x="21591" y="13483"/>
                    <a:pt x="21574" y="18877"/>
                  </a:cubicBezTo>
                  <a:cubicBezTo>
                    <a:pt x="21568" y="20704"/>
                    <a:pt x="20422" y="21581"/>
                    <a:pt x="18075" y="21586"/>
                  </a:cubicBezTo>
                  <a:cubicBezTo>
                    <a:pt x="13191" y="21597"/>
                    <a:pt x="8308" y="21598"/>
                    <a:pt x="3425" y="21585"/>
                  </a:cubicBezTo>
                  <a:cubicBezTo>
                    <a:pt x="1127" y="21579"/>
                    <a:pt x="20" y="20720"/>
                    <a:pt x="9" y="18947"/>
                  </a:cubicBezTo>
                  <a:cubicBezTo>
                    <a:pt x="-8" y="16231"/>
                    <a:pt x="4" y="13516"/>
                    <a:pt x="4" y="10801"/>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07" name="Shape"/>
            <p:cNvSpPr/>
            <p:nvPr/>
          </p:nvSpPr>
          <p:spPr>
            <a:xfrm>
              <a:off x="9095836" y="6633837"/>
              <a:ext cx="594536" cy="952878"/>
            </a:xfrm>
            <a:custGeom>
              <a:avLst/>
              <a:gdLst/>
              <a:ahLst/>
              <a:cxnLst>
                <a:cxn ang="0">
                  <a:pos x="wd2" y="hd2"/>
                </a:cxn>
                <a:cxn ang="5400000">
                  <a:pos x="wd2" y="hd2"/>
                </a:cxn>
                <a:cxn ang="10800000">
                  <a:pos x="wd2" y="hd2"/>
                </a:cxn>
                <a:cxn ang="16200000">
                  <a:pos x="wd2" y="hd2"/>
                </a:cxn>
              </a:cxnLst>
              <a:rect l="0" t="0" r="r" b="b"/>
              <a:pathLst>
                <a:path w="21582" h="21592" extrusionOk="0">
                  <a:moveTo>
                    <a:pt x="20735" y="10887"/>
                  </a:moveTo>
                  <a:cubicBezTo>
                    <a:pt x="20735" y="7916"/>
                    <a:pt x="20746" y="4945"/>
                    <a:pt x="20730" y="1974"/>
                  </a:cubicBezTo>
                  <a:cubicBezTo>
                    <a:pt x="20724" y="818"/>
                    <a:pt x="20379" y="585"/>
                    <a:pt x="18596" y="580"/>
                  </a:cubicBezTo>
                  <a:cubicBezTo>
                    <a:pt x="13425" y="567"/>
                    <a:pt x="8253" y="568"/>
                    <a:pt x="3082" y="580"/>
                  </a:cubicBezTo>
                  <a:cubicBezTo>
                    <a:pt x="1251" y="584"/>
                    <a:pt x="921" y="790"/>
                    <a:pt x="918" y="1943"/>
                  </a:cubicBezTo>
                  <a:cubicBezTo>
                    <a:pt x="905" y="7849"/>
                    <a:pt x="906" y="13754"/>
                    <a:pt x="918" y="19660"/>
                  </a:cubicBezTo>
                  <a:cubicBezTo>
                    <a:pt x="920" y="20842"/>
                    <a:pt x="1294" y="21070"/>
                    <a:pt x="3209" y="21073"/>
                  </a:cubicBezTo>
                  <a:cubicBezTo>
                    <a:pt x="8263" y="21083"/>
                    <a:pt x="13316" y="21083"/>
                    <a:pt x="18370" y="21074"/>
                  </a:cubicBezTo>
                  <a:cubicBezTo>
                    <a:pt x="20344" y="21071"/>
                    <a:pt x="20726" y="20826"/>
                    <a:pt x="20732" y="19580"/>
                  </a:cubicBezTo>
                  <a:cubicBezTo>
                    <a:pt x="20744" y="16683"/>
                    <a:pt x="20735" y="13785"/>
                    <a:pt x="20735" y="10887"/>
                  </a:cubicBezTo>
                  <a:close/>
                  <a:moveTo>
                    <a:pt x="21578" y="10772"/>
                  </a:moveTo>
                  <a:cubicBezTo>
                    <a:pt x="21579" y="13595"/>
                    <a:pt x="21579" y="16418"/>
                    <a:pt x="21578" y="19241"/>
                  </a:cubicBezTo>
                  <a:cubicBezTo>
                    <a:pt x="21578" y="19535"/>
                    <a:pt x="21597" y="19829"/>
                    <a:pt x="21559" y="20121"/>
                  </a:cubicBezTo>
                  <a:cubicBezTo>
                    <a:pt x="21437" y="21059"/>
                    <a:pt x="20711" y="21511"/>
                    <a:pt x="19233" y="21583"/>
                  </a:cubicBezTo>
                  <a:cubicBezTo>
                    <a:pt x="18941" y="21597"/>
                    <a:pt x="18646" y="21590"/>
                    <a:pt x="18353" y="21590"/>
                  </a:cubicBezTo>
                  <a:cubicBezTo>
                    <a:pt x="13302" y="21590"/>
                    <a:pt x="8250" y="21594"/>
                    <a:pt x="3199" y="21588"/>
                  </a:cubicBezTo>
                  <a:cubicBezTo>
                    <a:pt x="739" y="21585"/>
                    <a:pt x="12" y="21150"/>
                    <a:pt x="9" y="19647"/>
                  </a:cubicBezTo>
                  <a:cubicBezTo>
                    <a:pt x="-2" y="13744"/>
                    <a:pt x="-3" y="7841"/>
                    <a:pt x="10" y="1939"/>
                  </a:cubicBezTo>
                  <a:cubicBezTo>
                    <a:pt x="13" y="506"/>
                    <a:pt x="803" y="13"/>
                    <a:pt x="3078" y="8"/>
                  </a:cubicBezTo>
                  <a:cubicBezTo>
                    <a:pt x="8247" y="-2"/>
                    <a:pt x="13415" y="-3"/>
                    <a:pt x="18584" y="8"/>
                  </a:cubicBezTo>
                  <a:cubicBezTo>
                    <a:pt x="20779" y="13"/>
                    <a:pt x="21558" y="493"/>
                    <a:pt x="21570" y="1863"/>
                  </a:cubicBezTo>
                  <a:cubicBezTo>
                    <a:pt x="21594" y="4833"/>
                    <a:pt x="21577" y="7803"/>
                    <a:pt x="21578" y="10772"/>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08" name="Shape"/>
            <p:cNvSpPr/>
            <p:nvPr/>
          </p:nvSpPr>
          <p:spPr>
            <a:xfrm>
              <a:off x="11229330" y="2216835"/>
              <a:ext cx="318480" cy="949786"/>
            </a:xfrm>
            <a:custGeom>
              <a:avLst/>
              <a:gdLst/>
              <a:ahLst/>
              <a:cxnLst>
                <a:cxn ang="0">
                  <a:pos x="wd2" y="hd2"/>
                </a:cxn>
                <a:cxn ang="5400000">
                  <a:pos x="wd2" y="hd2"/>
                </a:cxn>
                <a:cxn ang="10800000">
                  <a:pos x="wd2" y="hd2"/>
                </a:cxn>
                <a:cxn ang="16200000">
                  <a:pos x="wd2" y="hd2"/>
                </a:cxn>
              </a:cxnLst>
              <a:rect l="0" t="0" r="r" b="b"/>
              <a:pathLst>
                <a:path w="21600" h="21476" extrusionOk="0">
                  <a:moveTo>
                    <a:pt x="9084" y="4405"/>
                  </a:moveTo>
                  <a:cubicBezTo>
                    <a:pt x="10415" y="4405"/>
                    <a:pt x="11508" y="4405"/>
                    <a:pt x="12588" y="4405"/>
                  </a:cubicBezTo>
                  <a:cubicBezTo>
                    <a:pt x="12668" y="3462"/>
                    <a:pt x="12245" y="3204"/>
                    <a:pt x="10791" y="3210"/>
                  </a:cubicBezTo>
                  <a:cubicBezTo>
                    <a:pt x="9353" y="3217"/>
                    <a:pt x="8947" y="3482"/>
                    <a:pt x="9084" y="4405"/>
                  </a:cubicBezTo>
                  <a:close/>
                  <a:moveTo>
                    <a:pt x="7374" y="18274"/>
                  </a:moveTo>
                  <a:cubicBezTo>
                    <a:pt x="7374" y="19131"/>
                    <a:pt x="7374" y="19973"/>
                    <a:pt x="7374" y="20862"/>
                  </a:cubicBezTo>
                  <a:cubicBezTo>
                    <a:pt x="9689" y="20862"/>
                    <a:pt x="11811" y="20862"/>
                    <a:pt x="13978" y="20862"/>
                  </a:cubicBezTo>
                  <a:cubicBezTo>
                    <a:pt x="13978" y="19967"/>
                    <a:pt x="13978" y="19148"/>
                    <a:pt x="13978" y="18274"/>
                  </a:cubicBezTo>
                  <a:cubicBezTo>
                    <a:pt x="11727" y="18274"/>
                    <a:pt x="9690" y="18274"/>
                    <a:pt x="7374" y="18274"/>
                  </a:cubicBezTo>
                  <a:close/>
                  <a:moveTo>
                    <a:pt x="17281" y="9071"/>
                  </a:moveTo>
                  <a:cubicBezTo>
                    <a:pt x="17281" y="7975"/>
                    <a:pt x="17327" y="6963"/>
                    <a:pt x="17263" y="5952"/>
                  </a:cubicBezTo>
                  <a:cubicBezTo>
                    <a:pt x="17228" y="5402"/>
                    <a:pt x="16284" y="5054"/>
                    <a:pt x="14609" y="5036"/>
                  </a:cubicBezTo>
                  <a:cubicBezTo>
                    <a:pt x="11991" y="5009"/>
                    <a:pt x="9366" y="5011"/>
                    <a:pt x="6746" y="5036"/>
                  </a:cubicBezTo>
                  <a:cubicBezTo>
                    <a:pt x="5066" y="5052"/>
                    <a:pt x="4153" y="5386"/>
                    <a:pt x="4118" y="5947"/>
                  </a:cubicBezTo>
                  <a:cubicBezTo>
                    <a:pt x="4099" y="6263"/>
                    <a:pt x="4220" y="6579"/>
                    <a:pt x="4286" y="6940"/>
                  </a:cubicBezTo>
                  <a:cubicBezTo>
                    <a:pt x="5356" y="6962"/>
                    <a:pt x="6212" y="6968"/>
                    <a:pt x="7058" y="7000"/>
                  </a:cubicBezTo>
                  <a:cubicBezTo>
                    <a:pt x="7839" y="7030"/>
                    <a:pt x="8611" y="7089"/>
                    <a:pt x="9730" y="7155"/>
                  </a:cubicBezTo>
                  <a:cubicBezTo>
                    <a:pt x="8024" y="7840"/>
                    <a:pt x="5779" y="7309"/>
                    <a:pt x="4255" y="7736"/>
                  </a:cubicBezTo>
                  <a:cubicBezTo>
                    <a:pt x="4255" y="8155"/>
                    <a:pt x="4255" y="8577"/>
                    <a:pt x="4255" y="9071"/>
                  </a:cubicBezTo>
                  <a:cubicBezTo>
                    <a:pt x="8527" y="9071"/>
                    <a:pt x="12630" y="9071"/>
                    <a:pt x="17281" y="9071"/>
                  </a:cubicBezTo>
                  <a:close/>
                  <a:moveTo>
                    <a:pt x="4333" y="11894"/>
                  </a:moveTo>
                  <a:cubicBezTo>
                    <a:pt x="4333" y="12435"/>
                    <a:pt x="4333" y="12886"/>
                    <a:pt x="4333" y="13284"/>
                  </a:cubicBezTo>
                  <a:cubicBezTo>
                    <a:pt x="6073" y="13576"/>
                    <a:pt x="8045" y="13167"/>
                    <a:pt x="9904" y="13870"/>
                  </a:cubicBezTo>
                  <a:cubicBezTo>
                    <a:pt x="7726" y="13938"/>
                    <a:pt x="6089" y="13989"/>
                    <a:pt x="4293" y="14044"/>
                  </a:cubicBezTo>
                  <a:cubicBezTo>
                    <a:pt x="4293" y="14551"/>
                    <a:pt x="4293" y="15001"/>
                    <a:pt x="4293" y="15504"/>
                  </a:cubicBezTo>
                  <a:cubicBezTo>
                    <a:pt x="5341" y="15526"/>
                    <a:pt x="6199" y="15532"/>
                    <a:pt x="7048" y="15565"/>
                  </a:cubicBezTo>
                  <a:cubicBezTo>
                    <a:pt x="7832" y="15595"/>
                    <a:pt x="8607" y="15653"/>
                    <a:pt x="9749" y="15720"/>
                  </a:cubicBezTo>
                  <a:cubicBezTo>
                    <a:pt x="8028" y="16404"/>
                    <a:pt x="5798" y="15886"/>
                    <a:pt x="4265" y="16294"/>
                  </a:cubicBezTo>
                  <a:cubicBezTo>
                    <a:pt x="4265" y="16716"/>
                    <a:pt x="4265" y="17138"/>
                    <a:pt x="4265" y="17613"/>
                  </a:cubicBezTo>
                  <a:cubicBezTo>
                    <a:pt x="8638" y="17613"/>
                    <a:pt x="12826" y="17613"/>
                    <a:pt x="17100" y="17613"/>
                  </a:cubicBezTo>
                  <a:cubicBezTo>
                    <a:pt x="17100" y="14954"/>
                    <a:pt x="17100" y="12382"/>
                    <a:pt x="17100" y="9825"/>
                  </a:cubicBezTo>
                  <a:cubicBezTo>
                    <a:pt x="13710" y="9593"/>
                    <a:pt x="6757" y="9618"/>
                    <a:pt x="4231" y="9868"/>
                  </a:cubicBezTo>
                  <a:cubicBezTo>
                    <a:pt x="4231" y="10283"/>
                    <a:pt x="4231" y="10710"/>
                    <a:pt x="4231" y="11100"/>
                  </a:cubicBezTo>
                  <a:cubicBezTo>
                    <a:pt x="5812" y="11515"/>
                    <a:pt x="8009" y="11023"/>
                    <a:pt x="9884" y="11729"/>
                  </a:cubicBezTo>
                  <a:cubicBezTo>
                    <a:pt x="7751" y="11792"/>
                    <a:pt x="6191" y="11839"/>
                    <a:pt x="4333" y="11894"/>
                  </a:cubicBezTo>
                  <a:close/>
                  <a:moveTo>
                    <a:pt x="15900" y="18391"/>
                  </a:moveTo>
                  <a:cubicBezTo>
                    <a:pt x="15900" y="18881"/>
                    <a:pt x="15877" y="19388"/>
                    <a:pt x="15906" y="19895"/>
                  </a:cubicBezTo>
                  <a:cubicBezTo>
                    <a:pt x="15937" y="20429"/>
                    <a:pt x="15395" y="21066"/>
                    <a:pt x="18639" y="21061"/>
                  </a:cubicBezTo>
                  <a:cubicBezTo>
                    <a:pt x="15820" y="21572"/>
                    <a:pt x="5971" y="21600"/>
                    <a:pt x="3162" y="21208"/>
                  </a:cubicBezTo>
                  <a:cubicBezTo>
                    <a:pt x="3976" y="21036"/>
                    <a:pt x="4650" y="20894"/>
                    <a:pt x="5362" y="20743"/>
                  </a:cubicBezTo>
                  <a:cubicBezTo>
                    <a:pt x="5362" y="19955"/>
                    <a:pt x="5362" y="19162"/>
                    <a:pt x="5362" y="18306"/>
                  </a:cubicBezTo>
                  <a:cubicBezTo>
                    <a:pt x="3584" y="18240"/>
                    <a:pt x="1939" y="18178"/>
                    <a:pt x="0" y="18105"/>
                  </a:cubicBezTo>
                  <a:cubicBezTo>
                    <a:pt x="2370" y="17425"/>
                    <a:pt x="2376" y="17425"/>
                    <a:pt x="2377" y="16410"/>
                  </a:cubicBezTo>
                  <a:cubicBezTo>
                    <a:pt x="2380" y="13153"/>
                    <a:pt x="2373" y="9895"/>
                    <a:pt x="2380" y="6637"/>
                  </a:cubicBezTo>
                  <a:cubicBezTo>
                    <a:pt x="2384" y="5087"/>
                    <a:pt x="2755" y="4904"/>
                    <a:pt x="7054" y="4336"/>
                  </a:cubicBezTo>
                  <a:cubicBezTo>
                    <a:pt x="7247" y="3721"/>
                    <a:pt x="7372" y="3066"/>
                    <a:pt x="9374" y="2661"/>
                  </a:cubicBezTo>
                  <a:cubicBezTo>
                    <a:pt x="9883" y="2557"/>
                    <a:pt x="9934" y="2143"/>
                    <a:pt x="9995" y="1866"/>
                  </a:cubicBezTo>
                  <a:cubicBezTo>
                    <a:pt x="10128" y="1260"/>
                    <a:pt x="10132" y="651"/>
                    <a:pt x="10815" y="0"/>
                  </a:cubicBezTo>
                  <a:cubicBezTo>
                    <a:pt x="11070" y="159"/>
                    <a:pt x="11511" y="314"/>
                    <a:pt x="11545" y="479"/>
                  </a:cubicBezTo>
                  <a:cubicBezTo>
                    <a:pt x="11650" y="989"/>
                    <a:pt x="11532" y="1504"/>
                    <a:pt x="11641" y="2014"/>
                  </a:cubicBezTo>
                  <a:cubicBezTo>
                    <a:pt x="11692" y="2251"/>
                    <a:pt x="11855" y="2594"/>
                    <a:pt x="12331" y="2691"/>
                  </a:cubicBezTo>
                  <a:cubicBezTo>
                    <a:pt x="14208" y="3076"/>
                    <a:pt x="14418" y="3677"/>
                    <a:pt x="14539" y="4373"/>
                  </a:cubicBezTo>
                  <a:cubicBezTo>
                    <a:pt x="18522" y="4647"/>
                    <a:pt x="18993" y="5603"/>
                    <a:pt x="18949" y="6770"/>
                  </a:cubicBezTo>
                  <a:cubicBezTo>
                    <a:pt x="18813" y="10319"/>
                    <a:pt x="18900" y="13869"/>
                    <a:pt x="18900" y="17463"/>
                  </a:cubicBezTo>
                  <a:cubicBezTo>
                    <a:pt x="19740" y="17611"/>
                    <a:pt x="20536" y="17751"/>
                    <a:pt x="21600" y="17939"/>
                  </a:cubicBezTo>
                  <a:cubicBezTo>
                    <a:pt x="19870" y="18432"/>
                    <a:pt x="17946" y="18052"/>
                    <a:pt x="15900" y="18391"/>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09" name="Shape"/>
            <p:cNvSpPr/>
            <p:nvPr/>
          </p:nvSpPr>
          <p:spPr>
            <a:xfrm>
              <a:off x="6828995" y="2200167"/>
              <a:ext cx="665481" cy="952911"/>
            </a:xfrm>
            <a:custGeom>
              <a:avLst/>
              <a:gdLst/>
              <a:ahLst/>
              <a:cxnLst>
                <a:cxn ang="0">
                  <a:pos x="wd2" y="hd2"/>
                </a:cxn>
                <a:cxn ang="5400000">
                  <a:pos x="wd2" y="hd2"/>
                </a:cxn>
                <a:cxn ang="10800000">
                  <a:pos x="wd2" y="hd2"/>
                </a:cxn>
                <a:cxn ang="16200000">
                  <a:pos x="wd2" y="hd2"/>
                </a:cxn>
              </a:cxnLst>
              <a:rect l="0" t="0" r="r" b="b"/>
              <a:pathLst>
                <a:path w="21584" h="21587" extrusionOk="0">
                  <a:moveTo>
                    <a:pt x="20830" y="10815"/>
                  </a:moveTo>
                  <a:cubicBezTo>
                    <a:pt x="20830" y="7847"/>
                    <a:pt x="20841" y="4878"/>
                    <a:pt x="20825" y="1910"/>
                  </a:cubicBezTo>
                  <a:cubicBezTo>
                    <a:pt x="20819" y="812"/>
                    <a:pt x="20446" y="545"/>
                    <a:pt x="18865" y="542"/>
                  </a:cubicBezTo>
                  <a:cubicBezTo>
                    <a:pt x="13513" y="530"/>
                    <a:pt x="8162" y="531"/>
                    <a:pt x="2810" y="541"/>
                  </a:cubicBezTo>
                  <a:cubicBezTo>
                    <a:pt x="1145" y="544"/>
                    <a:pt x="772" y="804"/>
                    <a:pt x="769" y="1970"/>
                  </a:cubicBezTo>
                  <a:cubicBezTo>
                    <a:pt x="758" y="7833"/>
                    <a:pt x="759" y="13697"/>
                    <a:pt x="768" y="19560"/>
                  </a:cubicBezTo>
                  <a:cubicBezTo>
                    <a:pt x="770" y="20801"/>
                    <a:pt x="1108" y="21033"/>
                    <a:pt x="2895" y="21036"/>
                  </a:cubicBezTo>
                  <a:cubicBezTo>
                    <a:pt x="8142" y="21045"/>
                    <a:pt x="13389" y="21044"/>
                    <a:pt x="18635" y="21037"/>
                  </a:cubicBezTo>
                  <a:cubicBezTo>
                    <a:pt x="20531" y="21034"/>
                    <a:pt x="20825" y="20824"/>
                    <a:pt x="20828" y="19500"/>
                  </a:cubicBezTo>
                  <a:cubicBezTo>
                    <a:pt x="20837" y="16605"/>
                    <a:pt x="20831" y="13710"/>
                    <a:pt x="20830" y="10815"/>
                  </a:cubicBezTo>
                  <a:close/>
                  <a:moveTo>
                    <a:pt x="7" y="10758"/>
                  </a:moveTo>
                  <a:cubicBezTo>
                    <a:pt x="6" y="7824"/>
                    <a:pt x="0" y="4890"/>
                    <a:pt x="15" y="1956"/>
                  </a:cubicBezTo>
                  <a:cubicBezTo>
                    <a:pt x="16" y="1595"/>
                    <a:pt x="28" y="1205"/>
                    <a:pt x="216" y="880"/>
                  </a:cubicBezTo>
                  <a:cubicBezTo>
                    <a:pt x="624" y="174"/>
                    <a:pt x="1504" y="-3"/>
                    <a:pt x="2533" y="0"/>
                  </a:cubicBezTo>
                  <a:cubicBezTo>
                    <a:pt x="6840" y="13"/>
                    <a:pt x="11146" y="5"/>
                    <a:pt x="15452" y="5"/>
                  </a:cubicBezTo>
                  <a:cubicBezTo>
                    <a:pt x="16660" y="5"/>
                    <a:pt x="17868" y="-7"/>
                    <a:pt x="19075" y="9"/>
                  </a:cubicBezTo>
                  <a:cubicBezTo>
                    <a:pt x="20867" y="32"/>
                    <a:pt x="21554" y="491"/>
                    <a:pt x="21568" y="1746"/>
                  </a:cubicBezTo>
                  <a:cubicBezTo>
                    <a:pt x="21597" y="4277"/>
                    <a:pt x="21579" y="6808"/>
                    <a:pt x="21579" y="9339"/>
                  </a:cubicBezTo>
                  <a:cubicBezTo>
                    <a:pt x="21579" y="12750"/>
                    <a:pt x="21586" y="16161"/>
                    <a:pt x="21575" y="19572"/>
                  </a:cubicBezTo>
                  <a:cubicBezTo>
                    <a:pt x="21570" y="21170"/>
                    <a:pt x="20971" y="21580"/>
                    <a:pt x="18666" y="21582"/>
                  </a:cubicBezTo>
                  <a:cubicBezTo>
                    <a:pt x="13414" y="21587"/>
                    <a:pt x="8163" y="21593"/>
                    <a:pt x="2911" y="21572"/>
                  </a:cubicBezTo>
                  <a:cubicBezTo>
                    <a:pt x="2252" y="21570"/>
                    <a:pt x="1528" y="21504"/>
                    <a:pt x="951" y="21303"/>
                  </a:cubicBezTo>
                  <a:cubicBezTo>
                    <a:pt x="115" y="21011"/>
                    <a:pt x="-3" y="20402"/>
                    <a:pt x="0" y="19781"/>
                  </a:cubicBezTo>
                  <a:cubicBezTo>
                    <a:pt x="16" y="16774"/>
                    <a:pt x="7" y="13766"/>
                    <a:pt x="7" y="10758"/>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10" name="Shape"/>
            <p:cNvSpPr/>
            <p:nvPr/>
          </p:nvSpPr>
          <p:spPr>
            <a:xfrm>
              <a:off x="6828995" y="6617169"/>
              <a:ext cx="647851" cy="956685"/>
            </a:xfrm>
            <a:custGeom>
              <a:avLst/>
              <a:gdLst/>
              <a:ahLst/>
              <a:cxnLst>
                <a:cxn ang="0">
                  <a:pos x="wd2" y="hd2"/>
                </a:cxn>
                <a:cxn ang="5400000">
                  <a:pos x="wd2" y="hd2"/>
                </a:cxn>
                <a:cxn ang="10800000">
                  <a:pos x="wd2" y="hd2"/>
                </a:cxn>
                <a:cxn ang="16200000">
                  <a:pos x="wd2" y="hd2"/>
                </a:cxn>
              </a:cxnLst>
              <a:rect l="0" t="0" r="r" b="b"/>
              <a:pathLst>
                <a:path w="20505" h="21165" extrusionOk="0">
                  <a:moveTo>
                    <a:pt x="10156" y="20344"/>
                  </a:moveTo>
                  <a:cubicBezTo>
                    <a:pt x="10442" y="20180"/>
                    <a:pt x="10582" y="20126"/>
                    <a:pt x="10671" y="20044"/>
                  </a:cubicBezTo>
                  <a:cubicBezTo>
                    <a:pt x="13617" y="17331"/>
                    <a:pt x="16315" y="14509"/>
                    <a:pt x="18270" y="11373"/>
                  </a:cubicBezTo>
                  <a:cubicBezTo>
                    <a:pt x="19028" y="10156"/>
                    <a:pt x="19618" y="8904"/>
                    <a:pt x="19724" y="7558"/>
                  </a:cubicBezTo>
                  <a:cubicBezTo>
                    <a:pt x="20000" y="4052"/>
                    <a:pt x="16165" y="934"/>
                    <a:pt x="11196" y="641"/>
                  </a:cubicBezTo>
                  <a:cubicBezTo>
                    <a:pt x="5941" y="331"/>
                    <a:pt x="1404" y="2882"/>
                    <a:pt x="815" y="6447"/>
                  </a:cubicBezTo>
                  <a:cubicBezTo>
                    <a:pt x="533" y="8156"/>
                    <a:pt x="1281" y="9704"/>
                    <a:pt x="2228" y="11220"/>
                  </a:cubicBezTo>
                  <a:cubicBezTo>
                    <a:pt x="3831" y="13788"/>
                    <a:pt x="5952" y="16150"/>
                    <a:pt x="8222" y="18450"/>
                  </a:cubicBezTo>
                  <a:cubicBezTo>
                    <a:pt x="8829" y="19064"/>
                    <a:pt x="9463" y="19666"/>
                    <a:pt x="10156" y="20344"/>
                  </a:cubicBezTo>
                  <a:close/>
                  <a:moveTo>
                    <a:pt x="10245" y="21165"/>
                  </a:moveTo>
                  <a:cubicBezTo>
                    <a:pt x="9968" y="20980"/>
                    <a:pt x="9800" y="20896"/>
                    <a:pt x="9682" y="20785"/>
                  </a:cubicBezTo>
                  <a:cubicBezTo>
                    <a:pt x="6556" y="17849"/>
                    <a:pt x="3646" y="14816"/>
                    <a:pt x="1553" y="11445"/>
                  </a:cubicBezTo>
                  <a:cubicBezTo>
                    <a:pt x="966" y="10499"/>
                    <a:pt x="465" y="9498"/>
                    <a:pt x="202" y="8488"/>
                  </a:cubicBezTo>
                  <a:cubicBezTo>
                    <a:pt x="-586" y="5468"/>
                    <a:pt x="948" y="3020"/>
                    <a:pt x="4525" y="1317"/>
                  </a:cubicBezTo>
                  <a:cubicBezTo>
                    <a:pt x="8122" y="-394"/>
                    <a:pt x="11989" y="-435"/>
                    <a:pt x="15672" y="1179"/>
                  </a:cubicBezTo>
                  <a:cubicBezTo>
                    <a:pt x="19348" y="2790"/>
                    <a:pt x="21014" y="5233"/>
                    <a:pt x="20369" y="8241"/>
                  </a:cubicBezTo>
                  <a:cubicBezTo>
                    <a:pt x="20071" y="9633"/>
                    <a:pt x="19315" y="11010"/>
                    <a:pt x="18485" y="12306"/>
                  </a:cubicBezTo>
                  <a:cubicBezTo>
                    <a:pt x="16527" y="15361"/>
                    <a:pt x="13794" y="18095"/>
                    <a:pt x="10878" y="20738"/>
                  </a:cubicBezTo>
                  <a:cubicBezTo>
                    <a:pt x="10727" y="20874"/>
                    <a:pt x="10521" y="20981"/>
                    <a:pt x="10245" y="21165"/>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11" name="Shape"/>
            <p:cNvSpPr/>
            <p:nvPr/>
          </p:nvSpPr>
          <p:spPr>
            <a:xfrm>
              <a:off x="11579358" y="7283886"/>
              <a:ext cx="508396" cy="288369"/>
            </a:xfrm>
            <a:custGeom>
              <a:avLst/>
              <a:gdLst/>
              <a:ahLst/>
              <a:cxnLst>
                <a:cxn ang="0">
                  <a:pos x="wd2" y="hd2"/>
                </a:cxn>
                <a:cxn ang="5400000">
                  <a:pos x="wd2" y="hd2"/>
                </a:cxn>
                <a:cxn ang="10800000">
                  <a:pos x="wd2" y="hd2"/>
                </a:cxn>
                <a:cxn ang="16200000">
                  <a:pos x="wd2" y="hd2"/>
                </a:cxn>
              </a:cxnLst>
              <a:rect l="0" t="0" r="r" b="b"/>
              <a:pathLst>
                <a:path w="21062" h="21221" extrusionOk="0">
                  <a:moveTo>
                    <a:pt x="9642" y="2796"/>
                  </a:moveTo>
                  <a:cubicBezTo>
                    <a:pt x="8595" y="2888"/>
                    <a:pt x="7804" y="2916"/>
                    <a:pt x="7017" y="3039"/>
                  </a:cubicBezTo>
                  <a:cubicBezTo>
                    <a:pt x="6152" y="3173"/>
                    <a:pt x="5275" y="3262"/>
                    <a:pt x="4433" y="3604"/>
                  </a:cubicBezTo>
                  <a:cubicBezTo>
                    <a:pt x="2487" y="4395"/>
                    <a:pt x="1109" y="7518"/>
                    <a:pt x="1041" y="11078"/>
                  </a:cubicBezTo>
                  <a:cubicBezTo>
                    <a:pt x="971" y="14694"/>
                    <a:pt x="2185" y="18137"/>
                    <a:pt x="4092" y="18985"/>
                  </a:cubicBezTo>
                  <a:cubicBezTo>
                    <a:pt x="6176" y="19912"/>
                    <a:pt x="8263" y="19296"/>
                    <a:pt x="10422" y="18468"/>
                  </a:cubicBezTo>
                  <a:cubicBezTo>
                    <a:pt x="10157" y="13133"/>
                    <a:pt x="9911" y="8187"/>
                    <a:pt x="9642" y="2796"/>
                  </a:cubicBezTo>
                  <a:close/>
                  <a:moveTo>
                    <a:pt x="11427" y="18648"/>
                  </a:moveTo>
                  <a:cubicBezTo>
                    <a:pt x="13336" y="18301"/>
                    <a:pt x="15010" y="18220"/>
                    <a:pt x="16629" y="17648"/>
                  </a:cubicBezTo>
                  <a:cubicBezTo>
                    <a:pt x="18766" y="16891"/>
                    <a:pt x="20146" y="13382"/>
                    <a:pt x="20057" y="9519"/>
                  </a:cubicBezTo>
                  <a:cubicBezTo>
                    <a:pt x="19968" y="5673"/>
                    <a:pt x="18381" y="2261"/>
                    <a:pt x="16242" y="2002"/>
                  </a:cubicBezTo>
                  <a:cubicBezTo>
                    <a:pt x="14474" y="1788"/>
                    <a:pt x="12681" y="2217"/>
                    <a:pt x="10680" y="2378"/>
                  </a:cubicBezTo>
                  <a:cubicBezTo>
                    <a:pt x="10939" y="8023"/>
                    <a:pt x="11175" y="13163"/>
                    <a:pt x="11427" y="18648"/>
                  </a:cubicBezTo>
                  <a:close/>
                  <a:moveTo>
                    <a:pt x="15102" y="3"/>
                  </a:moveTo>
                  <a:cubicBezTo>
                    <a:pt x="18295" y="-138"/>
                    <a:pt x="20754" y="3586"/>
                    <a:pt x="21036" y="8988"/>
                  </a:cubicBezTo>
                  <a:cubicBezTo>
                    <a:pt x="21309" y="14220"/>
                    <a:pt x="19377" y="18836"/>
                    <a:pt x="16283" y="19564"/>
                  </a:cubicBezTo>
                  <a:cubicBezTo>
                    <a:pt x="12768" y="20391"/>
                    <a:pt x="9220" y="20904"/>
                    <a:pt x="5677" y="21209"/>
                  </a:cubicBezTo>
                  <a:cubicBezTo>
                    <a:pt x="2736" y="21462"/>
                    <a:pt x="370" y="17554"/>
                    <a:pt x="36" y="12451"/>
                  </a:cubicBezTo>
                  <a:cubicBezTo>
                    <a:pt x="-291" y="7454"/>
                    <a:pt x="1617" y="2775"/>
                    <a:pt x="4502" y="1759"/>
                  </a:cubicBezTo>
                  <a:cubicBezTo>
                    <a:pt x="5678" y="1345"/>
                    <a:pt x="6897" y="1313"/>
                    <a:pt x="8098" y="1119"/>
                  </a:cubicBezTo>
                  <a:cubicBezTo>
                    <a:pt x="10432" y="743"/>
                    <a:pt x="12768" y="376"/>
                    <a:pt x="15102" y="3"/>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12" name="Shape"/>
            <p:cNvSpPr/>
            <p:nvPr/>
          </p:nvSpPr>
          <p:spPr>
            <a:xfrm>
              <a:off x="11129322" y="6800516"/>
              <a:ext cx="364798" cy="488516"/>
            </a:xfrm>
            <a:custGeom>
              <a:avLst/>
              <a:gdLst/>
              <a:ahLst/>
              <a:cxnLst>
                <a:cxn ang="0">
                  <a:pos x="wd2" y="hd2"/>
                </a:cxn>
                <a:cxn ang="5400000">
                  <a:pos x="wd2" y="hd2"/>
                </a:cxn>
                <a:cxn ang="10800000">
                  <a:pos x="wd2" y="hd2"/>
                </a:cxn>
                <a:cxn ang="16200000">
                  <a:pos x="wd2" y="hd2"/>
                </a:cxn>
              </a:cxnLst>
              <a:rect l="0" t="0" r="r" b="b"/>
              <a:pathLst>
                <a:path w="20553" h="20382" extrusionOk="0">
                  <a:moveTo>
                    <a:pt x="4874" y="12542"/>
                  </a:moveTo>
                  <a:cubicBezTo>
                    <a:pt x="5970" y="14294"/>
                    <a:pt x="6750" y="15812"/>
                    <a:pt x="7831" y="17201"/>
                  </a:cubicBezTo>
                  <a:cubicBezTo>
                    <a:pt x="9318" y="19110"/>
                    <a:pt x="12442" y="19830"/>
                    <a:pt x="15216" y="19082"/>
                  </a:cubicBezTo>
                  <a:cubicBezTo>
                    <a:pt x="17918" y="18353"/>
                    <a:pt x="19746" y="16164"/>
                    <a:pt x="19106" y="14074"/>
                  </a:cubicBezTo>
                  <a:cubicBezTo>
                    <a:pt x="18549" y="12255"/>
                    <a:pt x="17464" y="10560"/>
                    <a:pt x="15955" y="8872"/>
                  </a:cubicBezTo>
                  <a:cubicBezTo>
                    <a:pt x="12272" y="10092"/>
                    <a:pt x="8725" y="11266"/>
                    <a:pt x="4874" y="12542"/>
                  </a:cubicBezTo>
                  <a:close/>
                  <a:moveTo>
                    <a:pt x="4339" y="11587"/>
                  </a:moveTo>
                  <a:cubicBezTo>
                    <a:pt x="8236" y="10317"/>
                    <a:pt x="11932" y="9158"/>
                    <a:pt x="15624" y="7815"/>
                  </a:cubicBezTo>
                  <a:cubicBezTo>
                    <a:pt x="14603" y="6162"/>
                    <a:pt x="13847" y="4715"/>
                    <a:pt x="12845" y="3368"/>
                  </a:cubicBezTo>
                  <a:cubicBezTo>
                    <a:pt x="11232" y="1200"/>
                    <a:pt x="7818" y="435"/>
                    <a:pt x="4867" y="1460"/>
                  </a:cubicBezTo>
                  <a:cubicBezTo>
                    <a:pt x="2046" y="2440"/>
                    <a:pt x="598" y="4824"/>
                    <a:pt x="1664" y="7032"/>
                  </a:cubicBezTo>
                  <a:cubicBezTo>
                    <a:pt x="2388" y="8532"/>
                    <a:pt x="3375" y="9964"/>
                    <a:pt x="4339" y="11587"/>
                  </a:cubicBezTo>
                  <a:close/>
                  <a:moveTo>
                    <a:pt x="20553" y="14372"/>
                  </a:moveTo>
                  <a:cubicBezTo>
                    <a:pt x="20504" y="17339"/>
                    <a:pt x="18380" y="19430"/>
                    <a:pt x="15187" y="20145"/>
                  </a:cubicBezTo>
                  <a:cubicBezTo>
                    <a:pt x="12134" y="20828"/>
                    <a:pt x="8825" y="20004"/>
                    <a:pt x="6949" y="18076"/>
                  </a:cubicBezTo>
                  <a:cubicBezTo>
                    <a:pt x="6632" y="17750"/>
                    <a:pt x="6353" y="17395"/>
                    <a:pt x="6130" y="17029"/>
                  </a:cubicBezTo>
                  <a:cubicBezTo>
                    <a:pt x="4301" y="14017"/>
                    <a:pt x="2422" y="11021"/>
                    <a:pt x="691" y="7978"/>
                  </a:cubicBezTo>
                  <a:cubicBezTo>
                    <a:pt x="-1047" y="4925"/>
                    <a:pt x="602" y="1762"/>
                    <a:pt x="4442" y="499"/>
                  </a:cubicBezTo>
                  <a:cubicBezTo>
                    <a:pt x="8304" y="-772"/>
                    <a:pt x="12535" y="445"/>
                    <a:pt x="14450" y="3467"/>
                  </a:cubicBezTo>
                  <a:cubicBezTo>
                    <a:pt x="16306" y="6395"/>
                    <a:pt x="18076" y="9354"/>
                    <a:pt x="19802" y="12325"/>
                  </a:cubicBezTo>
                  <a:cubicBezTo>
                    <a:pt x="20260" y="13113"/>
                    <a:pt x="20420" y="13996"/>
                    <a:pt x="20553" y="14372"/>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13" name="Shape"/>
            <p:cNvSpPr/>
            <p:nvPr/>
          </p:nvSpPr>
          <p:spPr>
            <a:xfrm>
              <a:off x="11679364" y="6617169"/>
              <a:ext cx="411873" cy="465768"/>
            </a:xfrm>
            <a:custGeom>
              <a:avLst/>
              <a:gdLst/>
              <a:ahLst/>
              <a:cxnLst>
                <a:cxn ang="0">
                  <a:pos x="wd2" y="hd2"/>
                </a:cxn>
                <a:cxn ang="5400000">
                  <a:pos x="wd2" y="hd2"/>
                </a:cxn>
                <a:cxn ang="10800000">
                  <a:pos x="wd2" y="hd2"/>
                </a:cxn>
                <a:cxn ang="16200000">
                  <a:pos x="wd2" y="hd2"/>
                </a:cxn>
              </a:cxnLst>
              <a:rect l="0" t="0" r="r" b="b"/>
              <a:pathLst>
                <a:path w="20678" h="20548" extrusionOk="0">
                  <a:moveTo>
                    <a:pt x="6176" y="13508"/>
                  </a:moveTo>
                  <a:cubicBezTo>
                    <a:pt x="7205" y="14806"/>
                    <a:pt x="8081" y="15917"/>
                    <a:pt x="8967" y="17022"/>
                  </a:cubicBezTo>
                  <a:cubicBezTo>
                    <a:pt x="9201" y="17314"/>
                    <a:pt x="9441" y="17606"/>
                    <a:pt x="9717" y="17865"/>
                  </a:cubicBezTo>
                  <a:cubicBezTo>
                    <a:pt x="11616" y="19651"/>
                    <a:pt x="14535" y="19974"/>
                    <a:pt x="16817" y="18661"/>
                  </a:cubicBezTo>
                  <a:cubicBezTo>
                    <a:pt x="19103" y="17347"/>
                    <a:pt x="20067" y="14771"/>
                    <a:pt x="18785" y="12642"/>
                  </a:cubicBezTo>
                  <a:cubicBezTo>
                    <a:pt x="17816" y="11032"/>
                    <a:pt x="16474" y="9595"/>
                    <a:pt x="15158" y="7902"/>
                  </a:cubicBezTo>
                  <a:cubicBezTo>
                    <a:pt x="12033" y="9853"/>
                    <a:pt x="9150" y="11652"/>
                    <a:pt x="6176" y="13508"/>
                  </a:cubicBezTo>
                  <a:close/>
                  <a:moveTo>
                    <a:pt x="5426" y="12664"/>
                  </a:moveTo>
                  <a:cubicBezTo>
                    <a:pt x="8507" y="10739"/>
                    <a:pt x="11384" y="8942"/>
                    <a:pt x="14439" y="7034"/>
                  </a:cubicBezTo>
                  <a:cubicBezTo>
                    <a:pt x="13127" y="5440"/>
                    <a:pt x="12094" y="3989"/>
                    <a:pt x="10839" y="2705"/>
                  </a:cubicBezTo>
                  <a:cubicBezTo>
                    <a:pt x="9022" y="847"/>
                    <a:pt x="6041" y="574"/>
                    <a:pt x="3763" y="1897"/>
                  </a:cubicBezTo>
                  <a:cubicBezTo>
                    <a:pt x="1425" y="3254"/>
                    <a:pt x="539" y="5943"/>
                    <a:pt x="1923" y="8131"/>
                  </a:cubicBezTo>
                  <a:cubicBezTo>
                    <a:pt x="2897" y="9672"/>
                    <a:pt x="4174" y="11064"/>
                    <a:pt x="5426" y="12664"/>
                  </a:cubicBezTo>
                  <a:close/>
                  <a:moveTo>
                    <a:pt x="20678" y="14537"/>
                  </a:moveTo>
                  <a:cubicBezTo>
                    <a:pt x="20507" y="17052"/>
                    <a:pt x="18871" y="19202"/>
                    <a:pt x="16299" y="20104"/>
                  </a:cubicBezTo>
                  <a:cubicBezTo>
                    <a:pt x="13747" y="20998"/>
                    <a:pt x="10651" y="20559"/>
                    <a:pt x="8954" y="18639"/>
                  </a:cubicBezTo>
                  <a:cubicBezTo>
                    <a:pt x="6122" y="15433"/>
                    <a:pt x="3406" y="12130"/>
                    <a:pt x="923" y="8710"/>
                  </a:cubicBezTo>
                  <a:cubicBezTo>
                    <a:pt x="-922" y="6168"/>
                    <a:pt x="131" y="2848"/>
                    <a:pt x="2903" y="1119"/>
                  </a:cubicBezTo>
                  <a:cubicBezTo>
                    <a:pt x="5662" y="-602"/>
                    <a:pt x="9590" y="-361"/>
                    <a:pt x="11711" y="2001"/>
                  </a:cubicBezTo>
                  <a:cubicBezTo>
                    <a:pt x="14521" y="5131"/>
                    <a:pt x="17079" y="8441"/>
                    <a:pt x="19623" y="11746"/>
                  </a:cubicBezTo>
                  <a:cubicBezTo>
                    <a:pt x="20224" y="12528"/>
                    <a:pt x="20339" y="13599"/>
                    <a:pt x="20678" y="14537"/>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14" name="Shape"/>
            <p:cNvSpPr/>
            <p:nvPr/>
          </p:nvSpPr>
          <p:spPr>
            <a:xfrm>
              <a:off x="5162202" y="-1"/>
              <a:ext cx="264644" cy="459004"/>
            </a:xfrm>
            <a:custGeom>
              <a:avLst/>
              <a:gdLst/>
              <a:ahLst/>
              <a:cxnLst>
                <a:cxn ang="0">
                  <a:pos x="wd2" y="hd2"/>
                </a:cxn>
                <a:cxn ang="5400000">
                  <a:pos x="wd2" y="hd2"/>
                </a:cxn>
                <a:cxn ang="10800000">
                  <a:pos x="wd2" y="hd2"/>
                </a:cxn>
                <a:cxn ang="16200000">
                  <a:pos x="wd2" y="hd2"/>
                </a:cxn>
              </a:cxnLst>
              <a:rect l="0" t="0" r="r" b="b"/>
              <a:pathLst>
                <a:path w="21458" h="21414" extrusionOk="0">
                  <a:moveTo>
                    <a:pt x="18974" y="11534"/>
                  </a:moveTo>
                  <a:cubicBezTo>
                    <a:pt x="14651" y="11088"/>
                    <a:pt x="5004" y="11166"/>
                    <a:pt x="2171" y="11663"/>
                  </a:cubicBezTo>
                  <a:cubicBezTo>
                    <a:pt x="2171" y="13212"/>
                    <a:pt x="1834" y="14805"/>
                    <a:pt x="2249" y="16330"/>
                  </a:cubicBezTo>
                  <a:cubicBezTo>
                    <a:pt x="2894" y="18699"/>
                    <a:pt x="6502" y="20255"/>
                    <a:pt x="10617" y="20261"/>
                  </a:cubicBezTo>
                  <a:cubicBezTo>
                    <a:pt x="14573" y="20268"/>
                    <a:pt x="18165" y="18776"/>
                    <a:pt x="18991" y="16592"/>
                  </a:cubicBezTo>
                  <a:cubicBezTo>
                    <a:pt x="19625" y="14916"/>
                    <a:pt x="19651" y="13196"/>
                    <a:pt x="18974" y="11534"/>
                  </a:cubicBezTo>
                  <a:close/>
                  <a:moveTo>
                    <a:pt x="19244" y="10046"/>
                  </a:moveTo>
                  <a:cubicBezTo>
                    <a:pt x="19244" y="8352"/>
                    <a:pt x="19450" y="6923"/>
                    <a:pt x="19199" y="5521"/>
                  </a:cubicBezTo>
                  <a:cubicBezTo>
                    <a:pt x="18754" y="3023"/>
                    <a:pt x="15328" y="1277"/>
                    <a:pt x="11050" y="1180"/>
                  </a:cubicBezTo>
                  <a:cubicBezTo>
                    <a:pt x="6710" y="1081"/>
                    <a:pt x="2942" y="2609"/>
                    <a:pt x="2260" y="5071"/>
                  </a:cubicBezTo>
                  <a:cubicBezTo>
                    <a:pt x="1822" y="6651"/>
                    <a:pt x="2177" y="8304"/>
                    <a:pt x="2177" y="10046"/>
                  </a:cubicBezTo>
                  <a:cubicBezTo>
                    <a:pt x="7911" y="10046"/>
                    <a:pt x="13333" y="10046"/>
                    <a:pt x="19244" y="10046"/>
                  </a:cubicBezTo>
                  <a:close/>
                  <a:moveTo>
                    <a:pt x="43" y="10663"/>
                  </a:moveTo>
                  <a:cubicBezTo>
                    <a:pt x="43" y="9079"/>
                    <a:pt x="-63" y="7493"/>
                    <a:pt x="65" y="5913"/>
                  </a:cubicBezTo>
                  <a:cubicBezTo>
                    <a:pt x="333" y="2600"/>
                    <a:pt x="4833" y="73"/>
                    <a:pt x="10446" y="1"/>
                  </a:cubicBezTo>
                  <a:cubicBezTo>
                    <a:pt x="16006" y="-70"/>
                    <a:pt x="20954" y="2388"/>
                    <a:pt x="21244" y="5672"/>
                  </a:cubicBezTo>
                  <a:cubicBezTo>
                    <a:pt x="21537" y="8981"/>
                    <a:pt x="21515" y="12310"/>
                    <a:pt x="21269" y="15622"/>
                  </a:cubicBezTo>
                  <a:cubicBezTo>
                    <a:pt x="21016" y="19018"/>
                    <a:pt x="16020" y="21530"/>
                    <a:pt x="10277" y="21410"/>
                  </a:cubicBezTo>
                  <a:cubicBezTo>
                    <a:pt x="4642" y="21292"/>
                    <a:pt x="287" y="18767"/>
                    <a:pt x="54" y="15413"/>
                  </a:cubicBezTo>
                  <a:cubicBezTo>
                    <a:pt x="-55" y="13832"/>
                    <a:pt x="36" y="12246"/>
                    <a:pt x="36" y="10663"/>
                  </a:cubicBezTo>
                  <a:cubicBezTo>
                    <a:pt x="38" y="10663"/>
                    <a:pt x="41" y="10663"/>
                    <a:pt x="43" y="10663"/>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15" name="Shape"/>
            <p:cNvSpPr/>
            <p:nvPr/>
          </p:nvSpPr>
          <p:spPr>
            <a:xfrm>
              <a:off x="4478817" y="0"/>
              <a:ext cx="263810" cy="458790"/>
            </a:xfrm>
            <a:custGeom>
              <a:avLst/>
              <a:gdLst/>
              <a:ahLst/>
              <a:cxnLst>
                <a:cxn ang="0">
                  <a:pos x="wd2" y="hd2"/>
                </a:cxn>
                <a:cxn ang="5400000">
                  <a:pos x="wd2" y="hd2"/>
                </a:cxn>
                <a:cxn ang="10800000">
                  <a:pos x="wd2" y="hd2"/>
                </a:cxn>
                <a:cxn ang="16200000">
                  <a:pos x="wd2" y="hd2"/>
                </a:cxn>
              </a:cxnLst>
              <a:rect l="0" t="0" r="r" b="b"/>
              <a:pathLst>
                <a:path w="21524" h="21541" extrusionOk="0">
                  <a:moveTo>
                    <a:pt x="19323" y="11372"/>
                  </a:moveTo>
                  <a:cubicBezTo>
                    <a:pt x="13294" y="11338"/>
                    <a:pt x="7746" y="11258"/>
                    <a:pt x="1780" y="11426"/>
                  </a:cubicBezTo>
                  <a:cubicBezTo>
                    <a:pt x="1990" y="13405"/>
                    <a:pt x="1846" y="15087"/>
                    <a:pt x="2414" y="16684"/>
                  </a:cubicBezTo>
                  <a:cubicBezTo>
                    <a:pt x="3252" y="19042"/>
                    <a:pt x="6997" y="20490"/>
                    <a:pt x="11169" y="20381"/>
                  </a:cubicBezTo>
                  <a:cubicBezTo>
                    <a:pt x="15286" y="20273"/>
                    <a:pt x="18775" y="18578"/>
                    <a:pt x="19266" y="16206"/>
                  </a:cubicBezTo>
                  <a:cubicBezTo>
                    <a:pt x="19572" y="14727"/>
                    <a:pt x="19323" y="13210"/>
                    <a:pt x="19323" y="11372"/>
                  </a:cubicBezTo>
                  <a:close/>
                  <a:moveTo>
                    <a:pt x="19144" y="10097"/>
                  </a:moveTo>
                  <a:cubicBezTo>
                    <a:pt x="19144" y="8253"/>
                    <a:pt x="19519" y="6509"/>
                    <a:pt x="19051" y="4843"/>
                  </a:cubicBezTo>
                  <a:cubicBezTo>
                    <a:pt x="18448" y="2698"/>
                    <a:pt x="14889" y="1255"/>
                    <a:pt x="11042" y="1188"/>
                  </a:cubicBezTo>
                  <a:cubicBezTo>
                    <a:pt x="7121" y="1120"/>
                    <a:pt x="3680" y="2395"/>
                    <a:pt x="2549" y="4504"/>
                  </a:cubicBezTo>
                  <a:cubicBezTo>
                    <a:pt x="1575" y="6321"/>
                    <a:pt x="1631" y="8185"/>
                    <a:pt x="2374" y="10097"/>
                  </a:cubicBezTo>
                  <a:cubicBezTo>
                    <a:pt x="8039" y="10097"/>
                    <a:pt x="13498" y="10097"/>
                    <a:pt x="19144" y="10097"/>
                  </a:cubicBezTo>
                  <a:close/>
                  <a:moveTo>
                    <a:pt x="21494" y="10797"/>
                  </a:moveTo>
                  <a:cubicBezTo>
                    <a:pt x="21496" y="12239"/>
                    <a:pt x="21552" y="13681"/>
                    <a:pt x="21484" y="15121"/>
                  </a:cubicBezTo>
                  <a:cubicBezTo>
                    <a:pt x="21308" y="18874"/>
                    <a:pt x="16696" y="21580"/>
                    <a:pt x="10609" y="21540"/>
                  </a:cubicBezTo>
                  <a:cubicBezTo>
                    <a:pt x="4656" y="21501"/>
                    <a:pt x="183" y="18848"/>
                    <a:pt x="70" y="15194"/>
                  </a:cubicBezTo>
                  <a:cubicBezTo>
                    <a:pt x="-21" y="12237"/>
                    <a:pt x="-27" y="9278"/>
                    <a:pt x="73" y="6321"/>
                  </a:cubicBezTo>
                  <a:cubicBezTo>
                    <a:pt x="195" y="2692"/>
                    <a:pt x="4754" y="20"/>
                    <a:pt x="10678" y="0"/>
                  </a:cubicBezTo>
                  <a:cubicBezTo>
                    <a:pt x="16575" y="-20"/>
                    <a:pt x="21245" y="2657"/>
                    <a:pt x="21476" y="6247"/>
                  </a:cubicBezTo>
                  <a:cubicBezTo>
                    <a:pt x="21573" y="7762"/>
                    <a:pt x="21492" y="9280"/>
                    <a:pt x="21494" y="10797"/>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16" name="Shape"/>
            <p:cNvSpPr/>
            <p:nvPr/>
          </p:nvSpPr>
          <p:spPr>
            <a:xfrm>
              <a:off x="4812178" y="483370"/>
              <a:ext cx="264666" cy="458776"/>
            </a:xfrm>
            <a:custGeom>
              <a:avLst/>
              <a:gdLst/>
              <a:ahLst/>
              <a:cxnLst>
                <a:cxn ang="0">
                  <a:pos x="wd2" y="hd2"/>
                </a:cxn>
                <a:cxn ang="5400000">
                  <a:pos x="wd2" y="hd2"/>
                </a:cxn>
                <a:cxn ang="10800000">
                  <a:pos x="wd2" y="hd2"/>
                </a:cxn>
                <a:cxn ang="16200000">
                  <a:pos x="wd2" y="hd2"/>
                </a:cxn>
              </a:cxnLst>
              <a:rect l="0" t="0" r="r" b="b"/>
              <a:pathLst>
                <a:path w="21459" h="21425" extrusionOk="0">
                  <a:moveTo>
                    <a:pt x="19429" y="11459"/>
                  </a:moveTo>
                  <a:cubicBezTo>
                    <a:pt x="13360" y="11459"/>
                    <a:pt x="7926" y="11459"/>
                    <a:pt x="2171" y="11459"/>
                  </a:cubicBezTo>
                  <a:cubicBezTo>
                    <a:pt x="2171" y="12956"/>
                    <a:pt x="2047" y="14302"/>
                    <a:pt x="2197" y="15637"/>
                  </a:cubicBezTo>
                  <a:cubicBezTo>
                    <a:pt x="2498" y="18303"/>
                    <a:pt x="6157" y="20289"/>
                    <a:pt x="10662" y="20333"/>
                  </a:cubicBezTo>
                  <a:cubicBezTo>
                    <a:pt x="14950" y="20375"/>
                    <a:pt x="18859" y="18535"/>
                    <a:pt x="19374" y="16022"/>
                  </a:cubicBezTo>
                  <a:cubicBezTo>
                    <a:pt x="19674" y="14558"/>
                    <a:pt x="19429" y="13057"/>
                    <a:pt x="19429" y="11459"/>
                  </a:cubicBezTo>
                  <a:close/>
                  <a:moveTo>
                    <a:pt x="19470" y="10052"/>
                  </a:moveTo>
                  <a:cubicBezTo>
                    <a:pt x="19470" y="8402"/>
                    <a:pt x="19641" y="7043"/>
                    <a:pt x="19433" y="5705"/>
                  </a:cubicBezTo>
                  <a:cubicBezTo>
                    <a:pt x="19046" y="3214"/>
                    <a:pt x="15679" y="1372"/>
                    <a:pt x="11484" y="1198"/>
                  </a:cubicBezTo>
                  <a:cubicBezTo>
                    <a:pt x="7194" y="1020"/>
                    <a:pt x="3132" y="2556"/>
                    <a:pt x="2470" y="4935"/>
                  </a:cubicBezTo>
                  <a:cubicBezTo>
                    <a:pt x="2013" y="6580"/>
                    <a:pt x="2382" y="8302"/>
                    <a:pt x="2382" y="10052"/>
                  </a:cubicBezTo>
                  <a:cubicBezTo>
                    <a:pt x="8203" y="10052"/>
                    <a:pt x="13641" y="10052"/>
                    <a:pt x="19470" y="10052"/>
                  </a:cubicBezTo>
                  <a:close/>
                  <a:moveTo>
                    <a:pt x="21414" y="10959"/>
                  </a:moveTo>
                  <a:cubicBezTo>
                    <a:pt x="21414" y="12468"/>
                    <a:pt x="21528" y="13981"/>
                    <a:pt x="21391" y="15486"/>
                  </a:cubicBezTo>
                  <a:cubicBezTo>
                    <a:pt x="21080" y="18880"/>
                    <a:pt x="16742" y="21345"/>
                    <a:pt x="11093" y="21423"/>
                  </a:cubicBezTo>
                  <a:cubicBezTo>
                    <a:pt x="5266" y="21504"/>
                    <a:pt x="482" y="19071"/>
                    <a:pt x="198" y="15603"/>
                  </a:cubicBezTo>
                  <a:cubicBezTo>
                    <a:pt x="-67" y="12365"/>
                    <a:pt x="-68" y="9109"/>
                    <a:pt x="204" y="5873"/>
                  </a:cubicBezTo>
                  <a:cubicBezTo>
                    <a:pt x="495" y="2421"/>
                    <a:pt x="5396" y="-96"/>
                    <a:pt x="11085" y="3"/>
                  </a:cubicBezTo>
                  <a:cubicBezTo>
                    <a:pt x="16670" y="101"/>
                    <a:pt x="21074" y="2613"/>
                    <a:pt x="21381" y="5980"/>
                  </a:cubicBezTo>
                  <a:cubicBezTo>
                    <a:pt x="21532" y="7635"/>
                    <a:pt x="21407" y="9299"/>
                    <a:pt x="21407" y="10959"/>
                  </a:cubicBezTo>
                  <a:cubicBezTo>
                    <a:pt x="21410" y="10959"/>
                    <a:pt x="21412" y="10959"/>
                    <a:pt x="21414" y="10959"/>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17" name="Shape"/>
            <p:cNvSpPr/>
            <p:nvPr/>
          </p:nvSpPr>
          <p:spPr>
            <a:xfrm>
              <a:off x="5162202" y="483370"/>
              <a:ext cx="264649" cy="458752"/>
            </a:xfrm>
            <a:custGeom>
              <a:avLst/>
              <a:gdLst/>
              <a:ahLst/>
              <a:cxnLst>
                <a:cxn ang="0">
                  <a:pos x="wd2" y="hd2"/>
                </a:cxn>
                <a:cxn ang="5400000">
                  <a:pos x="wd2" y="hd2"/>
                </a:cxn>
                <a:cxn ang="10800000">
                  <a:pos x="wd2" y="hd2"/>
                </a:cxn>
                <a:cxn ang="16200000">
                  <a:pos x="wd2" y="hd2"/>
                </a:cxn>
              </a:cxnLst>
              <a:rect l="0" t="0" r="r" b="b"/>
              <a:pathLst>
                <a:path w="21452" h="21523" extrusionOk="0">
                  <a:moveTo>
                    <a:pt x="2170" y="11477"/>
                  </a:moveTo>
                  <a:cubicBezTo>
                    <a:pt x="2170" y="13299"/>
                    <a:pt x="1835" y="14901"/>
                    <a:pt x="2247" y="16435"/>
                  </a:cubicBezTo>
                  <a:cubicBezTo>
                    <a:pt x="2880" y="18792"/>
                    <a:pt x="6575" y="20417"/>
                    <a:pt x="10603" y="20430"/>
                  </a:cubicBezTo>
                  <a:cubicBezTo>
                    <a:pt x="14456" y="20442"/>
                    <a:pt x="18315" y="18893"/>
                    <a:pt x="18931" y="16707"/>
                  </a:cubicBezTo>
                  <a:cubicBezTo>
                    <a:pt x="19399" y="15045"/>
                    <a:pt x="19024" y="13304"/>
                    <a:pt x="19024" y="11477"/>
                  </a:cubicBezTo>
                  <a:cubicBezTo>
                    <a:pt x="13364" y="11477"/>
                    <a:pt x="7934" y="11477"/>
                    <a:pt x="2170" y="11477"/>
                  </a:cubicBezTo>
                  <a:close/>
                  <a:moveTo>
                    <a:pt x="1972" y="9942"/>
                  </a:moveTo>
                  <a:cubicBezTo>
                    <a:pt x="7013" y="10429"/>
                    <a:pt x="16297" y="10329"/>
                    <a:pt x="19313" y="9760"/>
                  </a:cubicBezTo>
                  <a:cubicBezTo>
                    <a:pt x="19313" y="8544"/>
                    <a:pt x="19438" y="7265"/>
                    <a:pt x="19288" y="5996"/>
                  </a:cubicBezTo>
                  <a:cubicBezTo>
                    <a:pt x="18950" y="3134"/>
                    <a:pt x="15361" y="1181"/>
                    <a:pt x="10625" y="1187"/>
                  </a:cubicBezTo>
                  <a:cubicBezTo>
                    <a:pt x="6065" y="1192"/>
                    <a:pt x="2449" y="3065"/>
                    <a:pt x="2009" y="5794"/>
                  </a:cubicBezTo>
                  <a:cubicBezTo>
                    <a:pt x="1793" y="7136"/>
                    <a:pt x="1972" y="8498"/>
                    <a:pt x="1972" y="9942"/>
                  </a:cubicBezTo>
                  <a:close/>
                  <a:moveTo>
                    <a:pt x="39" y="10818"/>
                  </a:moveTo>
                  <a:cubicBezTo>
                    <a:pt x="38" y="9226"/>
                    <a:pt x="-56" y="7631"/>
                    <a:pt x="57" y="6041"/>
                  </a:cubicBezTo>
                  <a:cubicBezTo>
                    <a:pt x="303" y="2603"/>
                    <a:pt x="4966" y="-16"/>
                    <a:pt x="10689" y="0"/>
                  </a:cubicBezTo>
                  <a:cubicBezTo>
                    <a:pt x="16242" y="17"/>
                    <a:pt x="21024" y="2542"/>
                    <a:pt x="21262" y="5857"/>
                  </a:cubicBezTo>
                  <a:cubicBezTo>
                    <a:pt x="21500" y="9188"/>
                    <a:pt x="21536" y="12536"/>
                    <a:pt x="21238" y="15864"/>
                  </a:cubicBezTo>
                  <a:cubicBezTo>
                    <a:pt x="20942" y="19185"/>
                    <a:pt x="16082" y="21584"/>
                    <a:pt x="10421" y="21522"/>
                  </a:cubicBezTo>
                  <a:cubicBezTo>
                    <a:pt x="4744" y="21460"/>
                    <a:pt x="328" y="18968"/>
                    <a:pt x="62" y="15596"/>
                  </a:cubicBezTo>
                  <a:cubicBezTo>
                    <a:pt x="-64" y="14006"/>
                    <a:pt x="40" y="12411"/>
                    <a:pt x="39" y="10818"/>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18" name="Shape"/>
            <p:cNvSpPr/>
            <p:nvPr/>
          </p:nvSpPr>
          <p:spPr>
            <a:xfrm>
              <a:off x="4478817" y="483370"/>
              <a:ext cx="263805" cy="458654"/>
            </a:xfrm>
            <a:custGeom>
              <a:avLst/>
              <a:gdLst/>
              <a:ahLst/>
              <a:cxnLst>
                <a:cxn ang="0">
                  <a:pos x="wd2" y="hd2"/>
                </a:cxn>
                <a:cxn ang="5400000">
                  <a:pos x="wd2" y="hd2"/>
                </a:cxn>
                <a:cxn ang="10800000">
                  <a:pos x="wd2" y="hd2"/>
                </a:cxn>
                <a:cxn ang="16200000">
                  <a:pos x="wd2" y="hd2"/>
                </a:cxn>
              </a:cxnLst>
              <a:rect l="0" t="0" r="r" b="b"/>
              <a:pathLst>
                <a:path w="21524" h="21547" extrusionOk="0">
                  <a:moveTo>
                    <a:pt x="1856" y="11542"/>
                  </a:moveTo>
                  <a:cubicBezTo>
                    <a:pt x="2026" y="13344"/>
                    <a:pt x="1857" y="15085"/>
                    <a:pt x="2428" y="16741"/>
                  </a:cubicBezTo>
                  <a:cubicBezTo>
                    <a:pt x="3205" y="18990"/>
                    <a:pt x="6919" y="20479"/>
                    <a:pt x="10824" y="20454"/>
                  </a:cubicBezTo>
                  <a:cubicBezTo>
                    <a:pt x="14562" y="20431"/>
                    <a:pt x="18162" y="18956"/>
                    <a:pt x="19047" y="16871"/>
                  </a:cubicBezTo>
                  <a:cubicBezTo>
                    <a:pt x="19791" y="15120"/>
                    <a:pt x="19802" y="13321"/>
                    <a:pt x="19019" y="11364"/>
                  </a:cubicBezTo>
                  <a:cubicBezTo>
                    <a:pt x="14242" y="11364"/>
                    <a:pt x="9663" y="11356"/>
                    <a:pt x="5084" y="11370"/>
                  </a:cubicBezTo>
                  <a:cubicBezTo>
                    <a:pt x="4195" y="11373"/>
                    <a:pt x="3308" y="11462"/>
                    <a:pt x="1856" y="11542"/>
                  </a:cubicBezTo>
                  <a:close/>
                  <a:moveTo>
                    <a:pt x="19380" y="10105"/>
                  </a:moveTo>
                  <a:cubicBezTo>
                    <a:pt x="19380" y="8458"/>
                    <a:pt x="19578" y="7024"/>
                    <a:pt x="19337" y="5614"/>
                  </a:cubicBezTo>
                  <a:cubicBezTo>
                    <a:pt x="18905" y="3096"/>
                    <a:pt x="15489" y="1316"/>
                    <a:pt x="11211" y="1195"/>
                  </a:cubicBezTo>
                  <a:cubicBezTo>
                    <a:pt x="6729" y="1069"/>
                    <a:pt x="2894" y="2704"/>
                    <a:pt x="2227" y="5300"/>
                  </a:cubicBezTo>
                  <a:cubicBezTo>
                    <a:pt x="1835" y="6826"/>
                    <a:pt x="2156" y="8413"/>
                    <a:pt x="2156" y="10105"/>
                  </a:cubicBezTo>
                  <a:cubicBezTo>
                    <a:pt x="7904" y="10105"/>
                    <a:pt x="13364" y="10105"/>
                    <a:pt x="19380" y="10105"/>
                  </a:cubicBezTo>
                  <a:close/>
                  <a:moveTo>
                    <a:pt x="21491" y="10807"/>
                  </a:moveTo>
                  <a:cubicBezTo>
                    <a:pt x="21491" y="12326"/>
                    <a:pt x="21574" y="13846"/>
                    <a:pt x="21475" y="15362"/>
                  </a:cubicBezTo>
                  <a:cubicBezTo>
                    <a:pt x="21237" y="18982"/>
                    <a:pt x="16639" y="21578"/>
                    <a:pt x="10621" y="21547"/>
                  </a:cubicBezTo>
                  <a:cubicBezTo>
                    <a:pt x="4601" y="21517"/>
                    <a:pt x="179" y="18907"/>
                    <a:pt x="68" y="15225"/>
                  </a:cubicBezTo>
                  <a:cubicBezTo>
                    <a:pt x="-21" y="12265"/>
                    <a:pt x="-26" y="9303"/>
                    <a:pt x="71" y="6343"/>
                  </a:cubicBezTo>
                  <a:cubicBezTo>
                    <a:pt x="190" y="2712"/>
                    <a:pt x="4753" y="23"/>
                    <a:pt x="10662" y="1"/>
                  </a:cubicBezTo>
                  <a:cubicBezTo>
                    <a:pt x="16547" y="-22"/>
                    <a:pt x="21241" y="2667"/>
                    <a:pt x="21475" y="6252"/>
                  </a:cubicBezTo>
                  <a:cubicBezTo>
                    <a:pt x="21573" y="7769"/>
                    <a:pt x="21491" y="9289"/>
                    <a:pt x="21491" y="10807"/>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19" name="Shape"/>
            <p:cNvSpPr/>
            <p:nvPr/>
          </p:nvSpPr>
          <p:spPr>
            <a:xfrm>
              <a:off x="4812178" y="-1"/>
              <a:ext cx="264531" cy="458817"/>
            </a:xfrm>
            <a:custGeom>
              <a:avLst/>
              <a:gdLst/>
              <a:ahLst/>
              <a:cxnLst>
                <a:cxn ang="0">
                  <a:pos x="wd2" y="hd2"/>
                </a:cxn>
                <a:cxn ang="5400000">
                  <a:pos x="wd2" y="hd2"/>
                </a:cxn>
                <a:cxn ang="10800000">
                  <a:pos x="wd2" y="hd2"/>
                </a:cxn>
                <a:cxn ang="16200000">
                  <a:pos x="wd2" y="hd2"/>
                </a:cxn>
              </a:cxnLst>
              <a:rect l="0" t="0" r="r" b="b"/>
              <a:pathLst>
                <a:path w="21489" h="21499" extrusionOk="0">
                  <a:moveTo>
                    <a:pt x="2440" y="11462"/>
                  </a:moveTo>
                  <a:cubicBezTo>
                    <a:pt x="2321" y="11921"/>
                    <a:pt x="2156" y="12278"/>
                    <a:pt x="2148" y="12637"/>
                  </a:cubicBezTo>
                  <a:cubicBezTo>
                    <a:pt x="2125" y="13695"/>
                    <a:pt x="2045" y="14758"/>
                    <a:pt x="2203" y="15808"/>
                  </a:cubicBezTo>
                  <a:cubicBezTo>
                    <a:pt x="2576" y="18300"/>
                    <a:pt x="5901" y="20161"/>
                    <a:pt x="10132" y="20335"/>
                  </a:cubicBezTo>
                  <a:cubicBezTo>
                    <a:pt x="14394" y="20510"/>
                    <a:pt x="18288" y="18986"/>
                    <a:pt x="19216" y="16575"/>
                  </a:cubicBezTo>
                  <a:cubicBezTo>
                    <a:pt x="19860" y="14903"/>
                    <a:pt x="19846" y="13177"/>
                    <a:pt x="19094" y="11312"/>
                  </a:cubicBezTo>
                  <a:cubicBezTo>
                    <a:pt x="14230" y="11312"/>
                    <a:pt x="9537" y="11306"/>
                    <a:pt x="4844" y="11319"/>
                  </a:cubicBezTo>
                  <a:cubicBezTo>
                    <a:pt x="4088" y="11321"/>
                    <a:pt x="3333" y="11406"/>
                    <a:pt x="2440" y="11462"/>
                  </a:cubicBezTo>
                  <a:close/>
                  <a:moveTo>
                    <a:pt x="2167" y="9950"/>
                  </a:moveTo>
                  <a:cubicBezTo>
                    <a:pt x="7586" y="10420"/>
                    <a:pt x="16632" y="10313"/>
                    <a:pt x="19456" y="9773"/>
                  </a:cubicBezTo>
                  <a:cubicBezTo>
                    <a:pt x="19456" y="8374"/>
                    <a:pt x="19687" y="6929"/>
                    <a:pt x="19407" y="5518"/>
                  </a:cubicBezTo>
                  <a:cubicBezTo>
                    <a:pt x="18881" y="2866"/>
                    <a:pt x="14970" y="1070"/>
                    <a:pt x="10365" y="1186"/>
                  </a:cubicBezTo>
                  <a:cubicBezTo>
                    <a:pt x="5931" y="1298"/>
                    <a:pt x="2512" y="3180"/>
                    <a:pt x="2196" y="5800"/>
                  </a:cubicBezTo>
                  <a:cubicBezTo>
                    <a:pt x="2033" y="7146"/>
                    <a:pt x="2167" y="8505"/>
                    <a:pt x="2167" y="9950"/>
                  </a:cubicBezTo>
                  <a:close/>
                  <a:moveTo>
                    <a:pt x="21453" y="10558"/>
                  </a:moveTo>
                  <a:cubicBezTo>
                    <a:pt x="21452" y="12147"/>
                    <a:pt x="21545" y="13739"/>
                    <a:pt x="21433" y="15326"/>
                  </a:cubicBezTo>
                  <a:cubicBezTo>
                    <a:pt x="21185" y="18859"/>
                    <a:pt x="16826" y="21418"/>
                    <a:pt x="11046" y="21497"/>
                  </a:cubicBezTo>
                  <a:cubicBezTo>
                    <a:pt x="5142" y="21578"/>
                    <a:pt x="380" y="18993"/>
                    <a:pt x="149" y="15380"/>
                  </a:cubicBezTo>
                  <a:cubicBezTo>
                    <a:pt x="-48" y="12281"/>
                    <a:pt x="-55" y="9171"/>
                    <a:pt x="157" y="6073"/>
                  </a:cubicBezTo>
                  <a:cubicBezTo>
                    <a:pt x="398" y="2564"/>
                    <a:pt x="5007" y="22"/>
                    <a:pt x="10754" y="0"/>
                  </a:cubicBezTo>
                  <a:cubicBezTo>
                    <a:pt x="16637" y="-22"/>
                    <a:pt x="21190" y="2615"/>
                    <a:pt x="21437" y="6244"/>
                  </a:cubicBezTo>
                  <a:cubicBezTo>
                    <a:pt x="21535" y="7680"/>
                    <a:pt x="21453" y="9120"/>
                    <a:pt x="21453" y="10558"/>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20" name="Shape"/>
            <p:cNvSpPr/>
            <p:nvPr/>
          </p:nvSpPr>
          <p:spPr>
            <a:xfrm>
              <a:off x="4478817" y="2200167"/>
              <a:ext cx="436879" cy="434835"/>
            </a:xfrm>
            <a:custGeom>
              <a:avLst/>
              <a:gdLst/>
              <a:ahLst/>
              <a:cxnLst>
                <a:cxn ang="0">
                  <a:pos x="wd2" y="hd2"/>
                </a:cxn>
                <a:cxn ang="5400000">
                  <a:pos x="wd2" y="hd2"/>
                </a:cxn>
                <a:cxn ang="10800000">
                  <a:pos x="wd2" y="hd2"/>
                </a:cxn>
                <a:cxn ang="16200000">
                  <a:pos x="wd2" y="hd2"/>
                </a:cxn>
              </a:cxnLst>
              <a:rect l="0" t="0" r="r" b="b"/>
              <a:pathLst>
                <a:path w="20822" h="20841" extrusionOk="0">
                  <a:moveTo>
                    <a:pt x="19309" y="10345"/>
                  </a:moveTo>
                  <a:cubicBezTo>
                    <a:pt x="18062" y="9078"/>
                    <a:pt x="16775" y="7759"/>
                    <a:pt x="15476" y="6453"/>
                  </a:cubicBezTo>
                  <a:cubicBezTo>
                    <a:pt x="14222" y="5194"/>
                    <a:pt x="13025" y="3866"/>
                    <a:pt x="11679" y="2715"/>
                  </a:cubicBezTo>
                  <a:cubicBezTo>
                    <a:pt x="9191" y="587"/>
                    <a:pt x="5569" y="706"/>
                    <a:pt x="3223" y="2871"/>
                  </a:cubicBezTo>
                  <a:cubicBezTo>
                    <a:pt x="855" y="5056"/>
                    <a:pt x="256" y="8869"/>
                    <a:pt x="2385" y="11278"/>
                  </a:cubicBezTo>
                  <a:cubicBezTo>
                    <a:pt x="4917" y="14143"/>
                    <a:pt x="7867" y="16635"/>
                    <a:pt x="10521" y="19177"/>
                  </a:cubicBezTo>
                  <a:cubicBezTo>
                    <a:pt x="13320" y="16364"/>
                    <a:pt x="16198" y="13472"/>
                    <a:pt x="19309" y="10345"/>
                  </a:cubicBezTo>
                  <a:close/>
                  <a:moveTo>
                    <a:pt x="20822" y="10247"/>
                  </a:moveTo>
                  <a:cubicBezTo>
                    <a:pt x="17226" y="13858"/>
                    <a:pt x="13817" y="17281"/>
                    <a:pt x="10271" y="20841"/>
                  </a:cubicBezTo>
                  <a:cubicBezTo>
                    <a:pt x="10227" y="20814"/>
                    <a:pt x="9868" y="20671"/>
                    <a:pt x="9615" y="20420"/>
                  </a:cubicBezTo>
                  <a:cubicBezTo>
                    <a:pt x="7152" y="17971"/>
                    <a:pt x="4661" y="15548"/>
                    <a:pt x="2269" y="13030"/>
                  </a:cubicBezTo>
                  <a:cubicBezTo>
                    <a:pt x="-778" y="9821"/>
                    <a:pt x="-735" y="5155"/>
                    <a:pt x="2273" y="2199"/>
                  </a:cubicBezTo>
                  <a:cubicBezTo>
                    <a:pt x="5249" y="-726"/>
                    <a:pt x="9725" y="-759"/>
                    <a:pt x="12875" y="2255"/>
                  </a:cubicBezTo>
                  <a:cubicBezTo>
                    <a:pt x="15601" y="4865"/>
                    <a:pt x="18204" y="7604"/>
                    <a:pt x="20822" y="10247"/>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21" name="Shape"/>
            <p:cNvSpPr/>
            <p:nvPr/>
          </p:nvSpPr>
          <p:spPr>
            <a:xfrm>
              <a:off x="4995524" y="2200167"/>
              <a:ext cx="435523" cy="436839"/>
            </a:xfrm>
            <a:custGeom>
              <a:avLst/>
              <a:gdLst/>
              <a:ahLst/>
              <a:cxnLst>
                <a:cxn ang="0">
                  <a:pos x="wd2" y="hd2"/>
                </a:cxn>
                <a:cxn ang="5400000">
                  <a:pos x="wd2" y="hd2"/>
                </a:cxn>
                <a:cxn ang="10800000">
                  <a:pos x="wd2" y="hd2"/>
                </a:cxn>
                <a:cxn ang="16200000">
                  <a:pos x="wd2" y="hd2"/>
                </a:cxn>
              </a:cxnLst>
              <a:rect l="0" t="0" r="r" b="b"/>
              <a:pathLst>
                <a:path w="20820" h="20827" extrusionOk="0">
                  <a:moveTo>
                    <a:pt x="1688" y="10182"/>
                  </a:moveTo>
                  <a:cubicBezTo>
                    <a:pt x="4748" y="13227"/>
                    <a:pt x="7679" y="16145"/>
                    <a:pt x="10637" y="19088"/>
                  </a:cubicBezTo>
                  <a:cubicBezTo>
                    <a:pt x="12956" y="16801"/>
                    <a:pt x="15573" y="14394"/>
                    <a:pt x="17983" y="11797"/>
                  </a:cubicBezTo>
                  <a:cubicBezTo>
                    <a:pt x="20353" y="9242"/>
                    <a:pt x="20143" y="5390"/>
                    <a:pt x="17734" y="3014"/>
                  </a:cubicBezTo>
                  <a:cubicBezTo>
                    <a:pt x="15365" y="678"/>
                    <a:pt x="11602" y="406"/>
                    <a:pt x="9108" y="2686"/>
                  </a:cubicBezTo>
                  <a:cubicBezTo>
                    <a:pt x="6438" y="5127"/>
                    <a:pt x="4003" y="7823"/>
                    <a:pt x="1688" y="10182"/>
                  </a:cubicBezTo>
                  <a:close/>
                  <a:moveTo>
                    <a:pt x="10607" y="20827"/>
                  </a:moveTo>
                  <a:cubicBezTo>
                    <a:pt x="6925" y="17146"/>
                    <a:pt x="3508" y="13732"/>
                    <a:pt x="0" y="10226"/>
                  </a:cubicBezTo>
                  <a:cubicBezTo>
                    <a:pt x="117" y="10074"/>
                    <a:pt x="355" y="9682"/>
                    <a:pt x="670" y="9366"/>
                  </a:cubicBezTo>
                  <a:cubicBezTo>
                    <a:pt x="3011" y="7015"/>
                    <a:pt x="5331" y="4643"/>
                    <a:pt x="7725" y="2347"/>
                  </a:cubicBezTo>
                  <a:cubicBezTo>
                    <a:pt x="10942" y="-738"/>
                    <a:pt x="15530" y="-773"/>
                    <a:pt x="18539" y="2192"/>
                  </a:cubicBezTo>
                  <a:cubicBezTo>
                    <a:pt x="21577" y="5186"/>
                    <a:pt x="21600" y="9736"/>
                    <a:pt x="18490" y="12963"/>
                  </a:cubicBezTo>
                  <a:cubicBezTo>
                    <a:pt x="15874" y="15677"/>
                    <a:pt x="13156" y="18292"/>
                    <a:pt x="10607" y="20827"/>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22" name="Shape"/>
            <p:cNvSpPr/>
            <p:nvPr/>
          </p:nvSpPr>
          <p:spPr>
            <a:xfrm>
              <a:off x="11379343" y="6633837"/>
              <a:ext cx="239656" cy="240621"/>
            </a:xfrm>
            <a:custGeom>
              <a:avLst/>
              <a:gdLst/>
              <a:ahLst/>
              <a:cxnLst>
                <a:cxn ang="0">
                  <a:pos x="wd2" y="hd2"/>
                </a:cxn>
                <a:cxn ang="5400000">
                  <a:pos x="wd2" y="hd2"/>
                </a:cxn>
                <a:cxn ang="10800000">
                  <a:pos x="wd2" y="hd2"/>
                </a:cxn>
                <a:cxn ang="16200000">
                  <a:pos x="wd2" y="hd2"/>
                </a:cxn>
              </a:cxnLst>
              <a:rect l="0" t="0" r="r" b="b"/>
              <a:pathLst>
                <a:path w="21402" h="21394" extrusionOk="0">
                  <a:moveTo>
                    <a:pt x="3210" y="13733"/>
                  </a:moveTo>
                  <a:cubicBezTo>
                    <a:pt x="5211" y="18275"/>
                    <a:pt x="8674" y="19994"/>
                    <a:pt x="13014" y="18884"/>
                  </a:cubicBezTo>
                  <a:cubicBezTo>
                    <a:pt x="17012" y="17861"/>
                    <a:pt x="19218" y="14564"/>
                    <a:pt x="18666" y="9894"/>
                  </a:cubicBezTo>
                  <a:cubicBezTo>
                    <a:pt x="13499" y="11177"/>
                    <a:pt x="8387" y="12447"/>
                    <a:pt x="3210" y="13733"/>
                  </a:cubicBezTo>
                  <a:close/>
                  <a:moveTo>
                    <a:pt x="18393" y="7669"/>
                  </a:moveTo>
                  <a:cubicBezTo>
                    <a:pt x="15922" y="2891"/>
                    <a:pt x="12111" y="1213"/>
                    <a:pt x="7882" y="2674"/>
                  </a:cubicBezTo>
                  <a:cubicBezTo>
                    <a:pt x="4066" y="3993"/>
                    <a:pt x="2049" y="7442"/>
                    <a:pt x="2980" y="11535"/>
                  </a:cubicBezTo>
                  <a:cubicBezTo>
                    <a:pt x="8087" y="10254"/>
                    <a:pt x="13183" y="8976"/>
                    <a:pt x="18393" y="7669"/>
                  </a:cubicBezTo>
                  <a:close/>
                  <a:moveTo>
                    <a:pt x="21400" y="10556"/>
                  </a:moveTo>
                  <a:cubicBezTo>
                    <a:pt x="21488" y="16467"/>
                    <a:pt x="16801" y="21302"/>
                    <a:pt x="10895" y="21393"/>
                  </a:cubicBezTo>
                  <a:cubicBezTo>
                    <a:pt x="5020" y="21483"/>
                    <a:pt x="118" y="16753"/>
                    <a:pt x="2" y="10882"/>
                  </a:cubicBezTo>
                  <a:cubicBezTo>
                    <a:pt x="-112" y="5133"/>
                    <a:pt x="4756" y="121"/>
                    <a:pt x="10568" y="2"/>
                  </a:cubicBezTo>
                  <a:cubicBezTo>
                    <a:pt x="16389" y="-117"/>
                    <a:pt x="21313" y="4681"/>
                    <a:pt x="21400" y="10556"/>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23" name="Shape"/>
            <p:cNvSpPr/>
            <p:nvPr/>
          </p:nvSpPr>
          <p:spPr>
            <a:xfrm>
              <a:off x="11546022" y="6983862"/>
              <a:ext cx="239202" cy="240309"/>
            </a:xfrm>
            <a:custGeom>
              <a:avLst/>
              <a:gdLst/>
              <a:ahLst/>
              <a:cxnLst>
                <a:cxn ang="0">
                  <a:pos x="wd2" y="hd2"/>
                </a:cxn>
                <a:cxn ang="5400000">
                  <a:pos x="wd2" y="hd2"/>
                </a:cxn>
                <a:cxn ang="10800000">
                  <a:pos x="wd2" y="hd2"/>
                </a:cxn>
                <a:cxn ang="16200000">
                  <a:pos x="wd2" y="hd2"/>
                </a:cxn>
              </a:cxnLst>
              <a:rect l="0" t="0" r="r" b="b"/>
              <a:pathLst>
                <a:path w="21388" h="21370" extrusionOk="0">
                  <a:moveTo>
                    <a:pt x="16833" y="16160"/>
                  </a:moveTo>
                  <a:cubicBezTo>
                    <a:pt x="12112" y="12958"/>
                    <a:pt x="7751" y="10001"/>
                    <a:pt x="3285" y="6972"/>
                  </a:cubicBezTo>
                  <a:cubicBezTo>
                    <a:pt x="1451" y="11756"/>
                    <a:pt x="2427" y="15360"/>
                    <a:pt x="5829" y="17685"/>
                  </a:cubicBezTo>
                  <a:cubicBezTo>
                    <a:pt x="9178" y="19974"/>
                    <a:pt x="12975" y="19581"/>
                    <a:pt x="16833" y="16160"/>
                  </a:cubicBezTo>
                  <a:close/>
                  <a:moveTo>
                    <a:pt x="17907" y="14298"/>
                  </a:moveTo>
                  <a:cubicBezTo>
                    <a:pt x="20036" y="9788"/>
                    <a:pt x="18961" y="5862"/>
                    <a:pt x="15272" y="3508"/>
                  </a:cubicBezTo>
                  <a:cubicBezTo>
                    <a:pt x="11803" y="1295"/>
                    <a:pt x="7811" y="1888"/>
                    <a:pt x="4749" y="5327"/>
                  </a:cubicBezTo>
                  <a:cubicBezTo>
                    <a:pt x="9142" y="8322"/>
                    <a:pt x="13494" y="11289"/>
                    <a:pt x="17907" y="14298"/>
                  </a:cubicBezTo>
                  <a:close/>
                  <a:moveTo>
                    <a:pt x="21385" y="10487"/>
                  </a:moveTo>
                  <a:cubicBezTo>
                    <a:pt x="21503" y="16331"/>
                    <a:pt x="16748" y="21249"/>
                    <a:pt x="10865" y="21367"/>
                  </a:cubicBezTo>
                  <a:cubicBezTo>
                    <a:pt x="4974" y="21486"/>
                    <a:pt x="99" y="16776"/>
                    <a:pt x="1" y="10873"/>
                  </a:cubicBezTo>
                  <a:cubicBezTo>
                    <a:pt x="-97" y="4939"/>
                    <a:pt x="4547" y="119"/>
                    <a:pt x="10476" y="2"/>
                  </a:cubicBezTo>
                  <a:cubicBezTo>
                    <a:pt x="16356" y="-114"/>
                    <a:pt x="21267" y="4606"/>
                    <a:pt x="21385" y="10487"/>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24" name="Shape"/>
            <p:cNvSpPr/>
            <p:nvPr/>
          </p:nvSpPr>
          <p:spPr>
            <a:xfrm>
              <a:off x="11129323" y="7333890"/>
              <a:ext cx="238386" cy="238759"/>
            </a:xfrm>
            <a:custGeom>
              <a:avLst/>
              <a:gdLst/>
              <a:ahLst/>
              <a:cxnLst>
                <a:cxn ang="0">
                  <a:pos x="wd2" y="hd2"/>
                </a:cxn>
                <a:cxn ang="5400000">
                  <a:pos x="wd2" y="hd2"/>
                </a:cxn>
                <a:cxn ang="10800000">
                  <a:pos x="wd2" y="hd2"/>
                </a:cxn>
                <a:cxn ang="16200000">
                  <a:pos x="wd2" y="hd2"/>
                </a:cxn>
              </a:cxnLst>
              <a:rect l="0" t="0" r="r" b="b"/>
              <a:pathLst>
                <a:path w="21488" h="21482" extrusionOk="0">
                  <a:moveTo>
                    <a:pt x="4513" y="5133"/>
                  </a:moveTo>
                  <a:cubicBezTo>
                    <a:pt x="7064" y="6899"/>
                    <a:pt x="9293" y="8476"/>
                    <a:pt x="11559" y="10000"/>
                  </a:cubicBezTo>
                  <a:cubicBezTo>
                    <a:pt x="13760" y="11479"/>
                    <a:pt x="15998" y="12903"/>
                    <a:pt x="18317" y="14415"/>
                  </a:cubicBezTo>
                  <a:cubicBezTo>
                    <a:pt x="20011" y="9529"/>
                    <a:pt x="18987" y="5953"/>
                    <a:pt x="15586" y="3652"/>
                  </a:cubicBezTo>
                  <a:cubicBezTo>
                    <a:pt x="12169" y="1339"/>
                    <a:pt x="8664" y="1690"/>
                    <a:pt x="4513" y="5133"/>
                  </a:cubicBezTo>
                  <a:close/>
                  <a:moveTo>
                    <a:pt x="3267" y="6985"/>
                  </a:moveTo>
                  <a:cubicBezTo>
                    <a:pt x="1450" y="12133"/>
                    <a:pt x="2653" y="15944"/>
                    <a:pt x="6294" y="18124"/>
                  </a:cubicBezTo>
                  <a:cubicBezTo>
                    <a:pt x="10000" y="20345"/>
                    <a:pt x="13636" y="19744"/>
                    <a:pt x="16735" y="16171"/>
                  </a:cubicBezTo>
                  <a:cubicBezTo>
                    <a:pt x="12329" y="13166"/>
                    <a:pt x="7956" y="10183"/>
                    <a:pt x="3267" y="6985"/>
                  </a:cubicBezTo>
                  <a:close/>
                  <a:moveTo>
                    <a:pt x="10791" y="21482"/>
                  </a:moveTo>
                  <a:cubicBezTo>
                    <a:pt x="4687" y="21505"/>
                    <a:pt x="-35" y="16784"/>
                    <a:pt x="0" y="10694"/>
                  </a:cubicBezTo>
                  <a:cubicBezTo>
                    <a:pt x="34" y="4657"/>
                    <a:pt x="4895" y="-95"/>
                    <a:pt x="10937" y="2"/>
                  </a:cubicBezTo>
                  <a:cubicBezTo>
                    <a:pt x="16817" y="96"/>
                    <a:pt x="21412" y="4720"/>
                    <a:pt x="21487" y="10620"/>
                  </a:cubicBezTo>
                  <a:cubicBezTo>
                    <a:pt x="21565" y="16742"/>
                    <a:pt x="16919" y="21460"/>
                    <a:pt x="10791" y="21482"/>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25" name="Shape"/>
            <p:cNvSpPr/>
            <p:nvPr/>
          </p:nvSpPr>
          <p:spPr>
            <a:xfrm>
              <a:off x="4728836" y="2716873"/>
              <a:ext cx="211158" cy="209824"/>
            </a:xfrm>
            <a:custGeom>
              <a:avLst/>
              <a:gdLst/>
              <a:ahLst/>
              <a:cxnLst>
                <a:cxn ang="0">
                  <a:pos x="wd2" y="hd2"/>
                </a:cxn>
                <a:cxn ang="5400000">
                  <a:pos x="wd2" y="hd2"/>
                </a:cxn>
                <a:cxn ang="10800000">
                  <a:pos x="wd2" y="hd2"/>
                </a:cxn>
                <a:cxn ang="16200000">
                  <a:pos x="wd2" y="hd2"/>
                </a:cxn>
              </a:cxnLst>
              <a:rect l="0" t="0" r="r" b="b"/>
              <a:pathLst>
                <a:path w="21474" h="21400" extrusionOk="0">
                  <a:moveTo>
                    <a:pt x="19102" y="10834"/>
                  </a:moveTo>
                  <a:cubicBezTo>
                    <a:pt x="19179" y="6314"/>
                    <a:pt x="15182" y="2303"/>
                    <a:pt x="10664" y="2366"/>
                  </a:cubicBezTo>
                  <a:cubicBezTo>
                    <a:pt x="6265" y="2427"/>
                    <a:pt x="2603" y="6120"/>
                    <a:pt x="2527" y="10570"/>
                  </a:cubicBezTo>
                  <a:cubicBezTo>
                    <a:pt x="2450" y="15047"/>
                    <a:pt x="5948" y="18785"/>
                    <a:pt x="10399" y="18986"/>
                  </a:cubicBezTo>
                  <a:cubicBezTo>
                    <a:pt x="14987" y="19192"/>
                    <a:pt x="19025" y="15410"/>
                    <a:pt x="19102" y="10834"/>
                  </a:cubicBezTo>
                  <a:close/>
                  <a:moveTo>
                    <a:pt x="10856" y="21400"/>
                  </a:moveTo>
                  <a:cubicBezTo>
                    <a:pt x="4972" y="21446"/>
                    <a:pt x="126" y="16763"/>
                    <a:pt x="3" y="10914"/>
                  </a:cubicBezTo>
                  <a:cubicBezTo>
                    <a:pt x="-120" y="5097"/>
                    <a:pt x="4607" y="154"/>
                    <a:pt x="10436" y="4"/>
                  </a:cubicBezTo>
                  <a:cubicBezTo>
                    <a:pt x="16573" y="-154"/>
                    <a:pt x="21480" y="4619"/>
                    <a:pt x="21474" y="10740"/>
                  </a:cubicBezTo>
                  <a:cubicBezTo>
                    <a:pt x="21468" y="16651"/>
                    <a:pt x="16784" y="21354"/>
                    <a:pt x="10856" y="214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26" name="Shape"/>
            <p:cNvSpPr/>
            <p:nvPr/>
          </p:nvSpPr>
          <p:spPr>
            <a:xfrm>
              <a:off x="4962188" y="2900219"/>
              <a:ext cx="210140" cy="211531"/>
            </a:xfrm>
            <a:custGeom>
              <a:avLst/>
              <a:gdLst/>
              <a:ahLst/>
              <a:cxnLst>
                <a:cxn ang="0">
                  <a:pos x="wd2" y="hd2"/>
                </a:cxn>
                <a:cxn ang="5400000">
                  <a:pos x="wd2" y="hd2"/>
                </a:cxn>
                <a:cxn ang="10800000">
                  <a:pos x="wd2" y="hd2"/>
                </a:cxn>
                <a:cxn ang="16200000">
                  <a:pos x="wd2" y="hd2"/>
                </a:cxn>
              </a:cxnLst>
              <a:rect l="0" t="0" r="r" b="b"/>
              <a:pathLst>
                <a:path w="21485" h="21462" extrusionOk="0">
                  <a:moveTo>
                    <a:pt x="10647" y="2508"/>
                  </a:moveTo>
                  <a:cubicBezTo>
                    <a:pt x="6167" y="2559"/>
                    <a:pt x="2494" y="6152"/>
                    <a:pt x="2403" y="10570"/>
                  </a:cubicBezTo>
                  <a:cubicBezTo>
                    <a:pt x="2308" y="15183"/>
                    <a:pt x="6121" y="18957"/>
                    <a:pt x="10829" y="18910"/>
                  </a:cubicBezTo>
                  <a:cubicBezTo>
                    <a:pt x="15547" y="18863"/>
                    <a:pt x="19248" y="15029"/>
                    <a:pt x="19055" y="10389"/>
                  </a:cubicBezTo>
                  <a:cubicBezTo>
                    <a:pt x="18870" y="5945"/>
                    <a:pt x="15148" y="2456"/>
                    <a:pt x="10647" y="2508"/>
                  </a:cubicBezTo>
                  <a:close/>
                  <a:moveTo>
                    <a:pt x="21484" y="10847"/>
                  </a:moveTo>
                  <a:cubicBezTo>
                    <a:pt x="21424" y="16701"/>
                    <a:pt x="16606" y="21460"/>
                    <a:pt x="10740" y="21462"/>
                  </a:cubicBezTo>
                  <a:cubicBezTo>
                    <a:pt x="4886" y="21463"/>
                    <a:pt x="54" y="16688"/>
                    <a:pt x="1" y="10849"/>
                  </a:cubicBezTo>
                  <a:cubicBezTo>
                    <a:pt x="-55" y="4771"/>
                    <a:pt x="4915" y="-137"/>
                    <a:pt x="10985" y="2"/>
                  </a:cubicBezTo>
                  <a:cubicBezTo>
                    <a:pt x="16857" y="137"/>
                    <a:pt x="21545" y="4980"/>
                    <a:pt x="21484" y="10847"/>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27" name="Shape"/>
            <p:cNvSpPr/>
            <p:nvPr/>
          </p:nvSpPr>
          <p:spPr>
            <a:xfrm>
              <a:off x="4862181" y="2533526"/>
              <a:ext cx="159765" cy="158460"/>
            </a:xfrm>
            <a:custGeom>
              <a:avLst/>
              <a:gdLst/>
              <a:ahLst/>
              <a:cxnLst>
                <a:cxn ang="0">
                  <a:pos x="wd2" y="hd2"/>
                </a:cxn>
                <a:cxn ang="5400000">
                  <a:pos x="wd2" y="hd2"/>
                </a:cxn>
                <a:cxn ang="10800000">
                  <a:pos x="wd2" y="hd2"/>
                </a:cxn>
                <a:cxn ang="16200000">
                  <a:pos x="wd2" y="hd2"/>
                </a:cxn>
              </a:cxnLst>
              <a:rect l="0" t="0" r="r" b="b"/>
              <a:pathLst>
                <a:path w="21366" h="21382" extrusionOk="0">
                  <a:moveTo>
                    <a:pt x="3356" y="10458"/>
                  </a:moveTo>
                  <a:cubicBezTo>
                    <a:pt x="3212" y="14598"/>
                    <a:pt x="6410" y="18133"/>
                    <a:pt x="10437" y="18287"/>
                  </a:cubicBezTo>
                  <a:cubicBezTo>
                    <a:pt x="14407" y="18439"/>
                    <a:pt x="17970" y="15068"/>
                    <a:pt x="18121" y="11019"/>
                  </a:cubicBezTo>
                  <a:cubicBezTo>
                    <a:pt x="18271" y="6990"/>
                    <a:pt x="14969" y="3355"/>
                    <a:pt x="10989" y="3168"/>
                  </a:cubicBezTo>
                  <a:cubicBezTo>
                    <a:pt x="7018" y="2982"/>
                    <a:pt x="3498" y="6343"/>
                    <a:pt x="3356" y="10458"/>
                  </a:cubicBezTo>
                  <a:close/>
                  <a:moveTo>
                    <a:pt x="10889" y="2"/>
                  </a:moveTo>
                  <a:cubicBezTo>
                    <a:pt x="16770" y="115"/>
                    <a:pt x="21477" y="5031"/>
                    <a:pt x="21364" y="10942"/>
                  </a:cubicBezTo>
                  <a:cubicBezTo>
                    <a:pt x="21250" y="16908"/>
                    <a:pt x="16470" y="21490"/>
                    <a:pt x="10473" y="21381"/>
                  </a:cubicBezTo>
                  <a:cubicBezTo>
                    <a:pt x="4493" y="21272"/>
                    <a:pt x="-123" y="16483"/>
                    <a:pt x="3" y="10517"/>
                  </a:cubicBezTo>
                  <a:cubicBezTo>
                    <a:pt x="128" y="4604"/>
                    <a:pt x="5008" y="-110"/>
                    <a:pt x="10889" y="2"/>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28" name="Shape"/>
            <p:cNvSpPr/>
            <p:nvPr/>
          </p:nvSpPr>
          <p:spPr>
            <a:xfrm>
              <a:off x="4762172" y="3000228"/>
              <a:ext cx="152823" cy="154124"/>
            </a:xfrm>
            <a:custGeom>
              <a:avLst/>
              <a:gdLst/>
              <a:ahLst/>
              <a:cxnLst>
                <a:cxn ang="0">
                  <a:pos x="wd2" y="hd2"/>
                </a:cxn>
                <a:cxn ang="5400000">
                  <a:pos x="wd2" y="hd2"/>
                </a:cxn>
                <a:cxn ang="10800000">
                  <a:pos x="wd2" y="hd2"/>
                </a:cxn>
                <a:cxn ang="16200000">
                  <a:pos x="wd2" y="hd2"/>
                </a:cxn>
              </a:cxnLst>
              <a:rect l="0" t="0" r="r" b="b"/>
              <a:pathLst>
                <a:path w="21018" h="20958" extrusionOk="0">
                  <a:moveTo>
                    <a:pt x="17749" y="10242"/>
                  </a:moveTo>
                  <a:cubicBezTo>
                    <a:pt x="17600" y="6360"/>
                    <a:pt x="14221" y="3292"/>
                    <a:pt x="10249" y="3430"/>
                  </a:cubicBezTo>
                  <a:cubicBezTo>
                    <a:pt x="6270" y="3569"/>
                    <a:pt x="3132" y="6878"/>
                    <a:pt x="3292" y="10768"/>
                  </a:cubicBezTo>
                  <a:cubicBezTo>
                    <a:pt x="3451" y="14674"/>
                    <a:pt x="6821" y="17751"/>
                    <a:pt x="10780" y="17608"/>
                  </a:cubicBezTo>
                  <a:cubicBezTo>
                    <a:pt x="14734" y="17465"/>
                    <a:pt x="17898" y="14121"/>
                    <a:pt x="17749" y="10242"/>
                  </a:cubicBezTo>
                  <a:close/>
                  <a:moveTo>
                    <a:pt x="15" y="9908"/>
                  </a:moveTo>
                  <a:cubicBezTo>
                    <a:pt x="318" y="4212"/>
                    <a:pt x="5411" y="-330"/>
                    <a:pt x="11104" y="19"/>
                  </a:cubicBezTo>
                  <a:cubicBezTo>
                    <a:pt x="16874" y="373"/>
                    <a:pt x="21308" y="5326"/>
                    <a:pt x="21004" y="11079"/>
                  </a:cubicBezTo>
                  <a:cubicBezTo>
                    <a:pt x="20700" y="16810"/>
                    <a:pt x="15688" y="21270"/>
                    <a:pt x="9920" y="20941"/>
                  </a:cubicBezTo>
                  <a:cubicBezTo>
                    <a:pt x="4133" y="20611"/>
                    <a:pt x="-292" y="15682"/>
                    <a:pt x="15" y="9908"/>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29" name="Shape"/>
            <p:cNvSpPr/>
            <p:nvPr/>
          </p:nvSpPr>
          <p:spPr>
            <a:xfrm>
              <a:off x="4995524" y="2716873"/>
              <a:ext cx="121446" cy="121800"/>
            </a:xfrm>
            <a:custGeom>
              <a:avLst/>
              <a:gdLst/>
              <a:ahLst/>
              <a:cxnLst>
                <a:cxn ang="0">
                  <a:pos x="wd2" y="hd2"/>
                </a:cxn>
                <a:cxn ang="5400000">
                  <a:pos x="wd2" y="hd2"/>
                </a:cxn>
                <a:cxn ang="10800000">
                  <a:pos x="wd2" y="hd2"/>
                </a:cxn>
                <a:cxn ang="16200000">
                  <a:pos x="wd2" y="hd2"/>
                </a:cxn>
              </a:cxnLst>
              <a:rect l="0" t="0" r="r" b="b"/>
              <a:pathLst>
                <a:path w="21151" h="21351" extrusionOk="0">
                  <a:moveTo>
                    <a:pt x="10752" y="4472"/>
                  </a:moveTo>
                  <a:cubicBezTo>
                    <a:pt x="7195" y="4367"/>
                    <a:pt x="4403" y="7105"/>
                    <a:pt x="4407" y="10696"/>
                  </a:cubicBezTo>
                  <a:cubicBezTo>
                    <a:pt x="4411" y="14304"/>
                    <a:pt x="7180" y="17061"/>
                    <a:pt x="10772" y="16854"/>
                  </a:cubicBezTo>
                  <a:cubicBezTo>
                    <a:pt x="14320" y="16650"/>
                    <a:pt x="16351" y="14655"/>
                    <a:pt x="16650" y="11088"/>
                  </a:cubicBezTo>
                  <a:cubicBezTo>
                    <a:pt x="16953" y="7481"/>
                    <a:pt x="14293" y="4575"/>
                    <a:pt x="10752" y="4472"/>
                  </a:cubicBezTo>
                  <a:close/>
                  <a:moveTo>
                    <a:pt x="21149" y="10494"/>
                  </a:moveTo>
                  <a:cubicBezTo>
                    <a:pt x="21266" y="16252"/>
                    <a:pt x="16272" y="21364"/>
                    <a:pt x="10543" y="21351"/>
                  </a:cubicBezTo>
                  <a:cubicBezTo>
                    <a:pt x="5095" y="21339"/>
                    <a:pt x="356" y="16810"/>
                    <a:pt x="18" y="11294"/>
                  </a:cubicBezTo>
                  <a:cubicBezTo>
                    <a:pt x="-334" y="5534"/>
                    <a:pt x="4410" y="258"/>
                    <a:pt x="10167" y="9"/>
                  </a:cubicBezTo>
                  <a:cubicBezTo>
                    <a:pt x="15813" y="-236"/>
                    <a:pt x="21032" y="4747"/>
                    <a:pt x="21149" y="10494"/>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30" name="Shape"/>
            <p:cNvSpPr/>
            <p:nvPr/>
          </p:nvSpPr>
          <p:spPr>
            <a:xfrm>
              <a:off x="2328653" y="7100539"/>
              <a:ext cx="114152" cy="26337"/>
            </a:xfrm>
            <a:custGeom>
              <a:avLst/>
              <a:gdLst/>
              <a:ahLst/>
              <a:cxnLst>
                <a:cxn ang="0">
                  <a:pos x="wd2" y="hd2"/>
                </a:cxn>
                <a:cxn ang="5400000">
                  <a:pos x="wd2" y="hd2"/>
                </a:cxn>
                <a:cxn ang="10800000">
                  <a:pos x="wd2" y="hd2"/>
                </a:cxn>
                <a:cxn ang="16200000">
                  <a:pos x="wd2" y="hd2"/>
                </a:cxn>
              </a:cxnLst>
              <a:rect l="0" t="0" r="r" b="b"/>
              <a:pathLst>
                <a:path w="21600" h="15466" extrusionOk="0">
                  <a:moveTo>
                    <a:pt x="0" y="5241"/>
                  </a:moveTo>
                  <a:cubicBezTo>
                    <a:pt x="7519" y="-2212"/>
                    <a:pt x="14248" y="-865"/>
                    <a:pt x="21600" y="3991"/>
                  </a:cubicBezTo>
                  <a:cubicBezTo>
                    <a:pt x="16898" y="18746"/>
                    <a:pt x="6567" y="19388"/>
                    <a:pt x="0" y="5241"/>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31" name="Shape"/>
            <p:cNvSpPr/>
            <p:nvPr/>
          </p:nvSpPr>
          <p:spPr>
            <a:xfrm>
              <a:off x="2728685" y="7400563"/>
              <a:ext cx="89088" cy="895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2732" y="14973"/>
                    <a:pt x="6404" y="8837"/>
                    <a:pt x="0" y="0"/>
                  </a:cubicBezTo>
                  <a:cubicBezTo>
                    <a:pt x="10366" y="1871"/>
                    <a:pt x="19551" y="11004"/>
                    <a:pt x="21600"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32" name="Shape"/>
            <p:cNvSpPr/>
            <p:nvPr/>
          </p:nvSpPr>
          <p:spPr>
            <a:xfrm>
              <a:off x="2445330" y="7200547"/>
              <a:ext cx="77713" cy="87374"/>
            </a:xfrm>
            <a:custGeom>
              <a:avLst/>
              <a:gdLst/>
              <a:ahLst/>
              <a:cxnLst>
                <a:cxn ang="0">
                  <a:pos x="wd2" y="hd2"/>
                </a:cxn>
                <a:cxn ang="5400000">
                  <a:pos x="wd2" y="hd2"/>
                </a:cxn>
                <a:cxn ang="10800000">
                  <a:pos x="wd2" y="hd2"/>
                </a:cxn>
                <a:cxn ang="16200000">
                  <a:pos x="wd2" y="hd2"/>
                </a:cxn>
              </a:cxnLst>
              <a:rect l="0" t="0" r="r" b="b"/>
              <a:pathLst>
                <a:path w="19795" h="21600" extrusionOk="0">
                  <a:moveTo>
                    <a:pt x="0" y="21600"/>
                  </a:moveTo>
                  <a:cubicBezTo>
                    <a:pt x="1447" y="12989"/>
                    <a:pt x="8319" y="5594"/>
                    <a:pt x="19312" y="0"/>
                  </a:cubicBezTo>
                  <a:cubicBezTo>
                    <a:pt x="21600" y="6745"/>
                    <a:pt x="15180" y="8588"/>
                    <a:pt x="12263" y="11909"/>
                  </a:cubicBezTo>
                  <a:cubicBezTo>
                    <a:pt x="9071" y="15544"/>
                    <a:pt x="5765" y="19537"/>
                    <a:pt x="0"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33" name="Shape"/>
            <p:cNvSpPr/>
            <p:nvPr/>
          </p:nvSpPr>
          <p:spPr>
            <a:xfrm>
              <a:off x="3012040" y="7283886"/>
              <a:ext cx="117721" cy="22662"/>
            </a:xfrm>
            <a:custGeom>
              <a:avLst/>
              <a:gdLst/>
              <a:ahLst/>
              <a:cxnLst>
                <a:cxn ang="0">
                  <a:pos x="wd2" y="hd2"/>
                </a:cxn>
                <a:cxn ang="5400000">
                  <a:pos x="wd2" y="hd2"/>
                </a:cxn>
                <a:cxn ang="10800000">
                  <a:pos x="wd2" y="hd2"/>
                </a:cxn>
                <a:cxn ang="16200000">
                  <a:pos x="wd2" y="hd2"/>
                </a:cxn>
              </a:cxnLst>
              <a:rect l="0" t="0" r="r" b="b"/>
              <a:pathLst>
                <a:path w="21600" h="15859" extrusionOk="0">
                  <a:moveTo>
                    <a:pt x="0" y="7451"/>
                  </a:moveTo>
                  <a:cubicBezTo>
                    <a:pt x="6610" y="-1972"/>
                    <a:pt x="13167" y="-2313"/>
                    <a:pt x="21600" y="5609"/>
                  </a:cubicBezTo>
                  <a:cubicBezTo>
                    <a:pt x="13922" y="18584"/>
                    <a:pt x="7810" y="19287"/>
                    <a:pt x="0" y="7451"/>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34" name="Shape"/>
            <p:cNvSpPr/>
            <p:nvPr/>
          </p:nvSpPr>
          <p:spPr>
            <a:xfrm>
              <a:off x="11862712" y="66671"/>
              <a:ext cx="26548" cy="87620"/>
            </a:xfrm>
            <a:custGeom>
              <a:avLst/>
              <a:gdLst/>
              <a:ahLst/>
              <a:cxnLst>
                <a:cxn ang="0">
                  <a:pos x="wd2" y="hd2"/>
                </a:cxn>
                <a:cxn ang="5400000">
                  <a:pos x="wd2" y="hd2"/>
                </a:cxn>
                <a:cxn ang="10800000">
                  <a:pos x="wd2" y="hd2"/>
                </a:cxn>
                <a:cxn ang="16200000">
                  <a:pos x="wd2" y="hd2"/>
                </a:cxn>
              </a:cxnLst>
              <a:rect l="0" t="0" r="r" b="b"/>
              <a:pathLst>
                <a:path w="15835" h="21600" extrusionOk="0">
                  <a:moveTo>
                    <a:pt x="7979" y="21600"/>
                  </a:moveTo>
                  <a:cubicBezTo>
                    <a:pt x="-2804" y="14018"/>
                    <a:pt x="-2372" y="7761"/>
                    <a:pt x="7554" y="0"/>
                  </a:cubicBezTo>
                  <a:cubicBezTo>
                    <a:pt x="18796" y="7704"/>
                    <a:pt x="18254" y="13961"/>
                    <a:pt x="7979"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35" name="Shape"/>
            <p:cNvSpPr/>
            <p:nvPr/>
          </p:nvSpPr>
          <p:spPr>
            <a:xfrm>
              <a:off x="11862712" y="316690"/>
              <a:ext cx="25292" cy="84320"/>
            </a:xfrm>
            <a:custGeom>
              <a:avLst/>
              <a:gdLst/>
              <a:ahLst/>
              <a:cxnLst>
                <a:cxn ang="0">
                  <a:pos x="wd2" y="hd2"/>
                </a:cxn>
                <a:cxn ang="5400000">
                  <a:pos x="wd2" y="hd2"/>
                </a:cxn>
                <a:cxn ang="10800000">
                  <a:pos x="wd2" y="hd2"/>
                </a:cxn>
                <a:cxn ang="16200000">
                  <a:pos x="wd2" y="hd2"/>
                </a:cxn>
              </a:cxnLst>
              <a:rect l="0" t="0" r="r" b="b"/>
              <a:pathLst>
                <a:path w="15588" h="21600" extrusionOk="0">
                  <a:moveTo>
                    <a:pt x="7314" y="21600"/>
                  </a:moveTo>
                  <a:cubicBezTo>
                    <a:pt x="-2575" y="13316"/>
                    <a:pt x="-1272" y="7071"/>
                    <a:pt x="4358" y="0"/>
                  </a:cubicBezTo>
                  <a:cubicBezTo>
                    <a:pt x="18538" y="6527"/>
                    <a:pt x="19025" y="9190"/>
                    <a:pt x="7314"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36" name="Shape"/>
            <p:cNvSpPr/>
            <p:nvPr/>
          </p:nvSpPr>
          <p:spPr>
            <a:xfrm>
              <a:off x="11862712" y="550041"/>
              <a:ext cx="25792" cy="79809"/>
            </a:xfrm>
            <a:custGeom>
              <a:avLst/>
              <a:gdLst/>
              <a:ahLst/>
              <a:cxnLst>
                <a:cxn ang="0">
                  <a:pos x="wd2" y="hd2"/>
                </a:cxn>
                <a:cxn ang="5400000">
                  <a:pos x="wd2" y="hd2"/>
                </a:cxn>
                <a:cxn ang="10800000">
                  <a:pos x="wd2" y="hd2"/>
                </a:cxn>
                <a:cxn ang="16200000">
                  <a:pos x="wd2" y="hd2"/>
                </a:cxn>
              </a:cxnLst>
              <a:rect l="0" t="0" r="r" b="b"/>
              <a:pathLst>
                <a:path w="14918" h="21600" extrusionOk="0">
                  <a:moveTo>
                    <a:pt x="8588" y="0"/>
                  </a:moveTo>
                  <a:cubicBezTo>
                    <a:pt x="15596" y="7164"/>
                    <a:pt x="18881" y="13952"/>
                    <a:pt x="7188" y="21600"/>
                  </a:cubicBezTo>
                  <a:cubicBezTo>
                    <a:pt x="-2521" y="13433"/>
                    <a:pt x="-2719" y="6548"/>
                    <a:pt x="8588"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37" name="Shape"/>
            <p:cNvSpPr/>
            <p:nvPr/>
          </p:nvSpPr>
          <p:spPr>
            <a:xfrm>
              <a:off x="11862712" y="416698"/>
              <a:ext cx="25411" cy="84361"/>
            </a:xfrm>
            <a:custGeom>
              <a:avLst/>
              <a:gdLst/>
              <a:ahLst/>
              <a:cxnLst>
                <a:cxn ang="0">
                  <a:pos x="wd2" y="hd2"/>
                </a:cxn>
                <a:cxn ang="5400000">
                  <a:pos x="wd2" y="hd2"/>
                </a:cxn>
                <a:cxn ang="10800000">
                  <a:pos x="wd2" y="hd2"/>
                </a:cxn>
                <a:cxn ang="16200000">
                  <a:pos x="wd2" y="hd2"/>
                </a:cxn>
              </a:cxnLst>
              <a:rect l="0" t="0" r="r" b="b"/>
              <a:pathLst>
                <a:path w="15648" h="21600" extrusionOk="0">
                  <a:moveTo>
                    <a:pt x="8008" y="0"/>
                  </a:moveTo>
                  <a:cubicBezTo>
                    <a:pt x="18269" y="8342"/>
                    <a:pt x="17103" y="14586"/>
                    <a:pt x="10926" y="21600"/>
                  </a:cubicBezTo>
                  <a:cubicBezTo>
                    <a:pt x="-2865" y="15168"/>
                    <a:pt x="-3331" y="12658"/>
                    <a:pt x="8008"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38" name="Shape"/>
            <p:cNvSpPr/>
            <p:nvPr/>
          </p:nvSpPr>
          <p:spPr>
            <a:xfrm>
              <a:off x="11862712" y="200015"/>
              <a:ext cx="20059" cy="72011"/>
            </a:xfrm>
            <a:custGeom>
              <a:avLst/>
              <a:gdLst/>
              <a:ahLst/>
              <a:cxnLst>
                <a:cxn ang="0">
                  <a:pos x="wd2" y="hd2"/>
                </a:cxn>
                <a:cxn ang="5400000">
                  <a:pos x="wd2" y="hd2"/>
                </a:cxn>
                <a:cxn ang="10800000">
                  <a:pos x="wd2" y="hd2"/>
                </a:cxn>
                <a:cxn ang="16200000">
                  <a:pos x="wd2" y="hd2"/>
                </a:cxn>
              </a:cxnLst>
              <a:rect l="0" t="0" r="r" b="b"/>
              <a:pathLst>
                <a:path w="15662" h="21600" extrusionOk="0">
                  <a:moveTo>
                    <a:pt x="0" y="21600"/>
                  </a:moveTo>
                  <a:cubicBezTo>
                    <a:pt x="0" y="14540"/>
                    <a:pt x="0" y="7480"/>
                    <a:pt x="0" y="0"/>
                  </a:cubicBezTo>
                  <a:cubicBezTo>
                    <a:pt x="20153" y="4691"/>
                    <a:pt x="21600" y="10309"/>
                    <a:pt x="0"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39" name="Shape"/>
            <p:cNvSpPr/>
            <p:nvPr/>
          </p:nvSpPr>
          <p:spPr>
            <a:xfrm>
              <a:off x="11796041" y="533373"/>
              <a:ext cx="23561" cy="89333"/>
            </a:xfrm>
            <a:custGeom>
              <a:avLst/>
              <a:gdLst/>
              <a:ahLst/>
              <a:cxnLst>
                <a:cxn ang="0">
                  <a:pos x="wd2" y="hd2"/>
                </a:cxn>
                <a:cxn ang="5400000">
                  <a:pos x="wd2" y="hd2"/>
                </a:cxn>
                <a:cxn ang="10800000">
                  <a:pos x="wd2" y="hd2"/>
                </a:cxn>
                <a:cxn ang="16200000">
                  <a:pos x="wd2" y="hd2"/>
                </a:cxn>
              </a:cxnLst>
              <a:rect l="0" t="0" r="r" b="b"/>
              <a:pathLst>
                <a:path w="14511" h="21600" extrusionOk="0">
                  <a:moveTo>
                    <a:pt x="7885" y="21600"/>
                  </a:moveTo>
                  <a:cubicBezTo>
                    <a:pt x="-2977" y="13687"/>
                    <a:pt x="-1408" y="7810"/>
                    <a:pt x="5314" y="0"/>
                  </a:cubicBezTo>
                  <a:cubicBezTo>
                    <a:pt x="18623" y="7445"/>
                    <a:pt x="15671" y="13347"/>
                    <a:pt x="7885"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40" name="Shape"/>
            <p:cNvSpPr/>
            <p:nvPr/>
          </p:nvSpPr>
          <p:spPr>
            <a:xfrm>
              <a:off x="11912713" y="83339"/>
              <a:ext cx="23972" cy="76254"/>
            </a:xfrm>
            <a:custGeom>
              <a:avLst/>
              <a:gdLst/>
              <a:ahLst/>
              <a:cxnLst>
                <a:cxn ang="0">
                  <a:pos x="wd2" y="hd2"/>
                </a:cxn>
                <a:cxn ang="5400000">
                  <a:pos x="wd2" y="hd2"/>
                </a:cxn>
                <a:cxn ang="10800000">
                  <a:pos x="wd2" y="hd2"/>
                </a:cxn>
                <a:cxn ang="16200000">
                  <a:pos x="wd2" y="hd2"/>
                </a:cxn>
              </a:cxnLst>
              <a:rect l="0" t="0" r="r" b="b"/>
              <a:pathLst>
                <a:path w="14576" h="21600" extrusionOk="0">
                  <a:moveTo>
                    <a:pt x="10937" y="21600"/>
                  </a:moveTo>
                  <a:cubicBezTo>
                    <a:pt x="-2720" y="14478"/>
                    <a:pt x="-1541" y="7550"/>
                    <a:pt x="3485" y="0"/>
                  </a:cubicBezTo>
                  <a:cubicBezTo>
                    <a:pt x="18880" y="1731"/>
                    <a:pt x="13647" y="7113"/>
                    <a:pt x="13982" y="10926"/>
                  </a:cubicBezTo>
                  <a:cubicBezTo>
                    <a:pt x="14291" y="14459"/>
                    <a:pt x="12053" y="18040"/>
                    <a:pt x="10937"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41" name="Shape"/>
            <p:cNvSpPr/>
            <p:nvPr/>
          </p:nvSpPr>
          <p:spPr>
            <a:xfrm>
              <a:off x="11796041" y="83339"/>
              <a:ext cx="22746" cy="72927"/>
            </a:xfrm>
            <a:custGeom>
              <a:avLst/>
              <a:gdLst/>
              <a:ahLst/>
              <a:cxnLst>
                <a:cxn ang="0">
                  <a:pos x="wd2" y="hd2"/>
                </a:cxn>
                <a:cxn ang="5400000">
                  <a:pos x="wd2" y="hd2"/>
                </a:cxn>
                <a:cxn ang="10800000">
                  <a:pos x="wd2" y="hd2"/>
                </a:cxn>
                <a:cxn ang="16200000">
                  <a:pos x="wd2" y="hd2"/>
                </a:cxn>
              </a:cxnLst>
              <a:rect l="0" t="0" r="r" b="b"/>
              <a:pathLst>
                <a:path w="12461" h="21600" extrusionOk="0">
                  <a:moveTo>
                    <a:pt x="6906" y="21600"/>
                  </a:moveTo>
                  <a:cubicBezTo>
                    <a:pt x="-4174" y="14567"/>
                    <a:pt x="703" y="7286"/>
                    <a:pt x="3642" y="0"/>
                  </a:cubicBezTo>
                  <a:cubicBezTo>
                    <a:pt x="17426" y="6603"/>
                    <a:pt x="12241" y="14167"/>
                    <a:pt x="6906"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42" name="Shape"/>
            <p:cNvSpPr/>
            <p:nvPr/>
          </p:nvSpPr>
          <p:spPr>
            <a:xfrm>
              <a:off x="11796041" y="183347"/>
              <a:ext cx="18444" cy="79540"/>
            </a:xfrm>
            <a:custGeom>
              <a:avLst/>
              <a:gdLst/>
              <a:ahLst/>
              <a:cxnLst>
                <a:cxn ang="0">
                  <a:pos x="wd2" y="hd2"/>
                </a:cxn>
                <a:cxn ang="5400000">
                  <a:pos x="wd2" y="hd2"/>
                </a:cxn>
                <a:cxn ang="10800000">
                  <a:pos x="wd2" y="hd2"/>
                </a:cxn>
                <a:cxn ang="16200000">
                  <a:pos x="wd2" y="hd2"/>
                </a:cxn>
              </a:cxnLst>
              <a:rect l="0" t="0" r="r" b="b"/>
              <a:pathLst>
                <a:path w="16052" h="21600" extrusionOk="0">
                  <a:moveTo>
                    <a:pt x="0" y="21600"/>
                  </a:moveTo>
                  <a:cubicBezTo>
                    <a:pt x="0" y="14319"/>
                    <a:pt x="0" y="7904"/>
                    <a:pt x="0" y="0"/>
                  </a:cubicBezTo>
                  <a:cubicBezTo>
                    <a:pt x="21600" y="8379"/>
                    <a:pt x="21203" y="14869"/>
                    <a:pt x="0"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43" name="Shape"/>
            <p:cNvSpPr/>
            <p:nvPr/>
          </p:nvSpPr>
          <p:spPr>
            <a:xfrm>
              <a:off x="11929383" y="200015"/>
              <a:ext cx="18241" cy="73591"/>
            </a:xfrm>
            <a:custGeom>
              <a:avLst/>
              <a:gdLst/>
              <a:ahLst/>
              <a:cxnLst>
                <a:cxn ang="0">
                  <a:pos x="wd2" y="hd2"/>
                </a:cxn>
                <a:cxn ang="5400000">
                  <a:pos x="wd2" y="hd2"/>
                </a:cxn>
                <a:cxn ang="10800000">
                  <a:pos x="wd2" y="hd2"/>
                </a:cxn>
                <a:cxn ang="16200000">
                  <a:pos x="wd2" y="hd2"/>
                </a:cxn>
              </a:cxnLst>
              <a:rect l="0" t="0" r="r" b="b"/>
              <a:pathLst>
                <a:path w="15817" h="21600" extrusionOk="0">
                  <a:moveTo>
                    <a:pt x="0" y="21600"/>
                  </a:moveTo>
                  <a:cubicBezTo>
                    <a:pt x="0" y="14635"/>
                    <a:pt x="0" y="7669"/>
                    <a:pt x="0" y="0"/>
                  </a:cubicBezTo>
                  <a:cubicBezTo>
                    <a:pt x="20571" y="6108"/>
                    <a:pt x="21600" y="9693"/>
                    <a:pt x="0"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44" name="Shape"/>
            <p:cNvSpPr/>
            <p:nvPr/>
          </p:nvSpPr>
          <p:spPr>
            <a:xfrm>
              <a:off x="11796041" y="300022"/>
              <a:ext cx="23419" cy="89643"/>
            </a:xfrm>
            <a:custGeom>
              <a:avLst/>
              <a:gdLst/>
              <a:ahLst/>
              <a:cxnLst>
                <a:cxn ang="0">
                  <a:pos x="wd2" y="hd2"/>
                </a:cxn>
                <a:cxn ang="5400000">
                  <a:pos x="wd2" y="hd2"/>
                </a:cxn>
                <a:cxn ang="10800000">
                  <a:pos x="wd2" y="hd2"/>
                </a:cxn>
                <a:cxn ang="16200000">
                  <a:pos x="wd2" y="hd2"/>
                </a:cxn>
              </a:cxnLst>
              <a:rect l="0" t="0" r="r" b="b"/>
              <a:pathLst>
                <a:path w="14868" h="21600" extrusionOk="0">
                  <a:moveTo>
                    <a:pt x="7894" y="21600"/>
                  </a:moveTo>
                  <a:cubicBezTo>
                    <a:pt x="-2493" y="13347"/>
                    <a:pt x="-1962" y="7589"/>
                    <a:pt x="5604" y="0"/>
                  </a:cubicBezTo>
                  <a:cubicBezTo>
                    <a:pt x="19107" y="7229"/>
                    <a:pt x="16036" y="13030"/>
                    <a:pt x="7894"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45" name="Shape"/>
            <p:cNvSpPr/>
            <p:nvPr/>
          </p:nvSpPr>
          <p:spPr>
            <a:xfrm>
              <a:off x="11912713" y="300022"/>
              <a:ext cx="23271" cy="78509"/>
            </a:xfrm>
            <a:custGeom>
              <a:avLst/>
              <a:gdLst/>
              <a:ahLst/>
              <a:cxnLst>
                <a:cxn ang="0">
                  <a:pos x="wd2" y="hd2"/>
                </a:cxn>
                <a:cxn ang="5400000">
                  <a:pos x="wd2" y="hd2"/>
                </a:cxn>
                <a:cxn ang="10800000">
                  <a:pos x="wd2" y="hd2"/>
                </a:cxn>
                <a:cxn ang="16200000">
                  <a:pos x="wd2" y="hd2"/>
                </a:cxn>
              </a:cxnLst>
              <a:rect l="0" t="0" r="r" b="b"/>
              <a:pathLst>
                <a:path w="14683" h="21600" extrusionOk="0">
                  <a:moveTo>
                    <a:pt x="8025" y="21600"/>
                  </a:moveTo>
                  <a:cubicBezTo>
                    <a:pt x="-2580" y="15146"/>
                    <a:pt x="-2057" y="8563"/>
                    <a:pt x="5976" y="0"/>
                  </a:cubicBezTo>
                  <a:cubicBezTo>
                    <a:pt x="19020" y="8040"/>
                    <a:pt x="15438" y="14779"/>
                    <a:pt x="8025"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46" name="Shape"/>
            <p:cNvSpPr/>
            <p:nvPr/>
          </p:nvSpPr>
          <p:spPr>
            <a:xfrm>
              <a:off x="11912713" y="433366"/>
              <a:ext cx="19706" cy="81307"/>
            </a:xfrm>
            <a:custGeom>
              <a:avLst/>
              <a:gdLst/>
              <a:ahLst/>
              <a:cxnLst>
                <a:cxn ang="0">
                  <a:pos x="wd2" y="hd2"/>
                </a:cxn>
                <a:cxn ang="5400000">
                  <a:pos x="wd2" y="hd2"/>
                </a:cxn>
                <a:cxn ang="10800000">
                  <a:pos x="wd2" y="hd2"/>
                </a:cxn>
                <a:cxn ang="16200000">
                  <a:pos x="wd2" y="hd2"/>
                </a:cxn>
              </a:cxnLst>
              <a:rect l="0" t="0" r="r" b="b"/>
              <a:pathLst>
                <a:path w="15196" h="21600" extrusionOk="0">
                  <a:moveTo>
                    <a:pt x="15196" y="0"/>
                  </a:moveTo>
                  <a:cubicBezTo>
                    <a:pt x="15196" y="6308"/>
                    <a:pt x="15196" y="12615"/>
                    <a:pt x="15196" y="21600"/>
                  </a:cubicBezTo>
                  <a:cubicBezTo>
                    <a:pt x="-6404" y="13149"/>
                    <a:pt x="-354" y="6583"/>
                    <a:pt x="5459" y="24"/>
                  </a:cubicBezTo>
                  <a:cubicBezTo>
                    <a:pt x="8705" y="16"/>
                    <a:pt x="11950" y="8"/>
                    <a:pt x="15196"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47" name="Shape"/>
            <p:cNvSpPr/>
            <p:nvPr/>
          </p:nvSpPr>
          <p:spPr>
            <a:xfrm>
              <a:off x="11912713" y="533373"/>
              <a:ext cx="23895" cy="78834"/>
            </a:xfrm>
            <a:custGeom>
              <a:avLst/>
              <a:gdLst/>
              <a:ahLst/>
              <a:cxnLst>
                <a:cxn ang="0">
                  <a:pos x="wd2" y="hd2"/>
                </a:cxn>
                <a:cxn ang="5400000">
                  <a:pos x="wd2" y="hd2"/>
                </a:cxn>
                <a:cxn ang="10800000">
                  <a:pos x="wd2" y="hd2"/>
                </a:cxn>
                <a:cxn ang="16200000">
                  <a:pos x="wd2" y="hd2"/>
                </a:cxn>
              </a:cxnLst>
              <a:rect l="0" t="0" r="r" b="b"/>
              <a:pathLst>
                <a:path w="14714" h="21600" extrusionOk="0">
                  <a:moveTo>
                    <a:pt x="7419" y="21600"/>
                  </a:moveTo>
                  <a:cubicBezTo>
                    <a:pt x="-2081" y="15016"/>
                    <a:pt x="-2261" y="8347"/>
                    <a:pt x="5751" y="0"/>
                  </a:cubicBezTo>
                  <a:cubicBezTo>
                    <a:pt x="19339" y="7949"/>
                    <a:pt x="15451" y="14718"/>
                    <a:pt x="7419"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48" name="Shape"/>
            <p:cNvSpPr/>
            <p:nvPr/>
          </p:nvSpPr>
          <p:spPr>
            <a:xfrm>
              <a:off x="11796041" y="416698"/>
              <a:ext cx="23410" cy="85556"/>
            </a:xfrm>
            <a:custGeom>
              <a:avLst/>
              <a:gdLst/>
              <a:ahLst/>
              <a:cxnLst>
                <a:cxn ang="0">
                  <a:pos x="wd2" y="hd2"/>
                </a:cxn>
                <a:cxn ang="5400000">
                  <a:pos x="wd2" y="hd2"/>
                </a:cxn>
                <a:cxn ang="10800000">
                  <a:pos x="wd2" y="hd2"/>
                </a:cxn>
                <a:cxn ang="16200000">
                  <a:pos x="wd2" y="hd2"/>
                </a:cxn>
              </a:cxnLst>
              <a:rect l="0" t="0" r="r" b="b"/>
              <a:pathLst>
                <a:path w="14836" h="21600" extrusionOk="0">
                  <a:moveTo>
                    <a:pt x="5276" y="0"/>
                  </a:moveTo>
                  <a:cubicBezTo>
                    <a:pt x="17523" y="10588"/>
                    <a:pt x="17559" y="11257"/>
                    <a:pt x="7920" y="21600"/>
                  </a:cubicBezTo>
                  <a:cubicBezTo>
                    <a:pt x="-4041" y="14542"/>
                    <a:pt x="-341" y="8468"/>
                    <a:pt x="5276"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49" name="Shape"/>
            <p:cNvSpPr/>
            <p:nvPr/>
          </p:nvSpPr>
          <p:spPr>
            <a:xfrm>
              <a:off x="11329338" y="183347"/>
              <a:ext cx="25563" cy="85689"/>
            </a:xfrm>
            <a:custGeom>
              <a:avLst/>
              <a:gdLst/>
              <a:ahLst/>
              <a:cxnLst>
                <a:cxn ang="0">
                  <a:pos x="wd2" y="hd2"/>
                </a:cxn>
                <a:cxn ang="5400000">
                  <a:pos x="wd2" y="hd2"/>
                </a:cxn>
                <a:cxn ang="10800000">
                  <a:pos x="wd2" y="hd2"/>
                </a:cxn>
                <a:cxn ang="16200000">
                  <a:pos x="wd2" y="hd2"/>
                </a:cxn>
              </a:cxnLst>
              <a:rect l="0" t="0" r="r" b="b"/>
              <a:pathLst>
                <a:path w="16052" h="21600" extrusionOk="0">
                  <a:moveTo>
                    <a:pt x="7669" y="0"/>
                  </a:moveTo>
                  <a:cubicBezTo>
                    <a:pt x="18851" y="7724"/>
                    <a:pt x="18769" y="13953"/>
                    <a:pt x="7887" y="21600"/>
                  </a:cubicBezTo>
                  <a:cubicBezTo>
                    <a:pt x="-2749" y="13980"/>
                    <a:pt x="-2435" y="7752"/>
                    <a:pt x="7669"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50" name="Shape"/>
            <p:cNvSpPr/>
            <p:nvPr/>
          </p:nvSpPr>
          <p:spPr>
            <a:xfrm>
              <a:off x="11329338" y="83339"/>
              <a:ext cx="18815" cy="72168"/>
            </a:xfrm>
            <a:custGeom>
              <a:avLst/>
              <a:gdLst/>
              <a:ahLst/>
              <a:cxnLst>
                <a:cxn ang="0">
                  <a:pos x="wd2" y="hd2"/>
                </a:cxn>
                <a:cxn ang="5400000">
                  <a:pos x="wd2" y="hd2"/>
                </a:cxn>
                <a:cxn ang="10800000">
                  <a:pos x="wd2" y="hd2"/>
                </a:cxn>
                <a:cxn ang="16200000">
                  <a:pos x="wd2" y="hd2"/>
                </a:cxn>
              </a:cxnLst>
              <a:rect l="0" t="0" r="r" b="b"/>
              <a:pathLst>
                <a:path w="15545" h="21600" extrusionOk="0">
                  <a:moveTo>
                    <a:pt x="15545" y="0"/>
                  </a:moveTo>
                  <a:cubicBezTo>
                    <a:pt x="15545" y="7142"/>
                    <a:pt x="15545" y="14285"/>
                    <a:pt x="15545" y="21600"/>
                  </a:cubicBezTo>
                  <a:cubicBezTo>
                    <a:pt x="-4291" y="17897"/>
                    <a:pt x="-6055" y="12616"/>
                    <a:pt x="15545"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51" name="Oval"/>
            <p:cNvSpPr/>
            <p:nvPr/>
          </p:nvSpPr>
          <p:spPr>
            <a:xfrm>
              <a:off x="11396009" y="66671"/>
              <a:ext cx="23881" cy="88283"/>
            </a:xfrm>
            <a:prstGeom prst="ellipse">
              <a:avLst/>
            </a:pr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52" name="Shape"/>
            <p:cNvSpPr/>
            <p:nvPr/>
          </p:nvSpPr>
          <p:spPr>
            <a:xfrm>
              <a:off x="11396009" y="183347"/>
              <a:ext cx="23838" cy="90783"/>
            </a:xfrm>
            <a:custGeom>
              <a:avLst/>
              <a:gdLst/>
              <a:ahLst/>
              <a:cxnLst>
                <a:cxn ang="0">
                  <a:pos x="wd2" y="hd2"/>
                </a:cxn>
                <a:cxn ang="5400000">
                  <a:pos x="wd2" y="hd2"/>
                </a:cxn>
                <a:cxn ang="10800000">
                  <a:pos x="wd2" y="hd2"/>
                </a:cxn>
                <a:cxn ang="16200000">
                  <a:pos x="wd2" y="hd2"/>
                </a:cxn>
              </a:cxnLst>
              <a:rect l="0" t="0" r="r" b="b"/>
              <a:pathLst>
                <a:path w="15819" h="21600" extrusionOk="0">
                  <a:moveTo>
                    <a:pt x="7929" y="0"/>
                  </a:moveTo>
                  <a:cubicBezTo>
                    <a:pt x="18655" y="8153"/>
                    <a:pt x="17678" y="13985"/>
                    <a:pt x="9610" y="21600"/>
                  </a:cubicBezTo>
                  <a:cubicBezTo>
                    <a:pt x="-2867" y="12305"/>
                    <a:pt x="-2945" y="11383"/>
                    <a:pt x="7929"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53" name="Shape"/>
            <p:cNvSpPr/>
            <p:nvPr/>
          </p:nvSpPr>
          <p:spPr>
            <a:xfrm>
              <a:off x="11396009" y="300022"/>
              <a:ext cx="25286" cy="86824"/>
            </a:xfrm>
            <a:custGeom>
              <a:avLst/>
              <a:gdLst/>
              <a:ahLst/>
              <a:cxnLst>
                <a:cxn ang="0">
                  <a:pos x="wd2" y="hd2"/>
                </a:cxn>
                <a:cxn ang="5400000">
                  <a:pos x="wd2" y="hd2"/>
                </a:cxn>
                <a:cxn ang="10800000">
                  <a:pos x="wd2" y="hd2"/>
                </a:cxn>
                <a:cxn ang="16200000">
                  <a:pos x="wd2" y="hd2"/>
                </a:cxn>
              </a:cxnLst>
              <a:rect l="0" t="0" r="r" b="b"/>
              <a:pathLst>
                <a:path w="15953" h="21600" extrusionOk="0">
                  <a:moveTo>
                    <a:pt x="8304" y="21600"/>
                  </a:moveTo>
                  <a:cubicBezTo>
                    <a:pt x="-2904" y="13900"/>
                    <a:pt x="-2534" y="7739"/>
                    <a:pt x="8009" y="0"/>
                  </a:cubicBezTo>
                  <a:cubicBezTo>
                    <a:pt x="18696" y="7705"/>
                    <a:pt x="18408" y="13867"/>
                    <a:pt x="8304"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54" name="Shape"/>
            <p:cNvSpPr/>
            <p:nvPr/>
          </p:nvSpPr>
          <p:spPr>
            <a:xfrm>
              <a:off x="11329338" y="300022"/>
              <a:ext cx="24134" cy="86358"/>
            </a:xfrm>
            <a:custGeom>
              <a:avLst/>
              <a:gdLst/>
              <a:ahLst/>
              <a:cxnLst>
                <a:cxn ang="0">
                  <a:pos x="wd2" y="hd2"/>
                </a:cxn>
                <a:cxn ang="5400000">
                  <a:pos x="wd2" y="hd2"/>
                </a:cxn>
                <a:cxn ang="10800000">
                  <a:pos x="wd2" y="hd2"/>
                </a:cxn>
                <a:cxn ang="16200000">
                  <a:pos x="wd2" y="hd2"/>
                </a:cxn>
              </a:cxnLst>
              <a:rect l="0" t="0" r="r" b="b"/>
              <a:pathLst>
                <a:path w="14710" h="21600" extrusionOk="0">
                  <a:moveTo>
                    <a:pt x="7039" y="21600"/>
                  </a:moveTo>
                  <a:cubicBezTo>
                    <a:pt x="-3501" y="13515"/>
                    <a:pt x="202" y="7453"/>
                    <a:pt x="2872" y="0"/>
                  </a:cubicBezTo>
                  <a:cubicBezTo>
                    <a:pt x="17615" y="6970"/>
                    <a:pt x="18099" y="9628"/>
                    <a:pt x="7039"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55" name="Shape"/>
            <p:cNvSpPr/>
            <p:nvPr/>
          </p:nvSpPr>
          <p:spPr>
            <a:xfrm>
              <a:off x="11279334" y="200015"/>
              <a:ext cx="22169" cy="82742"/>
            </a:xfrm>
            <a:custGeom>
              <a:avLst/>
              <a:gdLst/>
              <a:ahLst/>
              <a:cxnLst>
                <a:cxn ang="0">
                  <a:pos x="wd2" y="hd2"/>
                </a:cxn>
                <a:cxn ang="5400000">
                  <a:pos x="wd2" y="hd2"/>
                </a:cxn>
                <a:cxn ang="10800000">
                  <a:pos x="wd2" y="hd2"/>
                </a:cxn>
                <a:cxn ang="16200000">
                  <a:pos x="wd2" y="hd2"/>
                </a:cxn>
              </a:cxnLst>
              <a:rect l="0" t="0" r="r" b="b"/>
              <a:pathLst>
                <a:path w="16168" h="21600" extrusionOk="0">
                  <a:moveTo>
                    <a:pt x="8117" y="0"/>
                  </a:moveTo>
                  <a:cubicBezTo>
                    <a:pt x="18855" y="6330"/>
                    <a:pt x="18821" y="12570"/>
                    <a:pt x="8199" y="21600"/>
                  </a:cubicBezTo>
                  <a:cubicBezTo>
                    <a:pt x="-2745" y="12554"/>
                    <a:pt x="-2693" y="6315"/>
                    <a:pt x="8117"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56" name="Shape"/>
            <p:cNvSpPr/>
            <p:nvPr/>
          </p:nvSpPr>
          <p:spPr>
            <a:xfrm>
              <a:off x="11279334" y="316690"/>
              <a:ext cx="18433" cy="71760"/>
            </a:xfrm>
            <a:custGeom>
              <a:avLst/>
              <a:gdLst/>
              <a:ahLst/>
              <a:cxnLst>
                <a:cxn ang="0">
                  <a:pos x="wd2" y="hd2"/>
                </a:cxn>
                <a:cxn ang="5400000">
                  <a:pos x="wd2" y="hd2"/>
                </a:cxn>
                <a:cxn ang="10800000">
                  <a:pos x="wd2" y="hd2"/>
                </a:cxn>
                <a:cxn ang="16200000">
                  <a:pos x="wd2" y="hd2"/>
                </a:cxn>
              </a:cxnLst>
              <a:rect l="0" t="0" r="r" b="b"/>
              <a:pathLst>
                <a:path w="15316" h="21600" extrusionOk="0">
                  <a:moveTo>
                    <a:pt x="0" y="21600"/>
                  </a:moveTo>
                  <a:cubicBezTo>
                    <a:pt x="0" y="14400"/>
                    <a:pt x="0" y="7200"/>
                    <a:pt x="0" y="0"/>
                  </a:cubicBezTo>
                  <a:cubicBezTo>
                    <a:pt x="21600" y="6977"/>
                    <a:pt x="15134" y="14298"/>
                    <a:pt x="11527" y="21577"/>
                  </a:cubicBezTo>
                  <a:cubicBezTo>
                    <a:pt x="7685" y="21585"/>
                    <a:pt x="3843" y="21592"/>
                    <a:pt x="0"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57" name="Shape"/>
            <p:cNvSpPr/>
            <p:nvPr/>
          </p:nvSpPr>
          <p:spPr>
            <a:xfrm>
              <a:off x="11279334" y="83339"/>
              <a:ext cx="22091" cy="79967"/>
            </a:xfrm>
            <a:custGeom>
              <a:avLst/>
              <a:gdLst/>
              <a:ahLst/>
              <a:cxnLst>
                <a:cxn ang="0">
                  <a:pos x="wd2" y="hd2"/>
                </a:cxn>
                <a:cxn ang="5400000">
                  <a:pos x="wd2" y="hd2"/>
                </a:cxn>
                <a:cxn ang="10800000">
                  <a:pos x="wd2" y="hd2"/>
                </a:cxn>
                <a:cxn ang="16200000">
                  <a:pos x="wd2" y="hd2"/>
                </a:cxn>
              </a:cxnLst>
              <a:rect l="0" t="0" r="r" b="b"/>
              <a:pathLst>
                <a:path w="15309" h="21600" extrusionOk="0">
                  <a:moveTo>
                    <a:pt x="7307" y="0"/>
                  </a:moveTo>
                  <a:cubicBezTo>
                    <a:pt x="17651" y="6400"/>
                    <a:pt x="17883" y="12826"/>
                    <a:pt x="8490" y="21600"/>
                  </a:cubicBezTo>
                  <a:cubicBezTo>
                    <a:pt x="-3717" y="13137"/>
                    <a:pt x="-1537" y="6617"/>
                    <a:pt x="7307"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58" name="Shape"/>
            <p:cNvSpPr/>
            <p:nvPr/>
          </p:nvSpPr>
          <p:spPr>
            <a:xfrm>
              <a:off x="11546022" y="433366"/>
              <a:ext cx="122040" cy="124737"/>
            </a:xfrm>
            <a:custGeom>
              <a:avLst/>
              <a:gdLst/>
              <a:ahLst/>
              <a:cxnLst>
                <a:cxn ang="0">
                  <a:pos x="wd2" y="hd2"/>
                </a:cxn>
                <a:cxn ang="5400000">
                  <a:pos x="wd2" y="hd2"/>
                </a:cxn>
                <a:cxn ang="10800000">
                  <a:pos x="wd2" y="hd2"/>
                </a:cxn>
                <a:cxn ang="16200000">
                  <a:pos x="wd2" y="hd2"/>
                </a:cxn>
              </a:cxnLst>
              <a:rect l="0" t="0" r="r" b="b"/>
              <a:pathLst>
                <a:path w="21600" h="21600" extrusionOk="0">
                  <a:moveTo>
                    <a:pt x="17" y="9761"/>
                  </a:moveTo>
                  <a:cubicBezTo>
                    <a:pt x="2398" y="9213"/>
                    <a:pt x="4779" y="8665"/>
                    <a:pt x="7496" y="8040"/>
                  </a:cubicBezTo>
                  <a:cubicBezTo>
                    <a:pt x="8274" y="5482"/>
                    <a:pt x="9101" y="2761"/>
                    <a:pt x="9928" y="41"/>
                  </a:cubicBezTo>
                  <a:cubicBezTo>
                    <a:pt x="10555" y="27"/>
                    <a:pt x="11182" y="14"/>
                    <a:pt x="11809" y="0"/>
                  </a:cubicBezTo>
                  <a:cubicBezTo>
                    <a:pt x="12400" y="2451"/>
                    <a:pt x="12992" y="4902"/>
                    <a:pt x="13713" y="7886"/>
                  </a:cubicBezTo>
                  <a:cubicBezTo>
                    <a:pt x="16034" y="8415"/>
                    <a:pt x="18670" y="9016"/>
                    <a:pt x="21600" y="9684"/>
                  </a:cubicBezTo>
                  <a:cubicBezTo>
                    <a:pt x="20361" y="14362"/>
                    <a:pt x="15912" y="11573"/>
                    <a:pt x="13691" y="13798"/>
                  </a:cubicBezTo>
                  <a:cubicBezTo>
                    <a:pt x="13144" y="16075"/>
                    <a:pt x="12534" y="18612"/>
                    <a:pt x="11817" y="21600"/>
                  </a:cubicBezTo>
                  <a:cubicBezTo>
                    <a:pt x="7145" y="19959"/>
                    <a:pt x="9580" y="15820"/>
                    <a:pt x="7387" y="13435"/>
                  </a:cubicBezTo>
                  <a:cubicBezTo>
                    <a:pt x="5178" y="12896"/>
                    <a:pt x="2589" y="12263"/>
                    <a:pt x="0" y="11631"/>
                  </a:cubicBezTo>
                  <a:cubicBezTo>
                    <a:pt x="5" y="11008"/>
                    <a:pt x="11" y="10385"/>
                    <a:pt x="17" y="9761"/>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59" name="Shape"/>
            <p:cNvSpPr/>
            <p:nvPr/>
          </p:nvSpPr>
          <p:spPr>
            <a:xfrm>
              <a:off x="11529352" y="716720"/>
              <a:ext cx="69958" cy="106390"/>
            </a:xfrm>
            <a:custGeom>
              <a:avLst/>
              <a:gdLst/>
              <a:ahLst/>
              <a:cxnLst>
                <a:cxn ang="0">
                  <a:pos x="wd2" y="hd2"/>
                </a:cxn>
                <a:cxn ang="5400000">
                  <a:pos x="wd2" y="hd2"/>
                </a:cxn>
                <a:cxn ang="10800000">
                  <a:pos x="wd2" y="hd2"/>
                </a:cxn>
                <a:cxn ang="16200000">
                  <a:pos x="wd2" y="hd2"/>
                </a:cxn>
              </a:cxnLst>
              <a:rect l="0" t="0" r="r" b="b"/>
              <a:pathLst>
                <a:path w="19981" h="21600" extrusionOk="0">
                  <a:moveTo>
                    <a:pt x="8078" y="16679"/>
                  </a:moveTo>
                  <a:cubicBezTo>
                    <a:pt x="16377" y="14637"/>
                    <a:pt x="14318" y="10930"/>
                    <a:pt x="14097" y="8088"/>
                  </a:cubicBezTo>
                  <a:cubicBezTo>
                    <a:pt x="13998" y="6804"/>
                    <a:pt x="11561" y="5612"/>
                    <a:pt x="8078" y="2490"/>
                  </a:cubicBezTo>
                  <a:cubicBezTo>
                    <a:pt x="8078" y="8508"/>
                    <a:pt x="8078" y="12066"/>
                    <a:pt x="8078" y="16679"/>
                  </a:cubicBezTo>
                  <a:close/>
                  <a:moveTo>
                    <a:pt x="1281" y="0"/>
                  </a:moveTo>
                  <a:cubicBezTo>
                    <a:pt x="8095" y="0"/>
                    <a:pt x="13471" y="0"/>
                    <a:pt x="19981" y="0"/>
                  </a:cubicBezTo>
                  <a:cubicBezTo>
                    <a:pt x="19981" y="6862"/>
                    <a:pt x="19981" y="13252"/>
                    <a:pt x="19981" y="20974"/>
                  </a:cubicBezTo>
                  <a:cubicBezTo>
                    <a:pt x="14534" y="21174"/>
                    <a:pt x="8862" y="21383"/>
                    <a:pt x="2936" y="21600"/>
                  </a:cubicBezTo>
                  <a:cubicBezTo>
                    <a:pt x="-1619" y="14431"/>
                    <a:pt x="216" y="7754"/>
                    <a:pt x="1281"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60" name="Shape"/>
            <p:cNvSpPr/>
            <p:nvPr/>
          </p:nvSpPr>
          <p:spPr>
            <a:xfrm>
              <a:off x="11629361" y="716720"/>
              <a:ext cx="69820" cy="102013"/>
            </a:xfrm>
            <a:custGeom>
              <a:avLst/>
              <a:gdLst/>
              <a:ahLst/>
              <a:cxnLst>
                <a:cxn ang="0">
                  <a:pos x="wd2" y="hd2"/>
                </a:cxn>
                <a:cxn ang="5400000">
                  <a:pos x="wd2" y="hd2"/>
                </a:cxn>
                <a:cxn ang="10800000">
                  <a:pos x="wd2" y="hd2"/>
                </a:cxn>
                <a:cxn ang="16200000">
                  <a:pos x="wd2" y="hd2"/>
                </a:cxn>
              </a:cxnLst>
              <a:rect l="0" t="0" r="r" b="b"/>
              <a:pathLst>
                <a:path w="19685" h="21600" extrusionOk="0">
                  <a:moveTo>
                    <a:pt x="12775" y="16154"/>
                  </a:moveTo>
                  <a:cubicBezTo>
                    <a:pt x="12775" y="12338"/>
                    <a:pt x="12775" y="8522"/>
                    <a:pt x="12775" y="3690"/>
                  </a:cubicBezTo>
                  <a:cubicBezTo>
                    <a:pt x="5267" y="9247"/>
                    <a:pt x="5205" y="10006"/>
                    <a:pt x="12775" y="16154"/>
                  </a:cubicBezTo>
                  <a:close/>
                  <a:moveTo>
                    <a:pt x="19685" y="21600"/>
                  </a:moveTo>
                  <a:cubicBezTo>
                    <a:pt x="13478" y="21600"/>
                    <a:pt x="8196" y="21600"/>
                    <a:pt x="2397" y="21600"/>
                  </a:cubicBezTo>
                  <a:cubicBezTo>
                    <a:pt x="-1915" y="14726"/>
                    <a:pt x="1010" y="7731"/>
                    <a:pt x="505" y="0"/>
                  </a:cubicBezTo>
                  <a:cubicBezTo>
                    <a:pt x="7322" y="0"/>
                    <a:pt x="12939" y="0"/>
                    <a:pt x="19685" y="0"/>
                  </a:cubicBezTo>
                  <a:cubicBezTo>
                    <a:pt x="19685" y="7165"/>
                    <a:pt x="19685" y="14065"/>
                    <a:pt x="19685"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61" name="Shape"/>
            <p:cNvSpPr/>
            <p:nvPr/>
          </p:nvSpPr>
          <p:spPr>
            <a:xfrm>
              <a:off x="11346006" y="566709"/>
              <a:ext cx="75698" cy="102307"/>
            </a:xfrm>
            <a:custGeom>
              <a:avLst/>
              <a:gdLst/>
              <a:ahLst/>
              <a:cxnLst>
                <a:cxn ang="0">
                  <a:pos x="wd2" y="hd2"/>
                </a:cxn>
                <a:cxn ang="5400000">
                  <a:pos x="wd2" y="hd2"/>
                </a:cxn>
                <a:cxn ang="10800000">
                  <a:pos x="wd2" y="hd2"/>
                </a:cxn>
                <a:cxn ang="16200000">
                  <a:pos x="wd2" y="hd2"/>
                </a:cxn>
              </a:cxnLst>
              <a:rect l="0" t="0" r="r" b="b"/>
              <a:pathLst>
                <a:path w="18697" h="21600" extrusionOk="0">
                  <a:moveTo>
                    <a:pt x="10224" y="16935"/>
                  </a:moveTo>
                  <a:cubicBezTo>
                    <a:pt x="11240" y="13013"/>
                    <a:pt x="15019" y="8615"/>
                    <a:pt x="8231" y="4953"/>
                  </a:cubicBezTo>
                  <a:cubicBezTo>
                    <a:pt x="5499" y="9600"/>
                    <a:pt x="5166" y="13434"/>
                    <a:pt x="10224" y="16935"/>
                  </a:cubicBezTo>
                  <a:close/>
                  <a:moveTo>
                    <a:pt x="331" y="0"/>
                  </a:moveTo>
                  <a:cubicBezTo>
                    <a:pt x="6839" y="0"/>
                    <a:pt x="11478" y="0"/>
                    <a:pt x="16519" y="0"/>
                  </a:cubicBezTo>
                  <a:cubicBezTo>
                    <a:pt x="19952" y="7003"/>
                    <a:pt x="18502" y="13893"/>
                    <a:pt x="17678" y="21600"/>
                  </a:cubicBezTo>
                  <a:cubicBezTo>
                    <a:pt x="12346" y="21600"/>
                    <a:pt x="7437" y="21600"/>
                    <a:pt x="1937" y="21600"/>
                  </a:cubicBezTo>
                  <a:cubicBezTo>
                    <a:pt x="-1648" y="15008"/>
                    <a:pt x="967" y="8075"/>
                    <a:pt x="331"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62" name="Shape"/>
            <p:cNvSpPr/>
            <p:nvPr/>
          </p:nvSpPr>
          <p:spPr>
            <a:xfrm>
              <a:off x="11362673" y="716720"/>
              <a:ext cx="66118" cy="102034"/>
            </a:xfrm>
            <a:custGeom>
              <a:avLst/>
              <a:gdLst/>
              <a:ahLst/>
              <a:cxnLst>
                <a:cxn ang="0">
                  <a:pos x="wd2" y="hd2"/>
                </a:cxn>
                <a:cxn ang="5400000">
                  <a:pos x="wd2" y="hd2"/>
                </a:cxn>
                <a:cxn ang="10800000">
                  <a:pos x="wd2" y="hd2"/>
                </a:cxn>
                <a:cxn ang="16200000">
                  <a:pos x="wd2" y="hd2"/>
                </a:cxn>
              </a:cxnLst>
              <a:rect l="0" t="0" r="r" b="b"/>
              <a:pathLst>
                <a:path w="21600" h="21600" extrusionOk="0">
                  <a:moveTo>
                    <a:pt x="13039" y="4888"/>
                  </a:moveTo>
                  <a:cubicBezTo>
                    <a:pt x="11682" y="4916"/>
                    <a:pt x="10326" y="4943"/>
                    <a:pt x="8969" y="4971"/>
                  </a:cubicBezTo>
                  <a:cubicBezTo>
                    <a:pt x="6421" y="8963"/>
                    <a:pt x="4126" y="12938"/>
                    <a:pt x="13039" y="17796"/>
                  </a:cubicBezTo>
                  <a:cubicBezTo>
                    <a:pt x="13039" y="12426"/>
                    <a:pt x="13039" y="8657"/>
                    <a:pt x="13039" y="4888"/>
                  </a:cubicBezTo>
                  <a:close/>
                  <a:moveTo>
                    <a:pt x="0" y="0"/>
                  </a:moveTo>
                  <a:cubicBezTo>
                    <a:pt x="7208" y="0"/>
                    <a:pt x="13708" y="0"/>
                    <a:pt x="21600" y="0"/>
                  </a:cubicBezTo>
                  <a:cubicBezTo>
                    <a:pt x="21600" y="7183"/>
                    <a:pt x="21600" y="14021"/>
                    <a:pt x="21600" y="21600"/>
                  </a:cubicBezTo>
                  <a:cubicBezTo>
                    <a:pt x="14293" y="21600"/>
                    <a:pt x="7820" y="21600"/>
                    <a:pt x="0" y="21600"/>
                  </a:cubicBezTo>
                  <a:cubicBezTo>
                    <a:pt x="0" y="14414"/>
                    <a:pt x="0" y="7566"/>
                    <a:pt x="0"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63" name="Shape"/>
            <p:cNvSpPr/>
            <p:nvPr/>
          </p:nvSpPr>
          <p:spPr>
            <a:xfrm>
              <a:off x="11796041" y="716720"/>
              <a:ext cx="70145" cy="102714"/>
            </a:xfrm>
            <a:custGeom>
              <a:avLst/>
              <a:gdLst/>
              <a:ahLst/>
              <a:cxnLst>
                <a:cxn ang="0">
                  <a:pos x="wd2" y="hd2"/>
                </a:cxn>
                <a:cxn ang="5400000">
                  <a:pos x="wd2" y="hd2"/>
                </a:cxn>
                <a:cxn ang="10800000">
                  <a:pos x="wd2" y="hd2"/>
                </a:cxn>
                <a:cxn ang="16200000">
                  <a:pos x="wd2" y="hd2"/>
                </a:cxn>
              </a:cxnLst>
              <a:rect l="0" t="0" r="r" b="b"/>
              <a:pathLst>
                <a:path w="20320" h="21600" extrusionOk="0">
                  <a:moveTo>
                    <a:pt x="11142" y="18232"/>
                  </a:moveTo>
                  <a:cubicBezTo>
                    <a:pt x="13159" y="12363"/>
                    <a:pt x="14533" y="8437"/>
                    <a:pt x="8594" y="2785"/>
                  </a:cubicBezTo>
                  <a:cubicBezTo>
                    <a:pt x="5720" y="8846"/>
                    <a:pt x="3241" y="12747"/>
                    <a:pt x="11142" y="18232"/>
                  </a:cubicBezTo>
                  <a:close/>
                  <a:moveTo>
                    <a:pt x="0" y="0"/>
                  </a:moveTo>
                  <a:cubicBezTo>
                    <a:pt x="6585" y="0"/>
                    <a:pt x="12008" y="0"/>
                    <a:pt x="17921" y="0"/>
                  </a:cubicBezTo>
                  <a:cubicBezTo>
                    <a:pt x="21600" y="7122"/>
                    <a:pt x="20259" y="13941"/>
                    <a:pt x="19056" y="21600"/>
                  </a:cubicBezTo>
                  <a:cubicBezTo>
                    <a:pt x="12785" y="21600"/>
                    <a:pt x="7040" y="21600"/>
                    <a:pt x="0" y="21600"/>
                  </a:cubicBezTo>
                  <a:cubicBezTo>
                    <a:pt x="0" y="14809"/>
                    <a:pt x="0" y="8010"/>
                    <a:pt x="0"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64" name="Shape"/>
            <p:cNvSpPr/>
            <p:nvPr/>
          </p:nvSpPr>
          <p:spPr>
            <a:xfrm>
              <a:off x="4828844" y="5033716"/>
              <a:ext cx="251788" cy="252620"/>
            </a:xfrm>
            <a:custGeom>
              <a:avLst/>
              <a:gdLst/>
              <a:ahLst/>
              <a:cxnLst>
                <a:cxn ang="0">
                  <a:pos x="wd2" y="hd2"/>
                </a:cxn>
                <a:cxn ang="5400000">
                  <a:pos x="wd2" y="hd2"/>
                </a:cxn>
                <a:cxn ang="10800000">
                  <a:pos x="wd2" y="hd2"/>
                </a:cxn>
                <a:cxn ang="16200000">
                  <a:pos x="wd2" y="hd2"/>
                </a:cxn>
              </a:cxnLst>
              <a:rect l="0" t="0" r="r" b="b"/>
              <a:pathLst>
                <a:path w="21600" h="21600" extrusionOk="0">
                  <a:moveTo>
                    <a:pt x="8013" y="19550"/>
                  </a:moveTo>
                  <a:cubicBezTo>
                    <a:pt x="9836" y="19550"/>
                    <a:pt x="11628" y="19550"/>
                    <a:pt x="13435" y="19550"/>
                  </a:cubicBezTo>
                  <a:cubicBezTo>
                    <a:pt x="13720" y="17475"/>
                    <a:pt x="13956" y="15756"/>
                    <a:pt x="14188" y="14066"/>
                  </a:cubicBezTo>
                  <a:cubicBezTo>
                    <a:pt x="16292" y="13805"/>
                    <a:pt x="18016" y="13591"/>
                    <a:pt x="19673" y="13386"/>
                  </a:cubicBezTo>
                  <a:cubicBezTo>
                    <a:pt x="19673" y="11409"/>
                    <a:pt x="19673" y="9814"/>
                    <a:pt x="19673" y="8118"/>
                  </a:cubicBezTo>
                  <a:cubicBezTo>
                    <a:pt x="17678" y="7907"/>
                    <a:pt x="15944" y="7724"/>
                    <a:pt x="14109" y="7530"/>
                  </a:cubicBezTo>
                  <a:cubicBezTo>
                    <a:pt x="13863" y="5554"/>
                    <a:pt x="13649" y="3831"/>
                    <a:pt x="13446" y="2202"/>
                  </a:cubicBezTo>
                  <a:cubicBezTo>
                    <a:pt x="11429" y="2202"/>
                    <a:pt x="9731" y="2202"/>
                    <a:pt x="8049" y="2202"/>
                  </a:cubicBezTo>
                  <a:cubicBezTo>
                    <a:pt x="7825" y="4174"/>
                    <a:pt x="7642" y="5782"/>
                    <a:pt x="7443" y="7530"/>
                  </a:cubicBezTo>
                  <a:cubicBezTo>
                    <a:pt x="5516" y="7762"/>
                    <a:pt x="3791" y="7970"/>
                    <a:pt x="2106" y="8173"/>
                  </a:cubicBezTo>
                  <a:cubicBezTo>
                    <a:pt x="2106" y="10138"/>
                    <a:pt x="2106" y="11828"/>
                    <a:pt x="2106" y="13490"/>
                  </a:cubicBezTo>
                  <a:cubicBezTo>
                    <a:pt x="4086" y="13713"/>
                    <a:pt x="5709" y="13896"/>
                    <a:pt x="7486" y="14097"/>
                  </a:cubicBezTo>
                  <a:cubicBezTo>
                    <a:pt x="7663" y="15935"/>
                    <a:pt x="7821" y="17562"/>
                    <a:pt x="8013" y="19550"/>
                  </a:cubicBezTo>
                  <a:close/>
                  <a:moveTo>
                    <a:pt x="6120" y="21600"/>
                  </a:moveTo>
                  <a:cubicBezTo>
                    <a:pt x="5917" y="19693"/>
                    <a:pt x="5745" y="18088"/>
                    <a:pt x="5550" y="16255"/>
                  </a:cubicBezTo>
                  <a:cubicBezTo>
                    <a:pt x="3744" y="16017"/>
                    <a:pt x="2026" y="15790"/>
                    <a:pt x="0" y="15522"/>
                  </a:cubicBezTo>
                  <a:cubicBezTo>
                    <a:pt x="0" y="12425"/>
                    <a:pt x="0" y="9484"/>
                    <a:pt x="0" y="6247"/>
                  </a:cubicBezTo>
                  <a:cubicBezTo>
                    <a:pt x="1790" y="6013"/>
                    <a:pt x="3512" y="5788"/>
                    <a:pt x="5488" y="5530"/>
                  </a:cubicBezTo>
                  <a:cubicBezTo>
                    <a:pt x="5698" y="3761"/>
                    <a:pt x="5902" y="2041"/>
                    <a:pt x="6145" y="0"/>
                  </a:cubicBezTo>
                  <a:cubicBezTo>
                    <a:pt x="9166" y="0"/>
                    <a:pt x="12122" y="0"/>
                    <a:pt x="15462" y="0"/>
                  </a:cubicBezTo>
                  <a:cubicBezTo>
                    <a:pt x="15682" y="1718"/>
                    <a:pt x="15901" y="3431"/>
                    <a:pt x="16164" y="5486"/>
                  </a:cubicBezTo>
                  <a:cubicBezTo>
                    <a:pt x="17823" y="5692"/>
                    <a:pt x="19546" y="5906"/>
                    <a:pt x="21600" y="6160"/>
                  </a:cubicBezTo>
                  <a:cubicBezTo>
                    <a:pt x="21600" y="9139"/>
                    <a:pt x="21600" y="12095"/>
                    <a:pt x="21600" y="15493"/>
                  </a:cubicBezTo>
                  <a:cubicBezTo>
                    <a:pt x="19940" y="15715"/>
                    <a:pt x="18224" y="15944"/>
                    <a:pt x="16185" y="16217"/>
                  </a:cubicBezTo>
                  <a:cubicBezTo>
                    <a:pt x="15985" y="17855"/>
                    <a:pt x="15777" y="19570"/>
                    <a:pt x="15530" y="21600"/>
                  </a:cubicBezTo>
                  <a:cubicBezTo>
                    <a:pt x="12465" y="21600"/>
                    <a:pt x="9512" y="21600"/>
                    <a:pt x="6120"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65" name="Shape"/>
            <p:cNvSpPr/>
            <p:nvPr/>
          </p:nvSpPr>
          <p:spPr>
            <a:xfrm>
              <a:off x="4628829" y="4650354"/>
              <a:ext cx="109998" cy="1026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933" y="5701"/>
                    <a:pt x="14405" y="12939"/>
                    <a:pt x="21600" y="21600"/>
                  </a:cubicBezTo>
                  <a:cubicBezTo>
                    <a:pt x="13861" y="21185"/>
                    <a:pt x="1614" y="8692"/>
                    <a:pt x="0"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66" name="Shape"/>
            <p:cNvSpPr/>
            <p:nvPr/>
          </p:nvSpPr>
          <p:spPr>
            <a:xfrm>
              <a:off x="4612159" y="4700357"/>
              <a:ext cx="57482" cy="574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034" y="8034"/>
                    <a:pt x="13690" y="13690"/>
                    <a:pt x="21600" y="21600"/>
                  </a:cubicBezTo>
                  <a:cubicBezTo>
                    <a:pt x="5640" y="20094"/>
                    <a:pt x="2046" y="16495"/>
                    <a:pt x="0"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67" name="Shape"/>
            <p:cNvSpPr/>
            <p:nvPr/>
          </p:nvSpPr>
          <p:spPr>
            <a:xfrm>
              <a:off x="9195842" y="416698"/>
              <a:ext cx="370781" cy="351694"/>
            </a:xfrm>
            <a:custGeom>
              <a:avLst/>
              <a:gdLst/>
              <a:ahLst/>
              <a:cxnLst>
                <a:cxn ang="0">
                  <a:pos x="wd2" y="hd2"/>
                </a:cxn>
                <a:cxn ang="5400000">
                  <a:pos x="wd2" y="hd2"/>
                </a:cxn>
                <a:cxn ang="10800000">
                  <a:pos x="wd2" y="hd2"/>
                </a:cxn>
                <a:cxn ang="16200000">
                  <a:pos x="wd2" y="hd2"/>
                </a:cxn>
              </a:cxnLst>
              <a:rect l="0" t="0" r="r" b="b"/>
              <a:pathLst>
                <a:path w="21479" h="21600" extrusionOk="0">
                  <a:moveTo>
                    <a:pt x="6068" y="20108"/>
                  </a:moveTo>
                  <a:cubicBezTo>
                    <a:pt x="6068" y="18414"/>
                    <a:pt x="6068" y="16894"/>
                    <a:pt x="6068" y="15253"/>
                  </a:cubicBezTo>
                  <a:cubicBezTo>
                    <a:pt x="4462" y="15253"/>
                    <a:pt x="3038" y="15253"/>
                    <a:pt x="1628" y="15253"/>
                  </a:cubicBezTo>
                  <a:cubicBezTo>
                    <a:pt x="1628" y="17012"/>
                    <a:pt x="1628" y="18535"/>
                    <a:pt x="1628" y="20108"/>
                  </a:cubicBezTo>
                  <a:cubicBezTo>
                    <a:pt x="3198" y="20108"/>
                    <a:pt x="4554" y="20108"/>
                    <a:pt x="6068" y="20108"/>
                  </a:cubicBezTo>
                  <a:close/>
                  <a:moveTo>
                    <a:pt x="1634" y="8437"/>
                  </a:moveTo>
                  <a:cubicBezTo>
                    <a:pt x="1634" y="10197"/>
                    <a:pt x="1634" y="11784"/>
                    <a:pt x="1634" y="13420"/>
                  </a:cubicBezTo>
                  <a:cubicBezTo>
                    <a:pt x="3206" y="13420"/>
                    <a:pt x="4553" y="13420"/>
                    <a:pt x="6024" y="13420"/>
                  </a:cubicBezTo>
                  <a:cubicBezTo>
                    <a:pt x="6024" y="11663"/>
                    <a:pt x="6024" y="10066"/>
                    <a:pt x="6024" y="8437"/>
                  </a:cubicBezTo>
                  <a:cubicBezTo>
                    <a:pt x="4448" y="8437"/>
                    <a:pt x="3098" y="8437"/>
                    <a:pt x="1634" y="8437"/>
                  </a:cubicBezTo>
                  <a:close/>
                  <a:moveTo>
                    <a:pt x="6073" y="1512"/>
                  </a:moveTo>
                  <a:cubicBezTo>
                    <a:pt x="4450" y="1512"/>
                    <a:pt x="3084" y="1512"/>
                    <a:pt x="1620" y="1512"/>
                  </a:cubicBezTo>
                  <a:cubicBezTo>
                    <a:pt x="1620" y="3308"/>
                    <a:pt x="1620" y="4923"/>
                    <a:pt x="1620" y="6633"/>
                  </a:cubicBezTo>
                  <a:cubicBezTo>
                    <a:pt x="3187" y="6633"/>
                    <a:pt x="4544" y="6633"/>
                    <a:pt x="6073" y="6633"/>
                  </a:cubicBezTo>
                  <a:cubicBezTo>
                    <a:pt x="6073" y="4906"/>
                    <a:pt x="6073" y="3361"/>
                    <a:pt x="6073" y="1512"/>
                  </a:cubicBezTo>
                  <a:close/>
                  <a:moveTo>
                    <a:pt x="7744" y="20256"/>
                  </a:moveTo>
                  <a:cubicBezTo>
                    <a:pt x="11987" y="20257"/>
                    <a:pt x="15937" y="20400"/>
                    <a:pt x="19889" y="20165"/>
                  </a:cubicBezTo>
                  <a:cubicBezTo>
                    <a:pt x="19889" y="18303"/>
                    <a:pt x="19889" y="16848"/>
                    <a:pt x="19889" y="15228"/>
                  </a:cubicBezTo>
                  <a:cubicBezTo>
                    <a:pt x="15786" y="15228"/>
                    <a:pt x="11824" y="15228"/>
                    <a:pt x="7744" y="15228"/>
                  </a:cubicBezTo>
                  <a:cubicBezTo>
                    <a:pt x="7744" y="16887"/>
                    <a:pt x="7744" y="18342"/>
                    <a:pt x="7744" y="20256"/>
                  </a:cubicBezTo>
                  <a:close/>
                  <a:moveTo>
                    <a:pt x="19780" y="13414"/>
                  </a:moveTo>
                  <a:cubicBezTo>
                    <a:pt x="19780" y="11648"/>
                    <a:pt x="19780" y="10054"/>
                    <a:pt x="19780" y="8485"/>
                  </a:cubicBezTo>
                  <a:cubicBezTo>
                    <a:pt x="15637" y="8485"/>
                    <a:pt x="11747" y="8485"/>
                    <a:pt x="7822" y="8485"/>
                  </a:cubicBezTo>
                  <a:cubicBezTo>
                    <a:pt x="7822" y="10243"/>
                    <a:pt x="7822" y="11773"/>
                    <a:pt x="7822" y="13414"/>
                  </a:cubicBezTo>
                  <a:cubicBezTo>
                    <a:pt x="11911" y="13414"/>
                    <a:pt x="15802" y="13414"/>
                    <a:pt x="19780" y="13414"/>
                  </a:cubicBezTo>
                  <a:close/>
                  <a:moveTo>
                    <a:pt x="19894" y="1518"/>
                  </a:moveTo>
                  <a:cubicBezTo>
                    <a:pt x="15695" y="1518"/>
                    <a:pt x="11793" y="1518"/>
                    <a:pt x="7846" y="1518"/>
                  </a:cubicBezTo>
                  <a:cubicBezTo>
                    <a:pt x="7846" y="3326"/>
                    <a:pt x="7846" y="4942"/>
                    <a:pt x="7846" y="6633"/>
                  </a:cubicBezTo>
                  <a:cubicBezTo>
                    <a:pt x="11967" y="6633"/>
                    <a:pt x="15864" y="6633"/>
                    <a:pt x="19894" y="6633"/>
                  </a:cubicBezTo>
                  <a:cubicBezTo>
                    <a:pt x="19894" y="4887"/>
                    <a:pt x="19894" y="3328"/>
                    <a:pt x="19894" y="1518"/>
                  </a:cubicBezTo>
                  <a:close/>
                  <a:moveTo>
                    <a:pt x="32" y="0"/>
                  </a:moveTo>
                  <a:cubicBezTo>
                    <a:pt x="7387" y="0"/>
                    <a:pt x="14198" y="0"/>
                    <a:pt x="21354" y="0"/>
                  </a:cubicBezTo>
                  <a:cubicBezTo>
                    <a:pt x="21566" y="7219"/>
                    <a:pt x="21445" y="14297"/>
                    <a:pt x="21443" y="21600"/>
                  </a:cubicBezTo>
                  <a:cubicBezTo>
                    <a:pt x="14210" y="21600"/>
                    <a:pt x="7340" y="21600"/>
                    <a:pt x="57" y="21600"/>
                  </a:cubicBezTo>
                  <a:cubicBezTo>
                    <a:pt x="-34" y="14420"/>
                    <a:pt x="5" y="7339"/>
                    <a:pt x="32"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68" name="Shape"/>
            <p:cNvSpPr/>
            <p:nvPr/>
          </p:nvSpPr>
          <p:spPr>
            <a:xfrm>
              <a:off x="9295851" y="200015"/>
              <a:ext cx="149484" cy="144450"/>
            </a:xfrm>
            <a:custGeom>
              <a:avLst/>
              <a:gdLst/>
              <a:ahLst/>
              <a:cxnLst>
                <a:cxn ang="0">
                  <a:pos x="wd2" y="hd2"/>
                </a:cxn>
                <a:cxn ang="5400000">
                  <a:pos x="wd2" y="hd2"/>
                </a:cxn>
                <a:cxn ang="10800000">
                  <a:pos x="wd2" y="hd2"/>
                </a:cxn>
                <a:cxn ang="16200000">
                  <a:pos x="wd2" y="hd2"/>
                </a:cxn>
              </a:cxnLst>
              <a:rect l="0" t="0" r="r" b="b"/>
              <a:pathLst>
                <a:path w="21600" h="21600" extrusionOk="0">
                  <a:moveTo>
                    <a:pt x="9850" y="21600"/>
                  </a:moveTo>
                  <a:cubicBezTo>
                    <a:pt x="9389" y="18927"/>
                    <a:pt x="8929" y="16253"/>
                    <a:pt x="8457" y="13518"/>
                  </a:cubicBezTo>
                  <a:cubicBezTo>
                    <a:pt x="5659" y="12977"/>
                    <a:pt x="3060" y="12475"/>
                    <a:pt x="0" y="11883"/>
                  </a:cubicBezTo>
                  <a:cubicBezTo>
                    <a:pt x="2058" y="7363"/>
                    <a:pt x="6004" y="10469"/>
                    <a:pt x="8571" y="7803"/>
                  </a:cubicBezTo>
                  <a:cubicBezTo>
                    <a:pt x="8908" y="5847"/>
                    <a:pt x="9371" y="3159"/>
                    <a:pt x="9916" y="0"/>
                  </a:cubicBezTo>
                  <a:cubicBezTo>
                    <a:pt x="13856" y="2202"/>
                    <a:pt x="11208" y="6228"/>
                    <a:pt x="13266" y="8579"/>
                  </a:cubicBezTo>
                  <a:cubicBezTo>
                    <a:pt x="15752" y="9002"/>
                    <a:pt x="18345" y="9444"/>
                    <a:pt x="21600" y="9999"/>
                  </a:cubicBezTo>
                  <a:cubicBezTo>
                    <a:pt x="19241" y="14304"/>
                    <a:pt x="15463" y="11769"/>
                    <a:pt x="12866" y="13840"/>
                  </a:cubicBezTo>
                  <a:cubicBezTo>
                    <a:pt x="12494" y="16136"/>
                    <a:pt x="12057" y="18831"/>
                    <a:pt x="11620" y="21526"/>
                  </a:cubicBezTo>
                  <a:cubicBezTo>
                    <a:pt x="11030" y="21551"/>
                    <a:pt x="10440" y="21575"/>
                    <a:pt x="9850"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69" name="Shape"/>
            <p:cNvSpPr/>
            <p:nvPr/>
          </p:nvSpPr>
          <p:spPr>
            <a:xfrm>
              <a:off x="361838" y="7200547"/>
              <a:ext cx="284211" cy="288545"/>
            </a:xfrm>
            <a:custGeom>
              <a:avLst/>
              <a:gdLst/>
              <a:ahLst/>
              <a:cxnLst>
                <a:cxn ang="0">
                  <a:pos x="wd2" y="hd2"/>
                </a:cxn>
                <a:cxn ang="5400000">
                  <a:pos x="wd2" y="hd2"/>
                </a:cxn>
                <a:cxn ang="10800000">
                  <a:pos x="wd2" y="hd2"/>
                </a:cxn>
                <a:cxn ang="16200000">
                  <a:pos x="wd2" y="hd2"/>
                </a:cxn>
              </a:cxnLst>
              <a:rect l="0" t="0" r="r" b="b"/>
              <a:pathLst>
                <a:path w="21600" h="21259" extrusionOk="0">
                  <a:moveTo>
                    <a:pt x="7972" y="19170"/>
                  </a:moveTo>
                  <a:cubicBezTo>
                    <a:pt x="9901" y="19170"/>
                    <a:pt x="11764" y="19170"/>
                    <a:pt x="13720" y="19170"/>
                  </a:cubicBezTo>
                  <a:cubicBezTo>
                    <a:pt x="13869" y="17284"/>
                    <a:pt x="13997" y="15658"/>
                    <a:pt x="14140" y="13851"/>
                  </a:cubicBezTo>
                  <a:cubicBezTo>
                    <a:pt x="16079" y="13635"/>
                    <a:pt x="17853" y="13437"/>
                    <a:pt x="19805" y="13220"/>
                  </a:cubicBezTo>
                  <a:cubicBezTo>
                    <a:pt x="19805" y="11338"/>
                    <a:pt x="19805" y="9616"/>
                    <a:pt x="19805" y="7747"/>
                  </a:cubicBezTo>
                  <a:cubicBezTo>
                    <a:pt x="17829" y="7532"/>
                    <a:pt x="16057" y="7338"/>
                    <a:pt x="14144" y="7129"/>
                  </a:cubicBezTo>
                  <a:cubicBezTo>
                    <a:pt x="13971" y="5208"/>
                    <a:pt x="13816" y="3492"/>
                    <a:pt x="13665" y="1827"/>
                  </a:cubicBezTo>
                  <a:cubicBezTo>
                    <a:pt x="11559" y="1827"/>
                    <a:pt x="9792" y="1827"/>
                    <a:pt x="7962" y="1827"/>
                  </a:cubicBezTo>
                  <a:cubicBezTo>
                    <a:pt x="7794" y="3735"/>
                    <a:pt x="7650" y="5370"/>
                    <a:pt x="7492" y="7161"/>
                  </a:cubicBezTo>
                  <a:cubicBezTo>
                    <a:pt x="5519" y="7359"/>
                    <a:pt x="3741" y="7538"/>
                    <a:pt x="1793" y="7733"/>
                  </a:cubicBezTo>
                  <a:cubicBezTo>
                    <a:pt x="1793" y="9651"/>
                    <a:pt x="1793" y="11363"/>
                    <a:pt x="1793" y="13261"/>
                  </a:cubicBezTo>
                  <a:cubicBezTo>
                    <a:pt x="3779" y="13454"/>
                    <a:pt x="5553" y="13626"/>
                    <a:pt x="7478" y="13813"/>
                  </a:cubicBezTo>
                  <a:cubicBezTo>
                    <a:pt x="7648" y="15657"/>
                    <a:pt x="7799" y="17293"/>
                    <a:pt x="7972" y="19170"/>
                  </a:cubicBezTo>
                  <a:close/>
                  <a:moveTo>
                    <a:pt x="0" y="15033"/>
                  </a:moveTo>
                  <a:cubicBezTo>
                    <a:pt x="0" y="11946"/>
                    <a:pt x="0" y="9146"/>
                    <a:pt x="0" y="5999"/>
                  </a:cubicBezTo>
                  <a:cubicBezTo>
                    <a:pt x="1853" y="5847"/>
                    <a:pt x="3620" y="5702"/>
                    <a:pt x="5574" y="5541"/>
                  </a:cubicBezTo>
                  <a:cubicBezTo>
                    <a:pt x="5768" y="3682"/>
                    <a:pt x="5948" y="1961"/>
                    <a:pt x="6153" y="0"/>
                  </a:cubicBezTo>
                  <a:cubicBezTo>
                    <a:pt x="9207" y="0"/>
                    <a:pt x="12106" y="0"/>
                    <a:pt x="15349" y="0"/>
                  </a:cubicBezTo>
                  <a:cubicBezTo>
                    <a:pt x="15591" y="1764"/>
                    <a:pt x="15839" y="3578"/>
                    <a:pt x="16105" y="5522"/>
                  </a:cubicBezTo>
                  <a:cubicBezTo>
                    <a:pt x="17918" y="5670"/>
                    <a:pt x="19602" y="5807"/>
                    <a:pt x="21600" y="5970"/>
                  </a:cubicBezTo>
                  <a:cubicBezTo>
                    <a:pt x="21600" y="8930"/>
                    <a:pt x="21600" y="11815"/>
                    <a:pt x="21600" y="14933"/>
                  </a:cubicBezTo>
                  <a:cubicBezTo>
                    <a:pt x="19734" y="15134"/>
                    <a:pt x="17960" y="15325"/>
                    <a:pt x="16009" y="15535"/>
                  </a:cubicBezTo>
                  <a:cubicBezTo>
                    <a:pt x="15844" y="17281"/>
                    <a:pt x="15691" y="18908"/>
                    <a:pt x="15523" y="20692"/>
                  </a:cubicBezTo>
                  <a:cubicBezTo>
                    <a:pt x="12457" y="21600"/>
                    <a:pt x="9466" y="21187"/>
                    <a:pt x="6149" y="21011"/>
                  </a:cubicBezTo>
                  <a:cubicBezTo>
                    <a:pt x="5969" y="19141"/>
                    <a:pt x="5805" y="17423"/>
                    <a:pt x="5618" y="15479"/>
                  </a:cubicBezTo>
                  <a:cubicBezTo>
                    <a:pt x="3830" y="15337"/>
                    <a:pt x="2153" y="15204"/>
                    <a:pt x="0" y="15033"/>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70" name="Shape"/>
            <p:cNvSpPr/>
            <p:nvPr/>
          </p:nvSpPr>
          <p:spPr>
            <a:xfrm>
              <a:off x="295166" y="6783847"/>
              <a:ext cx="404477" cy="22273"/>
            </a:xfrm>
            <a:custGeom>
              <a:avLst/>
              <a:gdLst/>
              <a:ahLst/>
              <a:cxnLst>
                <a:cxn ang="0">
                  <a:pos x="wd2" y="hd2"/>
                </a:cxn>
                <a:cxn ang="5400000">
                  <a:pos x="wd2" y="hd2"/>
                </a:cxn>
                <a:cxn ang="10800000">
                  <a:pos x="wd2" y="hd2"/>
                </a:cxn>
                <a:cxn ang="16200000">
                  <a:pos x="wd2" y="hd2"/>
                </a:cxn>
              </a:cxnLst>
              <a:rect l="0" t="0" r="r" b="b"/>
              <a:pathLst>
                <a:path w="21600" h="18312" extrusionOk="0">
                  <a:moveTo>
                    <a:pt x="0" y="8494"/>
                  </a:moveTo>
                  <a:cubicBezTo>
                    <a:pt x="2852" y="-3182"/>
                    <a:pt x="19403" y="-2426"/>
                    <a:pt x="21600" y="8344"/>
                  </a:cubicBezTo>
                  <a:cubicBezTo>
                    <a:pt x="21123" y="12702"/>
                    <a:pt x="20819" y="17899"/>
                    <a:pt x="20513" y="17922"/>
                  </a:cubicBezTo>
                  <a:cubicBezTo>
                    <a:pt x="14123" y="18418"/>
                    <a:pt x="7732" y="18400"/>
                    <a:pt x="1342" y="18100"/>
                  </a:cubicBezTo>
                  <a:cubicBezTo>
                    <a:pt x="1071" y="18088"/>
                    <a:pt x="801" y="14377"/>
                    <a:pt x="0" y="8494"/>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71" name="Shape"/>
            <p:cNvSpPr/>
            <p:nvPr/>
          </p:nvSpPr>
          <p:spPr>
            <a:xfrm>
              <a:off x="6945672" y="4700357"/>
              <a:ext cx="417220" cy="368267"/>
            </a:xfrm>
            <a:custGeom>
              <a:avLst/>
              <a:gdLst/>
              <a:ahLst/>
              <a:cxnLst>
                <a:cxn ang="0">
                  <a:pos x="wd2" y="hd2"/>
                </a:cxn>
                <a:cxn ang="5400000">
                  <a:pos x="wd2" y="hd2"/>
                </a:cxn>
                <a:cxn ang="10800000">
                  <a:pos x="wd2" y="hd2"/>
                </a:cxn>
                <a:cxn ang="16200000">
                  <a:pos x="wd2" y="hd2"/>
                </a:cxn>
              </a:cxnLst>
              <a:rect l="0" t="0" r="r" b="b"/>
              <a:pathLst>
                <a:path w="21383" h="20973" extrusionOk="0">
                  <a:moveTo>
                    <a:pt x="10679" y="4729"/>
                  </a:moveTo>
                  <a:cubicBezTo>
                    <a:pt x="10189" y="4147"/>
                    <a:pt x="9899" y="3834"/>
                    <a:pt x="9643" y="3490"/>
                  </a:cubicBezTo>
                  <a:cubicBezTo>
                    <a:pt x="8367" y="1781"/>
                    <a:pt x="6789" y="953"/>
                    <a:pt x="4815" y="1661"/>
                  </a:cubicBezTo>
                  <a:cubicBezTo>
                    <a:pt x="2714" y="2414"/>
                    <a:pt x="1609" y="4157"/>
                    <a:pt x="1322" y="6542"/>
                  </a:cubicBezTo>
                  <a:cubicBezTo>
                    <a:pt x="1082" y="8536"/>
                    <a:pt x="1578" y="10368"/>
                    <a:pt x="2470" y="12079"/>
                  </a:cubicBezTo>
                  <a:cubicBezTo>
                    <a:pt x="4191" y="15380"/>
                    <a:pt x="6831" y="17558"/>
                    <a:pt x="9788" y="19301"/>
                  </a:cubicBezTo>
                  <a:cubicBezTo>
                    <a:pt x="10228" y="19560"/>
                    <a:pt x="10984" y="19627"/>
                    <a:pt x="11406" y="19383"/>
                  </a:cubicBezTo>
                  <a:cubicBezTo>
                    <a:pt x="14913" y="17349"/>
                    <a:pt x="18079" y="14821"/>
                    <a:pt x="19512" y="10512"/>
                  </a:cubicBezTo>
                  <a:cubicBezTo>
                    <a:pt x="19976" y="9116"/>
                    <a:pt x="20074" y="7438"/>
                    <a:pt x="19910" y="5947"/>
                  </a:cubicBezTo>
                  <a:cubicBezTo>
                    <a:pt x="19674" y="3796"/>
                    <a:pt x="18424" y="2286"/>
                    <a:pt x="16510" y="1642"/>
                  </a:cubicBezTo>
                  <a:cubicBezTo>
                    <a:pt x="14635" y="1011"/>
                    <a:pt x="13110" y="1739"/>
                    <a:pt x="11858" y="3326"/>
                  </a:cubicBezTo>
                  <a:cubicBezTo>
                    <a:pt x="11539" y="3729"/>
                    <a:pt x="11199" y="4111"/>
                    <a:pt x="10679" y="4729"/>
                  </a:cubicBezTo>
                  <a:close/>
                  <a:moveTo>
                    <a:pt x="10689" y="2377"/>
                  </a:moveTo>
                  <a:cubicBezTo>
                    <a:pt x="10989" y="2144"/>
                    <a:pt x="11276" y="1959"/>
                    <a:pt x="11523" y="1722"/>
                  </a:cubicBezTo>
                  <a:cubicBezTo>
                    <a:pt x="13408" y="-76"/>
                    <a:pt x="15504" y="-539"/>
                    <a:pt x="17751" y="693"/>
                  </a:cubicBezTo>
                  <a:cubicBezTo>
                    <a:pt x="20023" y="1940"/>
                    <a:pt x="21169" y="4111"/>
                    <a:pt x="21360" y="6882"/>
                  </a:cubicBezTo>
                  <a:cubicBezTo>
                    <a:pt x="21519" y="9175"/>
                    <a:pt x="20843" y="11258"/>
                    <a:pt x="19775" y="13166"/>
                  </a:cubicBezTo>
                  <a:cubicBezTo>
                    <a:pt x="17831" y="16642"/>
                    <a:pt x="14991" y="19005"/>
                    <a:pt x="11728" y="20744"/>
                  </a:cubicBezTo>
                  <a:cubicBezTo>
                    <a:pt x="11153" y="21051"/>
                    <a:pt x="10219" y="21049"/>
                    <a:pt x="9642" y="20743"/>
                  </a:cubicBezTo>
                  <a:cubicBezTo>
                    <a:pt x="6456" y="19051"/>
                    <a:pt x="3677" y="16747"/>
                    <a:pt x="1727" y="13400"/>
                  </a:cubicBezTo>
                  <a:cubicBezTo>
                    <a:pt x="628" y="11513"/>
                    <a:pt x="-81" y="9448"/>
                    <a:pt x="8" y="7155"/>
                  </a:cubicBezTo>
                  <a:cubicBezTo>
                    <a:pt x="120" y="4260"/>
                    <a:pt x="1275" y="2001"/>
                    <a:pt x="3631" y="695"/>
                  </a:cubicBezTo>
                  <a:cubicBezTo>
                    <a:pt x="5874" y="-549"/>
                    <a:pt x="7974" y="-74"/>
                    <a:pt x="9855" y="1731"/>
                  </a:cubicBezTo>
                  <a:cubicBezTo>
                    <a:pt x="10101" y="1968"/>
                    <a:pt x="10391" y="2148"/>
                    <a:pt x="10689" y="2377"/>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72" name="Shape"/>
            <p:cNvSpPr/>
            <p:nvPr/>
          </p:nvSpPr>
          <p:spPr>
            <a:xfrm>
              <a:off x="4962188" y="7200547"/>
              <a:ext cx="76549" cy="113013"/>
            </a:xfrm>
            <a:custGeom>
              <a:avLst/>
              <a:gdLst/>
              <a:ahLst/>
              <a:cxnLst>
                <a:cxn ang="0">
                  <a:pos x="wd2" y="hd2"/>
                </a:cxn>
                <a:cxn ang="5400000">
                  <a:pos x="wd2" y="hd2"/>
                </a:cxn>
                <a:cxn ang="10800000">
                  <a:pos x="wd2" y="hd2"/>
                </a:cxn>
                <a:cxn ang="16200000">
                  <a:pos x="wd2" y="hd2"/>
                </a:cxn>
              </a:cxnLst>
              <a:rect l="0" t="0" r="r" b="b"/>
              <a:pathLst>
                <a:path w="20777" h="21600" extrusionOk="0">
                  <a:moveTo>
                    <a:pt x="14524" y="2627"/>
                  </a:moveTo>
                  <a:cubicBezTo>
                    <a:pt x="6513" y="6844"/>
                    <a:pt x="4378" y="13665"/>
                    <a:pt x="7737" y="16244"/>
                  </a:cubicBezTo>
                  <a:cubicBezTo>
                    <a:pt x="8454" y="16795"/>
                    <a:pt x="10231" y="17237"/>
                    <a:pt x="11085" y="16989"/>
                  </a:cubicBezTo>
                  <a:cubicBezTo>
                    <a:pt x="12426" y="16598"/>
                    <a:pt x="14285" y="15625"/>
                    <a:pt x="14370" y="14817"/>
                  </a:cubicBezTo>
                  <a:cubicBezTo>
                    <a:pt x="14733" y="11381"/>
                    <a:pt x="14524" y="7915"/>
                    <a:pt x="14524" y="2627"/>
                  </a:cubicBezTo>
                  <a:close/>
                  <a:moveTo>
                    <a:pt x="20777" y="21600"/>
                  </a:moveTo>
                  <a:cubicBezTo>
                    <a:pt x="13926" y="21600"/>
                    <a:pt x="8113" y="21600"/>
                    <a:pt x="1554" y="21600"/>
                  </a:cubicBezTo>
                  <a:cubicBezTo>
                    <a:pt x="-823" y="14453"/>
                    <a:pt x="-23" y="7603"/>
                    <a:pt x="1000" y="0"/>
                  </a:cubicBezTo>
                  <a:cubicBezTo>
                    <a:pt x="7533" y="0"/>
                    <a:pt x="13726" y="0"/>
                    <a:pt x="20777" y="0"/>
                  </a:cubicBezTo>
                  <a:cubicBezTo>
                    <a:pt x="20777" y="7142"/>
                    <a:pt x="20777" y="13721"/>
                    <a:pt x="20777"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73" name="Shape"/>
            <p:cNvSpPr/>
            <p:nvPr/>
          </p:nvSpPr>
          <p:spPr>
            <a:xfrm>
              <a:off x="4845511" y="7200547"/>
              <a:ext cx="77312" cy="112604"/>
            </a:xfrm>
            <a:custGeom>
              <a:avLst/>
              <a:gdLst/>
              <a:ahLst/>
              <a:cxnLst>
                <a:cxn ang="0">
                  <a:pos x="wd2" y="hd2"/>
                </a:cxn>
                <a:cxn ang="5400000">
                  <a:pos x="wd2" y="hd2"/>
                </a:cxn>
                <a:cxn ang="10800000">
                  <a:pos x="wd2" y="hd2"/>
                </a:cxn>
                <a:cxn ang="16200000">
                  <a:pos x="wd2" y="hd2"/>
                </a:cxn>
              </a:cxnLst>
              <a:rect l="0" t="0" r="r" b="b"/>
              <a:pathLst>
                <a:path w="20152" h="21600" extrusionOk="0">
                  <a:moveTo>
                    <a:pt x="7627" y="3385"/>
                  </a:moveTo>
                  <a:cubicBezTo>
                    <a:pt x="7627" y="8647"/>
                    <a:pt x="7627" y="12739"/>
                    <a:pt x="7627" y="16831"/>
                  </a:cubicBezTo>
                  <a:cubicBezTo>
                    <a:pt x="8356" y="17138"/>
                    <a:pt x="9084" y="17444"/>
                    <a:pt x="9813" y="17750"/>
                  </a:cubicBezTo>
                  <a:cubicBezTo>
                    <a:pt x="11427" y="16510"/>
                    <a:pt x="14409" y="15261"/>
                    <a:pt x="14395" y="14031"/>
                  </a:cubicBezTo>
                  <a:cubicBezTo>
                    <a:pt x="14355" y="10590"/>
                    <a:pt x="17426" y="5979"/>
                    <a:pt x="7627" y="3385"/>
                  </a:cubicBezTo>
                  <a:close/>
                  <a:moveTo>
                    <a:pt x="507" y="0"/>
                  </a:moveTo>
                  <a:cubicBezTo>
                    <a:pt x="7634" y="0"/>
                    <a:pt x="13641" y="0"/>
                    <a:pt x="20152" y="0"/>
                  </a:cubicBezTo>
                  <a:cubicBezTo>
                    <a:pt x="20152" y="7454"/>
                    <a:pt x="20152" y="14162"/>
                    <a:pt x="20152" y="21600"/>
                  </a:cubicBezTo>
                  <a:cubicBezTo>
                    <a:pt x="13782" y="21600"/>
                    <a:pt x="8137" y="21600"/>
                    <a:pt x="1974" y="21600"/>
                  </a:cubicBezTo>
                  <a:cubicBezTo>
                    <a:pt x="-1448" y="14550"/>
                    <a:pt x="650" y="7616"/>
                    <a:pt x="507"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74" name="Shape"/>
            <p:cNvSpPr/>
            <p:nvPr/>
          </p:nvSpPr>
          <p:spPr>
            <a:xfrm>
              <a:off x="4962188" y="7033867"/>
              <a:ext cx="75686" cy="112788"/>
            </a:xfrm>
            <a:custGeom>
              <a:avLst/>
              <a:gdLst/>
              <a:ahLst/>
              <a:cxnLst>
                <a:cxn ang="0">
                  <a:pos x="wd2" y="hd2"/>
                </a:cxn>
                <a:cxn ang="5400000">
                  <a:pos x="wd2" y="hd2"/>
                </a:cxn>
                <a:cxn ang="10800000">
                  <a:pos x="wd2" y="hd2"/>
                </a:cxn>
                <a:cxn ang="16200000">
                  <a:pos x="wd2" y="hd2"/>
                </a:cxn>
              </a:cxnLst>
              <a:rect l="0" t="0" r="r" b="b"/>
              <a:pathLst>
                <a:path w="20487" h="21600" extrusionOk="0">
                  <a:moveTo>
                    <a:pt x="12607" y="17095"/>
                  </a:moveTo>
                  <a:cubicBezTo>
                    <a:pt x="12607" y="12787"/>
                    <a:pt x="12607" y="8727"/>
                    <a:pt x="12607" y="4537"/>
                  </a:cubicBezTo>
                  <a:cubicBezTo>
                    <a:pt x="5208" y="3429"/>
                    <a:pt x="4618" y="6407"/>
                    <a:pt x="5030" y="9681"/>
                  </a:cubicBezTo>
                  <a:cubicBezTo>
                    <a:pt x="5421" y="12793"/>
                    <a:pt x="2728" y="17557"/>
                    <a:pt x="12607" y="17095"/>
                  </a:cubicBezTo>
                  <a:close/>
                  <a:moveTo>
                    <a:pt x="19359" y="21600"/>
                  </a:moveTo>
                  <a:cubicBezTo>
                    <a:pt x="12255" y="21600"/>
                    <a:pt x="6695" y="21600"/>
                    <a:pt x="0" y="21600"/>
                  </a:cubicBezTo>
                  <a:cubicBezTo>
                    <a:pt x="0" y="14407"/>
                    <a:pt x="0" y="7552"/>
                    <a:pt x="0" y="0"/>
                  </a:cubicBezTo>
                  <a:cubicBezTo>
                    <a:pt x="6150" y="0"/>
                    <a:pt x="12020" y="0"/>
                    <a:pt x="18558" y="0"/>
                  </a:cubicBezTo>
                  <a:cubicBezTo>
                    <a:pt x="21600" y="6835"/>
                    <a:pt x="20381" y="13707"/>
                    <a:pt x="19359"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75" name="Shape"/>
            <p:cNvSpPr/>
            <p:nvPr/>
          </p:nvSpPr>
          <p:spPr>
            <a:xfrm>
              <a:off x="4845511" y="7033867"/>
              <a:ext cx="76303" cy="112780"/>
            </a:xfrm>
            <a:custGeom>
              <a:avLst/>
              <a:gdLst/>
              <a:ahLst/>
              <a:cxnLst>
                <a:cxn ang="0">
                  <a:pos x="wd2" y="hd2"/>
                </a:cxn>
                <a:cxn ang="5400000">
                  <a:pos x="wd2" y="hd2"/>
                </a:cxn>
                <a:cxn ang="10800000">
                  <a:pos x="wd2" y="hd2"/>
                </a:cxn>
                <a:cxn ang="16200000">
                  <a:pos x="wd2" y="hd2"/>
                </a:cxn>
              </a:cxnLst>
              <a:rect l="0" t="0" r="r" b="b"/>
              <a:pathLst>
                <a:path w="20762" h="21600" extrusionOk="0">
                  <a:moveTo>
                    <a:pt x="6634" y="17993"/>
                  </a:moveTo>
                  <a:cubicBezTo>
                    <a:pt x="16990" y="16073"/>
                    <a:pt x="13608" y="11384"/>
                    <a:pt x="14005" y="8035"/>
                  </a:cubicBezTo>
                  <a:cubicBezTo>
                    <a:pt x="14365" y="5000"/>
                    <a:pt x="12061" y="3546"/>
                    <a:pt x="6634" y="4922"/>
                  </a:cubicBezTo>
                  <a:cubicBezTo>
                    <a:pt x="6634" y="8768"/>
                    <a:pt x="6634" y="12790"/>
                    <a:pt x="6634" y="17993"/>
                  </a:cubicBezTo>
                  <a:close/>
                  <a:moveTo>
                    <a:pt x="19384" y="21600"/>
                  </a:moveTo>
                  <a:cubicBezTo>
                    <a:pt x="12242" y="21600"/>
                    <a:pt x="6653" y="21600"/>
                    <a:pt x="0" y="21600"/>
                  </a:cubicBezTo>
                  <a:cubicBezTo>
                    <a:pt x="0" y="14307"/>
                    <a:pt x="0" y="7454"/>
                    <a:pt x="0" y="0"/>
                  </a:cubicBezTo>
                  <a:cubicBezTo>
                    <a:pt x="6628" y="0"/>
                    <a:pt x="12504" y="0"/>
                    <a:pt x="18952" y="0"/>
                  </a:cubicBezTo>
                  <a:cubicBezTo>
                    <a:pt x="21600" y="7148"/>
                    <a:pt x="20983" y="13999"/>
                    <a:pt x="19384"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76" name="Shape"/>
            <p:cNvSpPr/>
            <p:nvPr/>
          </p:nvSpPr>
          <p:spPr>
            <a:xfrm>
              <a:off x="5262210" y="7167211"/>
              <a:ext cx="74358" cy="115696"/>
            </a:xfrm>
            <a:custGeom>
              <a:avLst/>
              <a:gdLst/>
              <a:ahLst/>
              <a:cxnLst>
                <a:cxn ang="0">
                  <a:pos x="wd2" y="hd2"/>
                </a:cxn>
                <a:cxn ang="5400000">
                  <a:pos x="wd2" y="hd2"/>
                </a:cxn>
                <a:cxn ang="10800000">
                  <a:pos x="wd2" y="hd2"/>
                </a:cxn>
                <a:cxn ang="16200000">
                  <a:pos x="wd2" y="hd2"/>
                </a:cxn>
              </a:cxnLst>
              <a:rect l="0" t="0" r="r" b="b"/>
              <a:pathLst>
                <a:path w="20623" h="21600" extrusionOk="0">
                  <a:moveTo>
                    <a:pt x="13244" y="16791"/>
                  </a:moveTo>
                  <a:cubicBezTo>
                    <a:pt x="13244" y="12322"/>
                    <a:pt x="13244" y="8289"/>
                    <a:pt x="13244" y="3599"/>
                  </a:cubicBezTo>
                  <a:cubicBezTo>
                    <a:pt x="4466" y="7830"/>
                    <a:pt x="4596" y="13285"/>
                    <a:pt x="13244" y="16791"/>
                  </a:cubicBezTo>
                  <a:close/>
                  <a:moveTo>
                    <a:pt x="1183" y="0"/>
                  </a:moveTo>
                  <a:cubicBezTo>
                    <a:pt x="7752" y="0"/>
                    <a:pt x="13710" y="0"/>
                    <a:pt x="20623" y="0"/>
                  </a:cubicBezTo>
                  <a:cubicBezTo>
                    <a:pt x="20623" y="7021"/>
                    <a:pt x="20623" y="13492"/>
                    <a:pt x="20623" y="21024"/>
                  </a:cubicBezTo>
                  <a:cubicBezTo>
                    <a:pt x="14337" y="21219"/>
                    <a:pt x="8420" y="21402"/>
                    <a:pt x="2048" y="21600"/>
                  </a:cubicBezTo>
                  <a:cubicBezTo>
                    <a:pt x="-977" y="14105"/>
                    <a:pt x="-100" y="7391"/>
                    <a:pt x="1183"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77" name="Shape"/>
            <p:cNvSpPr/>
            <p:nvPr/>
          </p:nvSpPr>
          <p:spPr>
            <a:xfrm>
              <a:off x="5162202" y="7150544"/>
              <a:ext cx="73780" cy="115873"/>
            </a:xfrm>
            <a:custGeom>
              <a:avLst/>
              <a:gdLst/>
              <a:ahLst/>
              <a:cxnLst>
                <a:cxn ang="0">
                  <a:pos x="wd2" y="hd2"/>
                </a:cxn>
                <a:cxn ang="5400000">
                  <a:pos x="wd2" y="hd2"/>
                </a:cxn>
                <a:cxn ang="10800000">
                  <a:pos x="wd2" y="hd2"/>
                </a:cxn>
                <a:cxn ang="16200000">
                  <a:pos x="wd2" y="hd2"/>
                </a:cxn>
              </a:cxnLst>
              <a:rect l="0" t="0" r="r" b="b"/>
              <a:pathLst>
                <a:path w="21542" h="21600" extrusionOk="0">
                  <a:moveTo>
                    <a:pt x="12909" y="17168"/>
                  </a:moveTo>
                  <a:cubicBezTo>
                    <a:pt x="12909" y="12663"/>
                    <a:pt x="12909" y="8775"/>
                    <a:pt x="12909" y="4693"/>
                  </a:cubicBezTo>
                  <a:cubicBezTo>
                    <a:pt x="4324" y="4813"/>
                    <a:pt x="5664" y="8347"/>
                    <a:pt x="5708" y="11048"/>
                  </a:cubicBezTo>
                  <a:cubicBezTo>
                    <a:pt x="5750" y="13727"/>
                    <a:pt x="4095" y="17429"/>
                    <a:pt x="12909" y="17168"/>
                  </a:cubicBezTo>
                  <a:close/>
                  <a:moveTo>
                    <a:pt x="21509" y="0"/>
                  </a:moveTo>
                  <a:cubicBezTo>
                    <a:pt x="21509" y="5042"/>
                    <a:pt x="21600" y="8581"/>
                    <a:pt x="21481" y="12117"/>
                  </a:cubicBezTo>
                  <a:cubicBezTo>
                    <a:pt x="21382" y="15058"/>
                    <a:pt x="21035" y="17996"/>
                    <a:pt x="20745" y="21600"/>
                  </a:cubicBezTo>
                  <a:cubicBezTo>
                    <a:pt x="13499" y="21600"/>
                    <a:pt x="7260" y="21600"/>
                    <a:pt x="0" y="21600"/>
                  </a:cubicBezTo>
                  <a:cubicBezTo>
                    <a:pt x="0" y="14721"/>
                    <a:pt x="0" y="8254"/>
                    <a:pt x="0" y="696"/>
                  </a:cubicBezTo>
                  <a:cubicBezTo>
                    <a:pt x="6289" y="492"/>
                    <a:pt x="12518" y="291"/>
                    <a:pt x="21509"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78" name="Shape"/>
            <p:cNvSpPr/>
            <p:nvPr/>
          </p:nvSpPr>
          <p:spPr>
            <a:xfrm>
              <a:off x="5262210" y="7333890"/>
              <a:ext cx="75652" cy="114506"/>
            </a:xfrm>
            <a:custGeom>
              <a:avLst/>
              <a:gdLst/>
              <a:ahLst/>
              <a:cxnLst>
                <a:cxn ang="0">
                  <a:pos x="wd2" y="hd2"/>
                </a:cxn>
                <a:cxn ang="5400000">
                  <a:pos x="wd2" y="hd2"/>
                </a:cxn>
                <a:cxn ang="10800000">
                  <a:pos x="wd2" y="hd2"/>
                </a:cxn>
                <a:cxn ang="16200000">
                  <a:pos x="wd2" y="hd2"/>
                </a:cxn>
              </a:cxnLst>
              <a:rect l="0" t="0" r="r" b="b"/>
              <a:pathLst>
                <a:path w="19984" h="21600" extrusionOk="0">
                  <a:moveTo>
                    <a:pt x="11917" y="18515"/>
                  </a:moveTo>
                  <a:cubicBezTo>
                    <a:pt x="11917" y="13182"/>
                    <a:pt x="11917" y="9069"/>
                    <a:pt x="11917" y="4344"/>
                  </a:cubicBezTo>
                  <a:cubicBezTo>
                    <a:pt x="3826" y="8310"/>
                    <a:pt x="3695" y="13437"/>
                    <a:pt x="11917" y="18515"/>
                  </a:cubicBezTo>
                  <a:close/>
                  <a:moveTo>
                    <a:pt x="0" y="21600"/>
                  </a:moveTo>
                  <a:cubicBezTo>
                    <a:pt x="0" y="14352"/>
                    <a:pt x="0" y="8048"/>
                    <a:pt x="0" y="552"/>
                  </a:cubicBezTo>
                  <a:cubicBezTo>
                    <a:pt x="5968" y="364"/>
                    <a:pt x="11617" y="186"/>
                    <a:pt x="17516" y="0"/>
                  </a:cubicBezTo>
                  <a:cubicBezTo>
                    <a:pt x="21600" y="7341"/>
                    <a:pt x="19380" y="14133"/>
                    <a:pt x="19396" y="21600"/>
                  </a:cubicBezTo>
                  <a:cubicBezTo>
                    <a:pt x="12706" y="21600"/>
                    <a:pt x="7050" y="21600"/>
                    <a:pt x="0"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79" name="Shape"/>
            <p:cNvSpPr/>
            <p:nvPr/>
          </p:nvSpPr>
          <p:spPr>
            <a:xfrm>
              <a:off x="5162202" y="7333890"/>
              <a:ext cx="70118" cy="112576"/>
            </a:xfrm>
            <a:custGeom>
              <a:avLst/>
              <a:gdLst/>
              <a:ahLst/>
              <a:cxnLst>
                <a:cxn ang="0">
                  <a:pos x="wd2" y="hd2"/>
                </a:cxn>
                <a:cxn ang="5400000">
                  <a:pos x="wd2" y="hd2"/>
                </a:cxn>
                <a:cxn ang="10800000">
                  <a:pos x="wd2" y="hd2"/>
                </a:cxn>
                <a:cxn ang="16200000">
                  <a:pos x="wd2" y="hd2"/>
                </a:cxn>
              </a:cxnLst>
              <a:rect l="0" t="0" r="r" b="b"/>
              <a:pathLst>
                <a:path w="21600" h="21600" extrusionOk="0">
                  <a:moveTo>
                    <a:pt x="13863" y="4484"/>
                  </a:moveTo>
                  <a:cubicBezTo>
                    <a:pt x="5056" y="3814"/>
                    <a:pt x="5676" y="7305"/>
                    <a:pt x="5894" y="10266"/>
                  </a:cubicBezTo>
                  <a:cubicBezTo>
                    <a:pt x="6114" y="13252"/>
                    <a:pt x="3714" y="17547"/>
                    <a:pt x="13863" y="17166"/>
                  </a:cubicBezTo>
                  <a:cubicBezTo>
                    <a:pt x="13863" y="12885"/>
                    <a:pt x="13863" y="8761"/>
                    <a:pt x="13863" y="4484"/>
                  </a:cubicBezTo>
                  <a:close/>
                  <a:moveTo>
                    <a:pt x="21600" y="21600"/>
                  </a:moveTo>
                  <a:cubicBezTo>
                    <a:pt x="13706" y="21600"/>
                    <a:pt x="7431" y="21600"/>
                    <a:pt x="0" y="21600"/>
                  </a:cubicBezTo>
                  <a:cubicBezTo>
                    <a:pt x="0" y="14280"/>
                    <a:pt x="0" y="7407"/>
                    <a:pt x="0" y="0"/>
                  </a:cubicBezTo>
                  <a:cubicBezTo>
                    <a:pt x="7430" y="0"/>
                    <a:pt x="14027" y="0"/>
                    <a:pt x="21600" y="0"/>
                  </a:cubicBezTo>
                  <a:cubicBezTo>
                    <a:pt x="21600" y="7261"/>
                    <a:pt x="21600" y="13891"/>
                    <a:pt x="21600"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80" name="Shape"/>
            <p:cNvSpPr/>
            <p:nvPr/>
          </p:nvSpPr>
          <p:spPr>
            <a:xfrm>
              <a:off x="4562156" y="7333890"/>
              <a:ext cx="70388" cy="111124"/>
            </a:xfrm>
            <a:custGeom>
              <a:avLst/>
              <a:gdLst/>
              <a:ahLst/>
              <a:cxnLst>
                <a:cxn ang="0">
                  <a:pos x="wd2" y="hd2"/>
                </a:cxn>
                <a:cxn ang="5400000">
                  <a:pos x="wd2" y="hd2"/>
                </a:cxn>
                <a:cxn ang="10800000">
                  <a:pos x="wd2" y="hd2"/>
                </a:cxn>
                <a:cxn ang="16200000">
                  <a:pos x="wd2" y="hd2"/>
                </a:cxn>
              </a:cxnLst>
              <a:rect l="0" t="0" r="r" b="b"/>
              <a:pathLst>
                <a:path w="21600" h="21600" extrusionOk="0">
                  <a:moveTo>
                    <a:pt x="13543" y="4625"/>
                  </a:moveTo>
                  <a:cubicBezTo>
                    <a:pt x="4049" y="10345"/>
                    <a:pt x="4411" y="13703"/>
                    <a:pt x="13543" y="18042"/>
                  </a:cubicBezTo>
                  <a:cubicBezTo>
                    <a:pt x="13543" y="13097"/>
                    <a:pt x="13543" y="8861"/>
                    <a:pt x="13543" y="4625"/>
                  </a:cubicBezTo>
                  <a:close/>
                  <a:moveTo>
                    <a:pt x="0" y="0"/>
                  </a:moveTo>
                  <a:cubicBezTo>
                    <a:pt x="7446" y="0"/>
                    <a:pt x="14045" y="0"/>
                    <a:pt x="21600" y="0"/>
                  </a:cubicBezTo>
                  <a:cubicBezTo>
                    <a:pt x="21600" y="7360"/>
                    <a:pt x="21600" y="14096"/>
                    <a:pt x="21600" y="21600"/>
                  </a:cubicBezTo>
                  <a:cubicBezTo>
                    <a:pt x="14453" y="21600"/>
                    <a:pt x="7832" y="21600"/>
                    <a:pt x="0" y="21600"/>
                  </a:cubicBezTo>
                  <a:cubicBezTo>
                    <a:pt x="0" y="14510"/>
                    <a:pt x="0" y="7532"/>
                    <a:pt x="0"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81" name="Shape"/>
            <p:cNvSpPr/>
            <p:nvPr/>
          </p:nvSpPr>
          <p:spPr>
            <a:xfrm>
              <a:off x="4545489" y="7167211"/>
              <a:ext cx="70753" cy="112003"/>
            </a:xfrm>
            <a:custGeom>
              <a:avLst/>
              <a:gdLst/>
              <a:ahLst/>
              <a:cxnLst>
                <a:cxn ang="0">
                  <a:pos x="wd2" y="hd2"/>
                </a:cxn>
                <a:cxn ang="5400000">
                  <a:pos x="wd2" y="hd2"/>
                </a:cxn>
                <a:cxn ang="10800000">
                  <a:pos x="wd2" y="hd2"/>
                </a:cxn>
                <a:cxn ang="16200000">
                  <a:pos x="wd2" y="hd2"/>
                </a:cxn>
              </a:cxnLst>
              <a:rect l="0" t="0" r="r" b="b"/>
              <a:pathLst>
                <a:path w="21600" h="21600" extrusionOk="0">
                  <a:moveTo>
                    <a:pt x="10728" y="18113"/>
                  </a:moveTo>
                  <a:cubicBezTo>
                    <a:pt x="17097" y="10178"/>
                    <a:pt x="16906" y="8631"/>
                    <a:pt x="8710" y="3441"/>
                  </a:cubicBezTo>
                  <a:cubicBezTo>
                    <a:pt x="6430" y="8545"/>
                    <a:pt x="4425" y="12740"/>
                    <a:pt x="10728" y="18113"/>
                  </a:cubicBezTo>
                  <a:close/>
                  <a:moveTo>
                    <a:pt x="0" y="21600"/>
                  </a:moveTo>
                  <a:cubicBezTo>
                    <a:pt x="0" y="13996"/>
                    <a:pt x="0" y="7361"/>
                    <a:pt x="0" y="0"/>
                  </a:cubicBezTo>
                  <a:cubicBezTo>
                    <a:pt x="7386" y="0"/>
                    <a:pt x="13912" y="0"/>
                    <a:pt x="21600" y="0"/>
                  </a:cubicBezTo>
                  <a:cubicBezTo>
                    <a:pt x="21600" y="7118"/>
                    <a:pt x="21600" y="13986"/>
                    <a:pt x="21600" y="21600"/>
                  </a:cubicBezTo>
                  <a:cubicBezTo>
                    <a:pt x="14559" y="21600"/>
                    <a:pt x="8069" y="21600"/>
                    <a:pt x="0"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82" name="Shape"/>
            <p:cNvSpPr/>
            <p:nvPr/>
          </p:nvSpPr>
          <p:spPr>
            <a:xfrm>
              <a:off x="4662165" y="7167211"/>
              <a:ext cx="71408" cy="115336"/>
            </a:xfrm>
            <a:custGeom>
              <a:avLst/>
              <a:gdLst/>
              <a:ahLst/>
              <a:cxnLst>
                <a:cxn ang="0">
                  <a:pos x="wd2" y="hd2"/>
                </a:cxn>
                <a:cxn ang="5400000">
                  <a:pos x="wd2" y="hd2"/>
                </a:cxn>
                <a:cxn ang="10800000">
                  <a:pos x="wd2" y="hd2"/>
                </a:cxn>
                <a:cxn ang="16200000">
                  <a:pos x="wd2" y="hd2"/>
                </a:cxn>
              </a:cxnLst>
              <a:rect l="0" t="0" r="r" b="b"/>
              <a:pathLst>
                <a:path w="21600" h="21600" extrusionOk="0">
                  <a:moveTo>
                    <a:pt x="8483" y="3238"/>
                  </a:moveTo>
                  <a:cubicBezTo>
                    <a:pt x="6336" y="8455"/>
                    <a:pt x="4591" y="12603"/>
                    <a:pt x="9725" y="16756"/>
                  </a:cubicBezTo>
                  <a:cubicBezTo>
                    <a:pt x="17295" y="11721"/>
                    <a:pt x="17175" y="7946"/>
                    <a:pt x="8483" y="3238"/>
                  </a:cubicBezTo>
                  <a:close/>
                  <a:moveTo>
                    <a:pt x="0" y="21600"/>
                  </a:moveTo>
                  <a:cubicBezTo>
                    <a:pt x="0" y="13752"/>
                    <a:pt x="0" y="7315"/>
                    <a:pt x="0" y="0"/>
                  </a:cubicBezTo>
                  <a:cubicBezTo>
                    <a:pt x="7152" y="0"/>
                    <a:pt x="13918" y="0"/>
                    <a:pt x="21600" y="0"/>
                  </a:cubicBezTo>
                  <a:cubicBezTo>
                    <a:pt x="21600" y="6912"/>
                    <a:pt x="21600" y="13360"/>
                    <a:pt x="21600" y="20860"/>
                  </a:cubicBezTo>
                  <a:cubicBezTo>
                    <a:pt x="14914" y="21089"/>
                    <a:pt x="8465" y="21310"/>
                    <a:pt x="0"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83" name="Shape"/>
            <p:cNvSpPr/>
            <p:nvPr/>
          </p:nvSpPr>
          <p:spPr>
            <a:xfrm>
              <a:off x="4662165" y="7333890"/>
              <a:ext cx="71932" cy="109479"/>
            </a:xfrm>
            <a:custGeom>
              <a:avLst/>
              <a:gdLst/>
              <a:ahLst/>
              <a:cxnLst>
                <a:cxn ang="0">
                  <a:pos x="wd2" y="hd2"/>
                </a:cxn>
                <a:cxn ang="5400000">
                  <a:pos x="wd2" y="hd2"/>
                </a:cxn>
                <a:cxn ang="10800000">
                  <a:pos x="wd2" y="hd2"/>
                </a:cxn>
                <a:cxn ang="16200000">
                  <a:pos x="wd2" y="hd2"/>
                </a:cxn>
              </a:cxnLst>
              <a:rect l="0" t="0" r="r" b="b"/>
              <a:pathLst>
                <a:path w="21600" h="21600" extrusionOk="0">
                  <a:moveTo>
                    <a:pt x="8173" y="17263"/>
                  </a:moveTo>
                  <a:cubicBezTo>
                    <a:pt x="15166" y="13675"/>
                    <a:pt x="16675" y="9741"/>
                    <a:pt x="14577" y="5910"/>
                  </a:cubicBezTo>
                  <a:cubicBezTo>
                    <a:pt x="14058" y="4962"/>
                    <a:pt x="11158" y="4577"/>
                    <a:pt x="8173" y="3512"/>
                  </a:cubicBezTo>
                  <a:cubicBezTo>
                    <a:pt x="8173" y="8745"/>
                    <a:pt x="8173" y="13004"/>
                    <a:pt x="8173" y="17263"/>
                  </a:cubicBezTo>
                  <a:close/>
                  <a:moveTo>
                    <a:pt x="0" y="21600"/>
                  </a:moveTo>
                  <a:cubicBezTo>
                    <a:pt x="0" y="14169"/>
                    <a:pt x="0" y="7568"/>
                    <a:pt x="0" y="0"/>
                  </a:cubicBezTo>
                  <a:cubicBezTo>
                    <a:pt x="7033" y="0"/>
                    <a:pt x="13808" y="0"/>
                    <a:pt x="21600" y="0"/>
                  </a:cubicBezTo>
                  <a:cubicBezTo>
                    <a:pt x="21600" y="7136"/>
                    <a:pt x="21600" y="13973"/>
                    <a:pt x="21600" y="21600"/>
                  </a:cubicBezTo>
                  <a:cubicBezTo>
                    <a:pt x="14610" y="21600"/>
                    <a:pt x="8133" y="21600"/>
                    <a:pt x="0"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84" name="Shape"/>
            <p:cNvSpPr/>
            <p:nvPr/>
          </p:nvSpPr>
          <p:spPr>
            <a:xfrm>
              <a:off x="4878847" y="6800516"/>
              <a:ext cx="124032" cy="123871"/>
            </a:xfrm>
            <a:custGeom>
              <a:avLst/>
              <a:gdLst/>
              <a:ahLst/>
              <a:cxnLst>
                <a:cxn ang="0">
                  <a:pos x="wd2" y="hd2"/>
                </a:cxn>
                <a:cxn ang="5400000">
                  <a:pos x="wd2" y="hd2"/>
                </a:cxn>
                <a:cxn ang="10800000">
                  <a:pos x="wd2" y="hd2"/>
                </a:cxn>
                <a:cxn ang="16200000">
                  <a:pos x="wd2" y="hd2"/>
                </a:cxn>
              </a:cxnLst>
              <a:rect l="0" t="0" r="r" b="b"/>
              <a:pathLst>
                <a:path w="21600" h="21600" extrusionOk="0">
                  <a:moveTo>
                    <a:pt x="13913" y="7771"/>
                  </a:moveTo>
                  <a:cubicBezTo>
                    <a:pt x="16437" y="8493"/>
                    <a:pt x="18960" y="9215"/>
                    <a:pt x="21483" y="9937"/>
                  </a:cubicBezTo>
                  <a:cubicBezTo>
                    <a:pt x="21522" y="10529"/>
                    <a:pt x="21561" y="11122"/>
                    <a:pt x="21600" y="11714"/>
                  </a:cubicBezTo>
                  <a:cubicBezTo>
                    <a:pt x="19171" y="12343"/>
                    <a:pt x="16742" y="12972"/>
                    <a:pt x="13934" y="13699"/>
                  </a:cubicBezTo>
                  <a:cubicBezTo>
                    <a:pt x="13215" y="16124"/>
                    <a:pt x="12405" y="18852"/>
                    <a:pt x="11595" y="21580"/>
                  </a:cubicBezTo>
                  <a:cubicBezTo>
                    <a:pt x="11037" y="21587"/>
                    <a:pt x="10479" y="21593"/>
                    <a:pt x="9921" y="21600"/>
                  </a:cubicBezTo>
                  <a:cubicBezTo>
                    <a:pt x="9263" y="19114"/>
                    <a:pt x="8606" y="16628"/>
                    <a:pt x="7882" y="13888"/>
                  </a:cubicBezTo>
                  <a:cubicBezTo>
                    <a:pt x="5366" y="13129"/>
                    <a:pt x="2683" y="12318"/>
                    <a:pt x="0" y="11507"/>
                  </a:cubicBezTo>
                  <a:cubicBezTo>
                    <a:pt x="18" y="10990"/>
                    <a:pt x="35" y="10472"/>
                    <a:pt x="53" y="9955"/>
                  </a:cubicBezTo>
                  <a:cubicBezTo>
                    <a:pt x="2580" y="9247"/>
                    <a:pt x="5106" y="8539"/>
                    <a:pt x="7769" y="7793"/>
                  </a:cubicBezTo>
                  <a:cubicBezTo>
                    <a:pt x="8445" y="5319"/>
                    <a:pt x="9139" y="2775"/>
                    <a:pt x="9834" y="230"/>
                  </a:cubicBezTo>
                  <a:cubicBezTo>
                    <a:pt x="10397" y="153"/>
                    <a:pt x="10960" y="77"/>
                    <a:pt x="11524" y="0"/>
                  </a:cubicBezTo>
                  <a:cubicBezTo>
                    <a:pt x="12320" y="2590"/>
                    <a:pt x="13116" y="5180"/>
                    <a:pt x="13913" y="7771"/>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85" name="Shape"/>
            <p:cNvSpPr/>
            <p:nvPr/>
          </p:nvSpPr>
          <p:spPr>
            <a:xfrm>
              <a:off x="2628678" y="6850520"/>
              <a:ext cx="84814" cy="808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314" y="12685"/>
                    <a:pt x="12957" y="5129"/>
                    <a:pt x="21600" y="0"/>
                  </a:cubicBezTo>
                  <a:cubicBezTo>
                    <a:pt x="21423" y="9682"/>
                    <a:pt x="9968" y="21598"/>
                    <a:pt x="0"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86" name="Shape"/>
            <p:cNvSpPr/>
            <p:nvPr/>
          </p:nvSpPr>
          <p:spPr>
            <a:xfrm>
              <a:off x="111818" y="4883704"/>
              <a:ext cx="380918" cy="380453"/>
            </a:xfrm>
            <a:custGeom>
              <a:avLst/>
              <a:gdLst/>
              <a:ahLst/>
              <a:cxnLst>
                <a:cxn ang="0">
                  <a:pos x="wd2" y="hd2"/>
                </a:cxn>
                <a:cxn ang="5400000">
                  <a:pos x="wd2" y="hd2"/>
                </a:cxn>
                <a:cxn ang="10800000">
                  <a:pos x="wd2" y="hd2"/>
                </a:cxn>
                <a:cxn ang="16200000">
                  <a:pos x="wd2" y="hd2"/>
                </a:cxn>
              </a:cxnLst>
              <a:rect l="0" t="0" r="r" b="b"/>
              <a:pathLst>
                <a:path w="21532" h="21541" extrusionOk="0">
                  <a:moveTo>
                    <a:pt x="10747" y="1410"/>
                  </a:moveTo>
                  <a:cubicBezTo>
                    <a:pt x="5557" y="1418"/>
                    <a:pt x="1334" y="5636"/>
                    <a:pt x="1328" y="10819"/>
                  </a:cubicBezTo>
                  <a:cubicBezTo>
                    <a:pt x="1321" y="15962"/>
                    <a:pt x="5608" y="20241"/>
                    <a:pt x="10763" y="20236"/>
                  </a:cubicBezTo>
                  <a:cubicBezTo>
                    <a:pt x="15929" y="20231"/>
                    <a:pt x="20182" y="15964"/>
                    <a:pt x="20168" y="10802"/>
                  </a:cubicBezTo>
                  <a:cubicBezTo>
                    <a:pt x="20153" y="5594"/>
                    <a:pt x="15949" y="1402"/>
                    <a:pt x="10747" y="1410"/>
                  </a:cubicBezTo>
                  <a:close/>
                  <a:moveTo>
                    <a:pt x="10683" y="21540"/>
                  </a:moveTo>
                  <a:cubicBezTo>
                    <a:pt x="4675" y="21514"/>
                    <a:pt x="-68" y="16681"/>
                    <a:pt x="1" y="10653"/>
                  </a:cubicBezTo>
                  <a:cubicBezTo>
                    <a:pt x="68" y="4800"/>
                    <a:pt x="4853" y="33"/>
                    <a:pt x="10696" y="0"/>
                  </a:cubicBezTo>
                  <a:cubicBezTo>
                    <a:pt x="16635" y="-34"/>
                    <a:pt x="21532" y="4848"/>
                    <a:pt x="21532" y="10803"/>
                  </a:cubicBezTo>
                  <a:cubicBezTo>
                    <a:pt x="21531" y="16788"/>
                    <a:pt x="16704" y="21566"/>
                    <a:pt x="10683" y="2154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87" name="Shape"/>
            <p:cNvSpPr/>
            <p:nvPr/>
          </p:nvSpPr>
          <p:spPr>
            <a:xfrm>
              <a:off x="2595341" y="5017047"/>
              <a:ext cx="257243" cy="262352"/>
            </a:xfrm>
            <a:custGeom>
              <a:avLst/>
              <a:gdLst/>
              <a:ahLst/>
              <a:cxnLst>
                <a:cxn ang="0">
                  <a:pos x="wd2" y="hd2"/>
                </a:cxn>
                <a:cxn ang="5400000">
                  <a:pos x="wd2" y="hd2"/>
                </a:cxn>
                <a:cxn ang="10800000">
                  <a:pos x="wd2" y="hd2"/>
                </a:cxn>
                <a:cxn ang="16200000">
                  <a:pos x="wd2" y="hd2"/>
                </a:cxn>
              </a:cxnLst>
              <a:rect l="0" t="0" r="r" b="b"/>
              <a:pathLst>
                <a:path w="21165" h="20844" extrusionOk="0">
                  <a:moveTo>
                    <a:pt x="13288" y="18601"/>
                  </a:moveTo>
                  <a:cubicBezTo>
                    <a:pt x="13532" y="16701"/>
                    <a:pt x="13739" y="15092"/>
                    <a:pt x="13953" y="13429"/>
                  </a:cubicBezTo>
                  <a:cubicBezTo>
                    <a:pt x="15892" y="13223"/>
                    <a:pt x="17557" y="13045"/>
                    <a:pt x="19298" y="12860"/>
                  </a:cubicBezTo>
                  <a:cubicBezTo>
                    <a:pt x="19298" y="11119"/>
                    <a:pt x="19298" y="9643"/>
                    <a:pt x="19298" y="7986"/>
                  </a:cubicBezTo>
                  <a:cubicBezTo>
                    <a:pt x="17435" y="7788"/>
                    <a:pt x="15769" y="7611"/>
                    <a:pt x="13951" y="7418"/>
                  </a:cubicBezTo>
                  <a:cubicBezTo>
                    <a:pt x="13721" y="5684"/>
                    <a:pt x="13508" y="4076"/>
                    <a:pt x="13282" y="2376"/>
                  </a:cubicBezTo>
                  <a:cubicBezTo>
                    <a:pt x="11465" y="2376"/>
                    <a:pt x="9838" y="2376"/>
                    <a:pt x="8125" y="2376"/>
                  </a:cubicBezTo>
                  <a:cubicBezTo>
                    <a:pt x="7884" y="4255"/>
                    <a:pt x="7681" y="5847"/>
                    <a:pt x="7470" y="7500"/>
                  </a:cubicBezTo>
                  <a:cubicBezTo>
                    <a:pt x="5598" y="7658"/>
                    <a:pt x="4053" y="7789"/>
                    <a:pt x="2358" y="7933"/>
                  </a:cubicBezTo>
                  <a:cubicBezTo>
                    <a:pt x="2358" y="9727"/>
                    <a:pt x="2358" y="11297"/>
                    <a:pt x="2358" y="12947"/>
                  </a:cubicBezTo>
                  <a:cubicBezTo>
                    <a:pt x="4188" y="13108"/>
                    <a:pt x="5737" y="13244"/>
                    <a:pt x="7464" y="13396"/>
                  </a:cubicBezTo>
                  <a:cubicBezTo>
                    <a:pt x="7708" y="15173"/>
                    <a:pt x="7927" y="16771"/>
                    <a:pt x="8178" y="18601"/>
                  </a:cubicBezTo>
                  <a:cubicBezTo>
                    <a:pt x="9844" y="18601"/>
                    <a:pt x="11375" y="18601"/>
                    <a:pt x="13288" y="18601"/>
                  </a:cubicBezTo>
                  <a:close/>
                  <a:moveTo>
                    <a:pt x="275" y="6173"/>
                  </a:moveTo>
                  <a:cubicBezTo>
                    <a:pt x="2254" y="5908"/>
                    <a:pt x="3918" y="5686"/>
                    <a:pt x="5707" y="5447"/>
                  </a:cubicBezTo>
                  <a:cubicBezTo>
                    <a:pt x="5866" y="3808"/>
                    <a:pt x="6012" y="2310"/>
                    <a:pt x="6175" y="631"/>
                  </a:cubicBezTo>
                  <a:cubicBezTo>
                    <a:pt x="9164" y="-333"/>
                    <a:pt x="12100" y="-9"/>
                    <a:pt x="15275" y="405"/>
                  </a:cubicBezTo>
                  <a:cubicBezTo>
                    <a:pt x="15485" y="2157"/>
                    <a:pt x="15677" y="3761"/>
                    <a:pt x="15881" y="5468"/>
                  </a:cubicBezTo>
                  <a:cubicBezTo>
                    <a:pt x="17643" y="5708"/>
                    <a:pt x="19306" y="5935"/>
                    <a:pt x="21165" y="6188"/>
                  </a:cubicBezTo>
                  <a:cubicBezTo>
                    <a:pt x="21165" y="9098"/>
                    <a:pt x="21165" y="11844"/>
                    <a:pt x="21165" y="14784"/>
                  </a:cubicBezTo>
                  <a:cubicBezTo>
                    <a:pt x="19288" y="15021"/>
                    <a:pt x="17630" y="15231"/>
                    <a:pt x="15828" y="15458"/>
                  </a:cubicBezTo>
                  <a:cubicBezTo>
                    <a:pt x="15672" y="17096"/>
                    <a:pt x="15529" y="18594"/>
                    <a:pt x="15374" y="20221"/>
                  </a:cubicBezTo>
                  <a:cubicBezTo>
                    <a:pt x="12366" y="21267"/>
                    <a:pt x="9416" y="20697"/>
                    <a:pt x="6316" y="20622"/>
                  </a:cubicBezTo>
                  <a:cubicBezTo>
                    <a:pt x="6061" y="18704"/>
                    <a:pt x="5848" y="17104"/>
                    <a:pt x="5623" y="15411"/>
                  </a:cubicBezTo>
                  <a:cubicBezTo>
                    <a:pt x="3915" y="15234"/>
                    <a:pt x="2356" y="15072"/>
                    <a:pt x="662" y="14897"/>
                  </a:cubicBezTo>
                  <a:cubicBezTo>
                    <a:pt x="-435" y="11994"/>
                    <a:pt x="128" y="9150"/>
                    <a:pt x="275" y="6173"/>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88" name="Shape"/>
            <p:cNvSpPr/>
            <p:nvPr/>
          </p:nvSpPr>
          <p:spPr>
            <a:xfrm>
              <a:off x="395174" y="2650202"/>
              <a:ext cx="204393" cy="203023"/>
            </a:xfrm>
            <a:custGeom>
              <a:avLst/>
              <a:gdLst/>
              <a:ahLst/>
              <a:cxnLst>
                <a:cxn ang="0">
                  <a:pos x="wd2" y="hd2"/>
                </a:cxn>
                <a:cxn ang="5400000">
                  <a:pos x="wd2" y="hd2"/>
                </a:cxn>
                <a:cxn ang="10800000">
                  <a:pos x="wd2" y="hd2"/>
                </a:cxn>
                <a:cxn ang="16200000">
                  <a:pos x="wd2" y="hd2"/>
                </a:cxn>
              </a:cxnLst>
              <a:rect l="0" t="0" r="r" b="b"/>
              <a:pathLst>
                <a:path w="21600" h="21600" extrusionOk="0">
                  <a:moveTo>
                    <a:pt x="8534" y="2171"/>
                  </a:moveTo>
                  <a:cubicBezTo>
                    <a:pt x="8159" y="4444"/>
                    <a:pt x="7890" y="6072"/>
                    <a:pt x="7604" y="7804"/>
                  </a:cubicBezTo>
                  <a:cubicBezTo>
                    <a:pt x="5717" y="8081"/>
                    <a:pt x="4105" y="8317"/>
                    <a:pt x="2101" y="8611"/>
                  </a:cubicBezTo>
                  <a:cubicBezTo>
                    <a:pt x="2248" y="10346"/>
                    <a:pt x="2367" y="11752"/>
                    <a:pt x="2478" y="13061"/>
                  </a:cubicBezTo>
                  <a:cubicBezTo>
                    <a:pt x="4467" y="13366"/>
                    <a:pt x="5948" y="13593"/>
                    <a:pt x="7602" y="13847"/>
                  </a:cubicBezTo>
                  <a:cubicBezTo>
                    <a:pt x="7913" y="15665"/>
                    <a:pt x="8191" y="17295"/>
                    <a:pt x="8510" y="19163"/>
                  </a:cubicBezTo>
                  <a:cubicBezTo>
                    <a:pt x="10072" y="19163"/>
                    <a:pt x="11493" y="19163"/>
                    <a:pt x="12856" y="19163"/>
                  </a:cubicBezTo>
                  <a:cubicBezTo>
                    <a:pt x="13262" y="17218"/>
                    <a:pt x="13602" y="15585"/>
                    <a:pt x="13961" y="13868"/>
                  </a:cubicBezTo>
                  <a:cubicBezTo>
                    <a:pt x="15782" y="13565"/>
                    <a:pt x="17394" y="13296"/>
                    <a:pt x="19357" y="12970"/>
                  </a:cubicBezTo>
                  <a:cubicBezTo>
                    <a:pt x="19200" y="11236"/>
                    <a:pt x="19071" y="9811"/>
                    <a:pt x="18952" y="8499"/>
                  </a:cubicBezTo>
                  <a:cubicBezTo>
                    <a:pt x="17003" y="8201"/>
                    <a:pt x="15523" y="7974"/>
                    <a:pt x="13895" y="7725"/>
                  </a:cubicBezTo>
                  <a:cubicBezTo>
                    <a:pt x="13553" y="5936"/>
                    <a:pt x="13239" y="4299"/>
                    <a:pt x="12874" y="2388"/>
                  </a:cubicBezTo>
                  <a:cubicBezTo>
                    <a:pt x="11501" y="2319"/>
                    <a:pt x="10206" y="2254"/>
                    <a:pt x="8534" y="2171"/>
                  </a:cubicBezTo>
                  <a:close/>
                  <a:moveTo>
                    <a:pt x="0" y="6031"/>
                  </a:moveTo>
                  <a:cubicBezTo>
                    <a:pt x="1865" y="5736"/>
                    <a:pt x="3353" y="5500"/>
                    <a:pt x="5178" y="5212"/>
                  </a:cubicBezTo>
                  <a:cubicBezTo>
                    <a:pt x="5456" y="3598"/>
                    <a:pt x="5735" y="1984"/>
                    <a:pt x="6078" y="0"/>
                  </a:cubicBezTo>
                  <a:cubicBezTo>
                    <a:pt x="9067" y="0"/>
                    <a:pt x="12048" y="0"/>
                    <a:pt x="15361" y="0"/>
                  </a:cubicBezTo>
                  <a:cubicBezTo>
                    <a:pt x="15698" y="1599"/>
                    <a:pt x="16038" y="3212"/>
                    <a:pt x="16429" y="5068"/>
                  </a:cubicBezTo>
                  <a:cubicBezTo>
                    <a:pt x="17952" y="5375"/>
                    <a:pt x="19569" y="5701"/>
                    <a:pt x="21600" y="6111"/>
                  </a:cubicBezTo>
                  <a:cubicBezTo>
                    <a:pt x="21600" y="9126"/>
                    <a:pt x="21600" y="12097"/>
                    <a:pt x="21600" y="15445"/>
                  </a:cubicBezTo>
                  <a:cubicBezTo>
                    <a:pt x="20023" y="15772"/>
                    <a:pt x="18405" y="16107"/>
                    <a:pt x="16500" y="16501"/>
                  </a:cubicBezTo>
                  <a:cubicBezTo>
                    <a:pt x="16195" y="17987"/>
                    <a:pt x="15866" y="19594"/>
                    <a:pt x="15455" y="21600"/>
                  </a:cubicBezTo>
                  <a:cubicBezTo>
                    <a:pt x="12450" y="21600"/>
                    <a:pt x="9489" y="21600"/>
                    <a:pt x="6212" y="21600"/>
                  </a:cubicBezTo>
                  <a:cubicBezTo>
                    <a:pt x="5892" y="20003"/>
                    <a:pt x="5569" y="18394"/>
                    <a:pt x="5201" y="16552"/>
                  </a:cubicBezTo>
                  <a:cubicBezTo>
                    <a:pt x="3592" y="16245"/>
                    <a:pt x="1977" y="15936"/>
                    <a:pt x="0" y="15558"/>
                  </a:cubicBezTo>
                  <a:cubicBezTo>
                    <a:pt x="0" y="12474"/>
                    <a:pt x="0" y="9499"/>
                    <a:pt x="0" y="6031"/>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89" name="Shape"/>
            <p:cNvSpPr/>
            <p:nvPr/>
          </p:nvSpPr>
          <p:spPr>
            <a:xfrm>
              <a:off x="2528669" y="433366"/>
              <a:ext cx="400815" cy="400018"/>
            </a:xfrm>
            <a:custGeom>
              <a:avLst/>
              <a:gdLst/>
              <a:ahLst/>
              <a:cxnLst>
                <a:cxn ang="0">
                  <a:pos x="wd2" y="hd2"/>
                </a:cxn>
                <a:cxn ang="5400000">
                  <a:pos x="wd2" y="hd2"/>
                </a:cxn>
                <a:cxn ang="10800000">
                  <a:pos x="wd2" y="hd2"/>
                </a:cxn>
                <a:cxn ang="16200000">
                  <a:pos x="wd2" y="hd2"/>
                </a:cxn>
              </a:cxnLst>
              <a:rect l="0" t="0" r="r" b="b"/>
              <a:pathLst>
                <a:path w="21600" h="21600" extrusionOk="0">
                  <a:moveTo>
                    <a:pt x="20345" y="7312"/>
                  </a:moveTo>
                  <a:cubicBezTo>
                    <a:pt x="18296" y="7312"/>
                    <a:pt x="16427" y="7312"/>
                    <a:pt x="14238" y="7312"/>
                  </a:cubicBezTo>
                  <a:cubicBezTo>
                    <a:pt x="14238" y="5121"/>
                    <a:pt x="14238" y="3248"/>
                    <a:pt x="14238" y="1296"/>
                  </a:cubicBezTo>
                  <a:cubicBezTo>
                    <a:pt x="11792" y="1121"/>
                    <a:pt x="9677" y="897"/>
                    <a:pt x="7544" y="1402"/>
                  </a:cubicBezTo>
                  <a:cubicBezTo>
                    <a:pt x="7419" y="3450"/>
                    <a:pt x="7305" y="5320"/>
                    <a:pt x="7178" y="7423"/>
                  </a:cubicBezTo>
                  <a:cubicBezTo>
                    <a:pt x="5094" y="7423"/>
                    <a:pt x="3297" y="7423"/>
                    <a:pt x="1344" y="7423"/>
                  </a:cubicBezTo>
                  <a:cubicBezTo>
                    <a:pt x="1344" y="9789"/>
                    <a:pt x="1344" y="11897"/>
                    <a:pt x="1344" y="14337"/>
                  </a:cubicBezTo>
                  <a:cubicBezTo>
                    <a:pt x="3394" y="14337"/>
                    <a:pt x="5255" y="14337"/>
                    <a:pt x="7254" y="14337"/>
                  </a:cubicBezTo>
                  <a:cubicBezTo>
                    <a:pt x="7359" y="16529"/>
                    <a:pt x="7449" y="18402"/>
                    <a:pt x="7544" y="20374"/>
                  </a:cubicBezTo>
                  <a:cubicBezTo>
                    <a:pt x="9836" y="20374"/>
                    <a:pt x="11878" y="20374"/>
                    <a:pt x="14092" y="20374"/>
                  </a:cubicBezTo>
                  <a:cubicBezTo>
                    <a:pt x="14225" y="18304"/>
                    <a:pt x="14348" y="16365"/>
                    <a:pt x="14485" y="14232"/>
                  </a:cubicBezTo>
                  <a:cubicBezTo>
                    <a:pt x="16579" y="14232"/>
                    <a:pt x="18380" y="14232"/>
                    <a:pt x="20345" y="14232"/>
                  </a:cubicBezTo>
                  <a:cubicBezTo>
                    <a:pt x="20345" y="11883"/>
                    <a:pt x="20345" y="9759"/>
                    <a:pt x="20345" y="7312"/>
                  </a:cubicBezTo>
                  <a:close/>
                  <a:moveTo>
                    <a:pt x="0" y="6235"/>
                  </a:moveTo>
                  <a:cubicBezTo>
                    <a:pt x="1970" y="6128"/>
                    <a:pt x="3848" y="6026"/>
                    <a:pt x="6048" y="5906"/>
                  </a:cubicBezTo>
                  <a:cubicBezTo>
                    <a:pt x="6048" y="3925"/>
                    <a:pt x="6048" y="2052"/>
                    <a:pt x="6048" y="0"/>
                  </a:cubicBezTo>
                  <a:cubicBezTo>
                    <a:pt x="9301" y="0"/>
                    <a:pt x="12220" y="0"/>
                    <a:pt x="15387" y="0"/>
                  </a:cubicBezTo>
                  <a:cubicBezTo>
                    <a:pt x="15474" y="1967"/>
                    <a:pt x="15557" y="3839"/>
                    <a:pt x="15650" y="5930"/>
                  </a:cubicBezTo>
                  <a:cubicBezTo>
                    <a:pt x="17675" y="6021"/>
                    <a:pt x="19549" y="6106"/>
                    <a:pt x="21600" y="6199"/>
                  </a:cubicBezTo>
                  <a:cubicBezTo>
                    <a:pt x="21600" y="9318"/>
                    <a:pt x="21600" y="12238"/>
                    <a:pt x="21600" y="15412"/>
                  </a:cubicBezTo>
                  <a:cubicBezTo>
                    <a:pt x="19668" y="15503"/>
                    <a:pt x="17784" y="15592"/>
                    <a:pt x="15670" y="15692"/>
                  </a:cubicBezTo>
                  <a:cubicBezTo>
                    <a:pt x="15575" y="17668"/>
                    <a:pt x="15485" y="19540"/>
                    <a:pt x="15385" y="21600"/>
                  </a:cubicBezTo>
                  <a:cubicBezTo>
                    <a:pt x="12306" y="21600"/>
                    <a:pt x="9398" y="21600"/>
                    <a:pt x="6227" y="21600"/>
                  </a:cubicBezTo>
                  <a:cubicBezTo>
                    <a:pt x="6133" y="19636"/>
                    <a:pt x="6044" y="17763"/>
                    <a:pt x="5939" y="15564"/>
                  </a:cubicBezTo>
                  <a:cubicBezTo>
                    <a:pt x="3918" y="15564"/>
                    <a:pt x="2046" y="15564"/>
                    <a:pt x="0" y="15564"/>
                  </a:cubicBezTo>
                  <a:cubicBezTo>
                    <a:pt x="0" y="12310"/>
                    <a:pt x="0" y="9396"/>
                    <a:pt x="0" y="6235"/>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90" name="Shape"/>
            <p:cNvSpPr/>
            <p:nvPr/>
          </p:nvSpPr>
          <p:spPr>
            <a:xfrm>
              <a:off x="9262513" y="5000380"/>
              <a:ext cx="254369" cy="252611"/>
            </a:xfrm>
            <a:custGeom>
              <a:avLst/>
              <a:gdLst/>
              <a:ahLst/>
              <a:cxnLst>
                <a:cxn ang="0">
                  <a:pos x="wd2" y="hd2"/>
                </a:cxn>
                <a:cxn ang="5400000">
                  <a:pos x="wd2" y="hd2"/>
                </a:cxn>
                <a:cxn ang="10800000">
                  <a:pos x="wd2" y="hd2"/>
                </a:cxn>
                <a:cxn ang="16200000">
                  <a:pos x="wd2" y="hd2"/>
                </a:cxn>
              </a:cxnLst>
              <a:rect l="0" t="0" r="r" b="b"/>
              <a:pathLst>
                <a:path w="21600" h="21600" extrusionOk="0">
                  <a:moveTo>
                    <a:pt x="7620" y="14036"/>
                  </a:moveTo>
                  <a:cubicBezTo>
                    <a:pt x="7848" y="16025"/>
                    <a:pt x="8045" y="17747"/>
                    <a:pt x="8249" y="19526"/>
                  </a:cubicBezTo>
                  <a:cubicBezTo>
                    <a:pt x="10174" y="19526"/>
                    <a:pt x="11848" y="19526"/>
                    <a:pt x="13476" y="19526"/>
                  </a:cubicBezTo>
                  <a:cubicBezTo>
                    <a:pt x="13738" y="17452"/>
                    <a:pt x="13955" y="15733"/>
                    <a:pt x="14178" y="13967"/>
                  </a:cubicBezTo>
                  <a:cubicBezTo>
                    <a:pt x="16154" y="13775"/>
                    <a:pt x="17766" y="13618"/>
                    <a:pt x="19599" y="13439"/>
                  </a:cubicBezTo>
                  <a:cubicBezTo>
                    <a:pt x="19599" y="11628"/>
                    <a:pt x="19599" y="9918"/>
                    <a:pt x="19599" y="8128"/>
                  </a:cubicBezTo>
                  <a:cubicBezTo>
                    <a:pt x="17613" y="7900"/>
                    <a:pt x="15902" y="7703"/>
                    <a:pt x="14116" y="7497"/>
                  </a:cubicBezTo>
                  <a:cubicBezTo>
                    <a:pt x="13865" y="5502"/>
                    <a:pt x="13649" y="3785"/>
                    <a:pt x="13430" y="2049"/>
                  </a:cubicBezTo>
                  <a:cubicBezTo>
                    <a:pt x="11568" y="2049"/>
                    <a:pt x="9988" y="2049"/>
                    <a:pt x="8281" y="2049"/>
                  </a:cubicBezTo>
                  <a:cubicBezTo>
                    <a:pt x="8033" y="3998"/>
                    <a:pt x="7815" y="5715"/>
                    <a:pt x="7584" y="7529"/>
                  </a:cubicBezTo>
                  <a:cubicBezTo>
                    <a:pt x="5646" y="7766"/>
                    <a:pt x="3936" y="7975"/>
                    <a:pt x="2170" y="8192"/>
                  </a:cubicBezTo>
                  <a:cubicBezTo>
                    <a:pt x="2170" y="10074"/>
                    <a:pt x="2170" y="11669"/>
                    <a:pt x="2170" y="13397"/>
                  </a:cubicBezTo>
                  <a:cubicBezTo>
                    <a:pt x="4106" y="13624"/>
                    <a:pt x="5816" y="13824"/>
                    <a:pt x="7620" y="14036"/>
                  </a:cubicBezTo>
                  <a:close/>
                  <a:moveTo>
                    <a:pt x="0" y="15464"/>
                  </a:moveTo>
                  <a:cubicBezTo>
                    <a:pt x="0" y="12226"/>
                    <a:pt x="0" y="9385"/>
                    <a:pt x="0" y="6230"/>
                  </a:cubicBezTo>
                  <a:cubicBezTo>
                    <a:pt x="1877" y="5997"/>
                    <a:pt x="3581" y="5786"/>
                    <a:pt x="5561" y="5541"/>
                  </a:cubicBezTo>
                  <a:cubicBezTo>
                    <a:pt x="5786" y="3777"/>
                    <a:pt x="6006" y="2056"/>
                    <a:pt x="6268" y="0"/>
                  </a:cubicBezTo>
                  <a:cubicBezTo>
                    <a:pt x="9283" y="0"/>
                    <a:pt x="12201" y="0"/>
                    <a:pt x="15498" y="0"/>
                  </a:cubicBezTo>
                  <a:cubicBezTo>
                    <a:pt x="15723" y="1727"/>
                    <a:pt x="15946" y="3441"/>
                    <a:pt x="16212" y="5481"/>
                  </a:cubicBezTo>
                  <a:cubicBezTo>
                    <a:pt x="17887" y="5697"/>
                    <a:pt x="19588" y="5916"/>
                    <a:pt x="21600" y="6176"/>
                  </a:cubicBezTo>
                  <a:cubicBezTo>
                    <a:pt x="21600" y="9196"/>
                    <a:pt x="21600" y="12148"/>
                    <a:pt x="21600" y="15457"/>
                  </a:cubicBezTo>
                  <a:cubicBezTo>
                    <a:pt x="19890" y="15673"/>
                    <a:pt x="18181" y="15889"/>
                    <a:pt x="16228" y="16136"/>
                  </a:cubicBezTo>
                  <a:cubicBezTo>
                    <a:pt x="16017" y="17868"/>
                    <a:pt x="15807" y="19586"/>
                    <a:pt x="15562" y="21600"/>
                  </a:cubicBezTo>
                  <a:cubicBezTo>
                    <a:pt x="12481" y="21600"/>
                    <a:pt x="9562" y="21600"/>
                    <a:pt x="6321" y="21600"/>
                  </a:cubicBezTo>
                  <a:cubicBezTo>
                    <a:pt x="6089" y="19843"/>
                    <a:pt x="5863" y="18128"/>
                    <a:pt x="5610" y="16212"/>
                  </a:cubicBezTo>
                  <a:cubicBezTo>
                    <a:pt x="3853" y="15978"/>
                    <a:pt x="2147" y="15751"/>
                    <a:pt x="0" y="15464"/>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91" name="Shape"/>
            <p:cNvSpPr/>
            <p:nvPr/>
          </p:nvSpPr>
          <p:spPr>
            <a:xfrm>
              <a:off x="11596023" y="2266838"/>
              <a:ext cx="121624" cy="121223"/>
            </a:xfrm>
            <a:custGeom>
              <a:avLst/>
              <a:gdLst/>
              <a:ahLst/>
              <a:cxnLst>
                <a:cxn ang="0">
                  <a:pos x="wd2" y="hd2"/>
                </a:cxn>
                <a:cxn ang="5400000">
                  <a:pos x="wd2" y="hd2"/>
                </a:cxn>
                <a:cxn ang="10800000">
                  <a:pos x="wd2" y="hd2"/>
                </a:cxn>
                <a:cxn ang="16200000">
                  <a:pos x="wd2" y="hd2"/>
                </a:cxn>
              </a:cxnLst>
              <a:rect l="0" t="0" r="r" b="b"/>
              <a:pathLst>
                <a:path w="21362" h="21384" extrusionOk="0">
                  <a:moveTo>
                    <a:pt x="17130" y="10585"/>
                  </a:moveTo>
                  <a:cubicBezTo>
                    <a:pt x="17074" y="7205"/>
                    <a:pt x="13908" y="4070"/>
                    <a:pt x="10601" y="4119"/>
                  </a:cubicBezTo>
                  <a:cubicBezTo>
                    <a:pt x="7222" y="4170"/>
                    <a:pt x="4235" y="7303"/>
                    <a:pt x="4279" y="10751"/>
                  </a:cubicBezTo>
                  <a:cubicBezTo>
                    <a:pt x="4323" y="14253"/>
                    <a:pt x="7310" y="17200"/>
                    <a:pt x="10771" y="17156"/>
                  </a:cubicBezTo>
                  <a:cubicBezTo>
                    <a:pt x="14209" y="17113"/>
                    <a:pt x="17187" y="14036"/>
                    <a:pt x="17130" y="10585"/>
                  </a:cubicBezTo>
                  <a:close/>
                  <a:moveTo>
                    <a:pt x="10673" y="0"/>
                  </a:moveTo>
                  <a:cubicBezTo>
                    <a:pt x="16743" y="-12"/>
                    <a:pt x="21459" y="4786"/>
                    <a:pt x="21360" y="10872"/>
                  </a:cubicBezTo>
                  <a:cubicBezTo>
                    <a:pt x="21262" y="16923"/>
                    <a:pt x="16353" y="21588"/>
                    <a:pt x="10306" y="21377"/>
                  </a:cubicBezTo>
                  <a:cubicBezTo>
                    <a:pt x="4608" y="21178"/>
                    <a:pt x="139" y="16647"/>
                    <a:pt x="3" y="10930"/>
                  </a:cubicBezTo>
                  <a:cubicBezTo>
                    <a:pt x="-141" y="4888"/>
                    <a:pt x="4619" y="12"/>
                    <a:pt x="10673"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92" name="Shape"/>
            <p:cNvSpPr/>
            <p:nvPr/>
          </p:nvSpPr>
          <p:spPr>
            <a:xfrm>
              <a:off x="11812706" y="2266838"/>
              <a:ext cx="123264" cy="121160"/>
            </a:xfrm>
            <a:custGeom>
              <a:avLst/>
              <a:gdLst/>
              <a:ahLst/>
              <a:cxnLst>
                <a:cxn ang="0">
                  <a:pos x="wd2" y="hd2"/>
                </a:cxn>
                <a:cxn ang="5400000">
                  <a:pos x="wd2" y="hd2"/>
                </a:cxn>
                <a:cxn ang="10800000">
                  <a:pos x="wd2" y="hd2"/>
                </a:cxn>
                <a:cxn ang="16200000">
                  <a:pos x="wd2" y="hd2"/>
                </a:cxn>
              </a:cxnLst>
              <a:rect l="0" t="0" r="r" b="b"/>
              <a:pathLst>
                <a:path w="21164" h="21006" extrusionOk="0">
                  <a:moveTo>
                    <a:pt x="10258" y="16849"/>
                  </a:moveTo>
                  <a:cubicBezTo>
                    <a:pt x="13625" y="17051"/>
                    <a:pt x="16616" y="14293"/>
                    <a:pt x="16782" y="10832"/>
                  </a:cubicBezTo>
                  <a:cubicBezTo>
                    <a:pt x="16948" y="7367"/>
                    <a:pt x="14279" y="4283"/>
                    <a:pt x="10932" y="4074"/>
                  </a:cubicBezTo>
                  <a:cubicBezTo>
                    <a:pt x="7688" y="3871"/>
                    <a:pt x="4590" y="6750"/>
                    <a:pt x="4403" y="10142"/>
                  </a:cubicBezTo>
                  <a:cubicBezTo>
                    <a:pt x="4211" y="13632"/>
                    <a:pt x="6840" y="16643"/>
                    <a:pt x="10258" y="16849"/>
                  </a:cubicBezTo>
                  <a:close/>
                  <a:moveTo>
                    <a:pt x="10216" y="20999"/>
                  </a:moveTo>
                  <a:cubicBezTo>
                    <a:pt x="4421" y="20800"/>
                    <a:pt x="-336" y="15628"/>
                    <a:pt x="18" y="9913"/>
                  </a:cubicBezTo>
                  <a:cubicBezTo>
                    <a:pt x="380" y="4087"/>
                    <a:pt x="5538" y="-399"/>
                    <a:pt x="11387" y="28"/>
                  </a:cubicBezTo>
                  <a:cubicBezTo>
                    <a:pt x="16885" y="429"/>
                    <a:pt x="21264" y="5199"/>
                    <a:pt x="21162" y="10676"/>
                  </a:cubicBezTo>
                  <a:cubicBezTo>
                    <a:pt x="21053" y="16521"/>
                    <a:pt x="16090" y="21201"/>
                    <a:pt x="10216" y="20999"/>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93" name="Shape"/>
            <p:cNvSpPr/>
            <p:nvPr/>
          </p:nvSpPr>
          <p:spPr>
            <a:xfrm>
              <a:off x="9179175" y="2316841"/>
              <a:ext cx="412297" cy="367045"/>
            </a:xfrm>
            <a:custGeom>
              <a:avLst/>
              <a:gdLst/>
              <a:ahLst/>
              <a:cxnLst>
                <a:cxn ang="0">
                  <a:pos x="wd2" y="hd2"/>
                </a:cxn>
                <a:cxn ang="5400000">
                  <a:pos x="wd2" y="hd2"/>
                </a:cxn>
                <a:cxn ang="10800000">
                  <a:pos x="wd2" y="hd2"/>
                </a:cxn>
                <a:cxn ang="16200000">
                  <a:pos x="wd2" y="hd2"/>
                </a:cxn>
              </a:cxnLst>
              <a:rect l="0" t="0" r="r" b="b"/>
              <a:pathLst>
                <a:path w="21294" h="19581" extrusionOk="0">
                  <a:moveTo>
                    <a:pt x="10644" y="4387"/>
                  </a:moveTo>
                  <a:cubicBezTo>
                    <a:pt x="10158" y="3861"/>
                    <a:pt x="9861" y="3568"/>
                    <a:pt x="9594" y="3248"/>
                  </a:cubicBezTo>
                  <a:cubicBezTo>
                    <a:pt x="8296" y="1692"/>
                    <a:pt x="6760" y="866"/>
                    <a:pt x="4734" y="1540"/>
                  </a:cubicBezTo>
                  <a:cubicBezTo>
                    <a:pt x="2767" y="2195"/>
                    <a:pt x="1174" y="4124"/>
                    <a:pt x="1275" y="6406"/>
                  </a:cubicBezTo>
                  <a:cubicBezTo>
                    <a:pt x="1347" y="8059"/>
                    <a:pt x="1802" y="9823"/>
                    <a:pt x="2546" y="11289"/>
                  </a:cubicBezTo>
                  <a:cubicBezTo>
                    <a:pt x="4103" y="14358"/>
                    <a:pt x="6789" y="16312"/>
                    <a:pt x="9712" y="17877"/>
                  </a:cubicBezTo>
                  <a:cubicBezTo>
                    <a:pt x="10161" y="18117"/>
                    <a:pt x="10914" y="18204"/>
                    <a:pt x="11335" y="17980"/>
                  </a:cubicBezTo>
                  <a:cubicBezTo>
                    <a:pt x="14883" y="16090"/>
                    <a:pt x="17974" y="13666"/>
                    <a:pt x="19523" y="9675"/>
                  </a:cubicBezTo>
                  <a:cubicBezTo>
                    <a:pt x="20090" y="8214"/>
                    <a:pt x="20229" y="6698"/>
                    <a:pt x="19814" y="5125"/>
                  </a:cubicBezTo>
                  <a:cubicBezTo>
                    <a:pt x="18968" y="1910"/>
                    <a:pt x="14824" y="-486"/>
                    <a:pt x="11817" y="3066"/>
                  </a:cubicBezTo>
                  <a:cubicBezTo>
                    <a:pt x="11497" y="3443"/>
                    <a:pt x="11161" y="3805"/>
                    <a:pt x="10644" y="4387"/>
                  </a:cubicBezTo>
                  <a:close/>
                  <a:moveTo>
                    <a:pt x="10660" y="2235"/>
                  </a:moveTo>
                  <a:cubicBezTo>
                    <a:pt x="11058" y="1915"/>
                    <a:pt x="11329" y="1720"/>
                    <a:pt x="11574" y="1496"/>
                  </a:cubicBezTo>
                  <a:cubicBezTo>
                    <a:pt x="15284" y="-1906"/>
                    <a:pt x="20664" y="968"/>
                    <a:pt x="21231" y="5861"/>
                  </a:cubicBezTo>
                  <a:cubicBezTo>
                    <a:pt x="21535" y="8481"/>
                    <a:pt x="20708" y="10795"/>
                    <a:pt x="19276" y="12903"/>
                  </a:cubicBezTo>
                  <a:cubicBezTo>
                    <a:pt x="17359" y="15727"/>
                    <a:pt x="14721" y="17656"/>
                    <a:pt x="11812" y="19248"/>
                  </a:cubicBezTo>
                  <a:cubicBezTo>
                    <a:pt x="10998" y="19694"/>
                    <a:pt x="10257" y="19691"/>
                    <a:pt x="9447" y="19247"/>
                  </a:cubicBezTo>
                  <a:cubicBezTo>
                    <a:pt x="6387" y="17567"/>
                    <a:pt x="3637" y="15518"/>
                    <a:pt x="1709" y="12466"/>
                  </a:cubicBezTo>
                  <a:cubicBezTo>
                    <a:pt x="587" y="10691"/>
                    <a:pt x="-65" y="8760"/>
                    <a:pt x="5" y="6619"/>
                  </a:cubicBezTo>
                  <a:cubicBezTo>
                    <a:pt x="95" y="3894"/>
                    <a:pt x="1251" y="1811"/>
                    <a:pt x="3659" y="610"/>
                  </a:cubicBezTo>
                  <a:cubicBezTo>
                    <a:pt x="5952" y="-534"/>
                    <a:pt x="8032" y="-8"/>
                    <a:pt x="9901" y="1679"/>
                  </a:cubicBezTo>
                  <a:cubicBezTo>
                    <a:pt x="10086" y="1846"/>
                    <a:pt x="10303" y="1976"/>
                    <a:pt x="10660" y="2235"/>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94" name="Shape"/>
            <p:cNvSpPr/>
            <p:nvPr/>
          </p:nvSpPr>
          <p:spPr>
            <a:xfrm>
              <a:off x="9162506" y="2983560"/>
              <a:ext cx="438208" cy="22543"/>
            </a:xfrm>
            <a:custGeom>
              <a:avLst/>
              <a:gdLst/>
              <a:ahLst/>
              <a:cxnLst>
                <a:cxn ang="0">
                  <a:pos x="wd2" y="hd2"/>
                </a:cxn>
                <a:cxn ang="5400000">
                  <a:pos x="wd2" y="hd2"/>
                </a:cxn>
                <a:cxn ang="10800000">
                  <a:pos x="wd2" y="hd2"/>
                </a:cxn>
                <a:cxn ang="16200000">
                  <a:pos x="wd2" y="hd2"/>
                </a:cxn>
              </a:cxnLst>
              <a:rect l="0" t="0" r="r" b="b"/>
              <a:pathLst>
                <a:path w="21600" h="21600" extrusionOk="0">
                  <a:moveTo>
                    <a:pt x="21600" y="12790"/>
                  </a:moveTo>
                  <a:cubicBezTo>
                    <a:pt x="21275" y="16384"/>
                    <a:pt x="21023" y="21600"/>
                    <a:pt x="20771" y="21600"/>
                  </a:cubicBezTo>
                  <a:cubicBezTo>
                    <a:pt x="14029" y="21588"/>
                    <a:pt x="7286" y="21106"/>
                    <a:pt x="543" y="20185"/>
                  </a:cubicBezTo>
                  <a:cubicBezTo>
                    <a:pt x="388" y="20163"/>
                    <a:pt x="235" y="14169"/>
                    <a:pt x="0" y="9289"/>
                  </a:cubicBezTo>
                  <a:cubicBezTo>
                    <a:pt x="315" y="5601"/>
                    <a:pt x="570" y="0"/>
                    <a:pt x="826" y="0"/>
                  </a:cubicBezTo>
                  <a:cubicBezTo>
                    <a:pt x="7568" y="6"/>
                    <a:pt x="14310" y="526"/>
                    <a:pt x="21052" y="1471"/>
                  </a:cubicBezTo>
                  <a:cubicBezTo>
                    <a:pt x="21202" y="1493"/>
                    <a:pt x="21351" y="7457"/>
                    <a:pt x="21600" y="1279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95" name="Shape"/>
            <p:cNvSpPr/>
            <p:nvPr/>
          </p:nvSpPr>
          <p:spPr>
            <a:xfrm>
              <a:off x="9162506" y="2766876"/>
              <a:ext cx="451887" cy="27916"/>
            </a:xfrm>
            <a:custGeom>
              <a:avLst/>
              <a:gdLst/>
              <a:ahLst/>
              <a:cxnLst>
                <a:cxn ang="0">
                  <a:pos x="wd2" y="hd2"/>
                </a:cxn>
                <a:cxn ang="5400000">
                  <a:pos x="wd2" y="hd2"/>
                </a:cxn>
                <a:cxn ang="10800000">
                  <a:pos x="wd2" y="hd2"/>
                </a:cxn>
                <a:cxn ang="16200000">
                  <a:pos x="wd2" y="hd2"/>
                </a:cxn>
              </a:cxnLst>
              <a:rect l="0" t="0" r="r" b="b"/>
              <a:pathLst>
                <a:path w="21600" h="15105" extrusionOk="0">
                  <a:moveTo>
                    <a:pt x="21600" y="5792"/>
                  </a:moveTo>
                  <a:cubicBezTo>
                    <a:pt x="19724" y="14239"/>
                    <a:pt x="7315" y="17635"/>
                    <a:pt x="1632" y="13061"/>
                  </a:cubicBezTo>
                  <a:cubicBezTo>
                    <a:pt x="1237" y="12743"/>
                    <a:pt x="854" y="10346"/>
                    <a:pt x="0" y="7207"/>
                  </a:cubicBezTo>
                  <a:cubicBezTo>
                    <a:pt x="2129" y="-3965"/>
                    <a:pt x="3882" y="1436"/>
                    <a:pt x="5560" y="506"/>
                  </a:cubicBezTo>
                  <a:cubicBezTo>
                    <a:pt x="7332" y="-475"/>
                    <a:pt x="9112" y="286"/>
                    <a:pt x="10888" y="286"/>
                  </a:cubicBezTo>
                  <a:cubicBezTo>
                    <a:pt x="12587" y="286"/>
                    <a:pt x="14288" y="-332"/>
                    <a:pt x="15984" y="458"/>
                  </a:cubicBezTo>
                  <a:cubicBezTo>
                    <a:pt x="17704" y="1260"/>
                    <a:pt x="19470" y="-3227"/>
                    <a:pt x="21600" y="5792"/>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96" name="Shape"/>
            <p:cNvSpPr/>
            <p:nvPr/>
          </p:nvSpPr>
          <p:spPr>
            <a:xfrm>
              <a:off x="9162506" y="2883552"/>
              <a:ext cx="443512" cy="23474"/>
            </a:xfrm>
            <a:custGeom>
              <a:avLst/>
              <a:gdLst/>
              <a:ahLst/>
              <a:cxnLst>
                <a:cxn ang="0">
                  <a:pos x="wd2" y="hd2"/>
                </a:cxn>
                <a:cxn ang="5400000">
                  <a:pos x="wd2" y="hd2"/>
                </a:cxn>
                <a:cxn ang="10800000">
                  <a:pos x="wd2" y="hd2"/>
                </a:cxn>
                <a:cxn ang="16200000">
                  <a:pos x="wd2" y="hd2"/>
                </a:cxn>
              </a:cxnLst>
              <a:rect l="0" t="0" r="r" b="b"/>
              <a:pathLst>
                <a:path w="21600" h="18047" extrusionOk="0">
                  <a:moveTo>
                    <a:pt x="21600" y="7375"/>
                  </a:moveTo>
                  <a:cubicBezTo>
                    <a:pt x="19425" y="20785"/>
                    <a:pt x="2188" y="21476"/>
                    <a:pt x="0" y="9906"/>
                  </a:cubicBezTo>
                  <a:cubicBezTo>
                    <a:pt x="406" y="5748"/>
                    <a:pt x="687" y="360"/>
                    <a:pt x="970" y="340"/>
                  </a:cubicBezTo>
                  <a:cubicBezTo>
                    <a:pt x="7432" y="-124"/>
                    <a:pt x="13894" y="-59"/>
                    <a:pt x="20356" y="213"/>
                  </a:cubicBezTo>
                  <a:cubicBezTo>
                    <a:pt x="20625" y="225"/>
                    <a:pt x="20894" y="3199"/>
                    <a:pt x="21600" y="7375"/>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97" name="Shape"/>
            <p:cNvSpPr/>
            <p:nvPr/>
          </p:nvSpPr>
          <p:spPr>
            <a:xfrm>
              <a:off x="7062346" y="266687"/>
              <a:ext cx="204313" cy="203318"/>
            </a:xfrm>
            <a:custGeom>
              <a:avLst/>
              <a:gdLst/>
              <a:ahLst/>
              <a:cxnLst>
                <a:cxn ang="0">
                  <a:pos x="wd2" y="hd2"/>
                </a:cxn>
                <a:cxn ang="5400000">
                  <a:pos x="wd2" y="hd2"/>
                </a:cxn>
                <a:cxn ang="10800000">
                  <a:pos x="wd2" y="hd2"/>
                </a:cxn>
                <a:cxn ang="16200000">
                  <a:pos x="wd2" y="hd2"/>
                </a:cxn>
              </a:cxnLst>
              <a:rect l="0" t="0" r="r" b="b"/>
              <a:pathLst>
                <a:path w="21600" h="21600" extrusionOk="0">
                  <a:moveTo>
                    <a:pt x="2380" y="13030"/>
                  </a:moveTo>
                  <a:cubicBezTo>
                    <a:pt x="4426" y="13421"/>
                    <a:pt x="6048" y="13732"/>
                    <a:pt x="7692" y="14047"/>
                  </a:cubicBezTo>
                  <a:cubicBezTo>
                    <a:pt x="8013" y="15946"/>
                    <a:pt x="8289" y="17580"/>
                    <a:pt x="8571" y="19253"/>
                  </a:cubicBezTo>
                  <a:cubicBezTo>
                    <a:pt x="10161" y="19253"/>
                    <a:pt x="11457" y="19253"/>
                    <a:pt x="12948" y="19253"/>
                  </a:cubicBezTo>
                  <a:cubicBezTo>
                    <a:pt x="13238" y="17395"/>
                    <a:pt x="13494" y="15758"/>
                    <a:pt x="13782" y="13919"/>
                  </a:cubicBezTo>
                  <a:cubicBezTo>
                    <a:pt x="15620" y="13637"/>
                    <a:pt x="17248" y="13387"/>
                    <a:pt x="19015" y="13116"/>
                  </a:cubicBezTo>
                  <a:cubicBezTo>
                    <a:pt x="19015" y="11487"/>
                    <a:pt x="19015" y="10058"/>
                    <a:pt x="19015" y="8688"/>
                  </a:cubicBezTo>
                  <a:cubicBezTo>
                    <a:pt x="17052" y="8291"/>
                    <a:pt x="15432" y="7964"/>
                    <a:pt x="13770" y="7629"/>
                  </a:cubicBezTo>
                  <a:cubicBezTo>
                    <a:pt x="13454" y="5741"/>
                    <a:pt x="13181" y="4112"/>
                    <a:pt x="12901" y="2439"/>
                  </a:cubicBezTo>
                  <a:cubicBezTo>
                    <a:pt x="11288" y="2439"/>
                    <a:pt x="9991" y="2439"/>
                    <a:pt x="8493" y="2439"/>
                  </a:cubicBezTo>
                  <a:cubicBezTo>
                    <a:pt x="8215" y="4290"/>
                    <a:pt x="7969" y="5925"/>
                    <a:pt x="7689" y="7789"/>
                  </a:cubicBezTo>
                  <a:cubicBezTo>
                    <a:pt x="5877" y="8074"/>
                    <a:pt x="4247" y="8330"/>
                    <a:pt x="2380" y="8624"/>
                  </a:cubicBezTo>
                  <a:cubicBezTo>
                    <a:pt x="2380" y="10108"/>
                    <a:pt x="2380" y="11409"/>
                    <a:pt x="2380" y="13030"/>
                  </a:cubicBezTo>
                  <a:close/>
                  <a:moveTo>
                    <a:pt x="21600" y="15497"/>
                  </a:moveTo>
                  <a:cubicBezTo>
                    <a:pt x="19830" y="15836"/>
                    <a:pt x="18348" y="16120"/>
                    <a:pt x="16565" y="16461"/>
                  </a:cubicBezTo>
                  <a:cubicBezTo>
                    <a:pt x="16227" y="17946"/>
                    <a:pt x="15861" y="19551"/>
                    <a:pt x="15394" y="21600"/>
                  </a:cubicBezTo>
                  <a:cubicBezTo>
                    <a:pt x="12484" y="21600"/>
                    <a:pt x="9540" y="21600"/>
                    <a:pt x="6218" y="21600"/>
                  </a:cubicBezTo>
                  <a:cubicBezTo>
                    <a:pt x="5880" y="20113"/>
                    <a:pt x="5517" y="18513"/>
                    <a:pt x="5090" y="16636"/>
                  </a:cubicBezTo>
                  <a:cubicBezTo>
                    <a:pt x="3598" y="16311"/>
                    <a:pt x="1989" y="15961"/>
                    <a:pt x="0" y="15529"/>
                  </a:cubicBezTo>
                  <a:cubicBezTo>
                    <a:pt x="0" y="12531"/>
                    <a:pt x="0" y="9555"/>
                    <a:pt x="0" y="6285"/>
                  </a:cubicBezTo>
                  <a:cubicBezTo>
                    <a:pt x="1575" y="5908"/>
                    <a:pt x="3174" y="5525"/>
                    <a:pt x="5088" y="5066"/>
                  </a:cubicBezTo>
                  <a:cubicBezTo>
                    <a:pt x="5389" y="3568"/>
                    <a:pt x="5713" y="1950"/>
                    <a:pt x="6104" y="0"/>
                  </a:cubicBezTo>
                  <a:cubicBezTo>
                    <a:pt x="9149" y="0"/>
                    <a:pt x="12131" y="0"/>
                    <a:pt x="15305" y="0"/>
                  </a:cubicBezTo>
                  <a:cubicBezTo>
                    <a:pt x="15698" y="1745"/>
                    <a:pt x="16062" y="3360"/>
                    <a:pt x="16455" y="5104"/>
                  </a:cubicBezTo>
                  <a:cubicBezTo>
                    <a:pt x="18113" y="5477"/>
                    <a:pt x="19726" y="5839"/>
                    <a:pt x="21600" y="6260"/>
                  </a:cubicBezTo>
                  <a:cubicBezTo>
                    <a:pt x="21600" y="9370"/>
                    <a:pt x="21600" y="12368"/>
                    <a:pt x="21600" y="15497"/>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98" name="Shape"/>
            <p:cNvSpPr/>
            <p:nvPr/>
          </p:nvSpPr>
          <p:spPr>
            <a:xfrm>
              <a:off x="2512001" y="2366846"/>
              <a:ext cx="417911" cy="371084"/>
            </a:xfrm>
            <a:custGeom>
              <a:avLst/>
              <a:gdLst/>
              <a:ahLst/>
              <a:cxnLst>
                <a:cxn ang="0">
                  <a:pos x="wd2" y="hd2"/>
                </a:cxn>
                <a:cxn ang="5400000">
                  <a:pos x="wd2" y="hd2"/>
                </a:cxn>
                <a:cxn ang="10800000">
                  <a:pos x="wd2" y="hd2"/>
                </a:cxn>
                <a:cxn ang="16200000">
                  <a:pos x="wd2" y="hd2"/>
                </a:cxn>
              </a:cxnLst>
              <a:rect l="0" t="0" r="r" b="b"/>
              <a:pathLst>
                <a:path w="20965" h="20870" extrusionOk="0">
                  <a:moveTo>
                    <a:pt x="10817" y="4770"/>
                  </a:moveTo>
                  <a:cubicBezTo>
                    <a:pt x="10579" y="4767"/>
                    <a:pt x="10341" y="4764"/>
                    <a:pt x="10104" y="4761"/>
                  </a:cubicBezTo>
                  <a:cubicBezTo>
                    <a:pt x="9860" y="4293"/>
                    <a:pt x="9667" y="3776"/>
                    <a:pt x="9362" y="3365"/>
                  </a:cubicBezTo>
                  <a:cubicBezTo>
                    <a:pt x="8180" y="1770"/>
                    <a:pt x="6696" y="958"/>
                    <a:pt x="4837" y="1558"/>
                  </a:cubicBezTo>
                  <a:cubicBezTo>
                    <a:pt x="2853" y="2199"/>
                    <a:pt x="1724" y="3794"/>
                    <a:pt x="1304" y="6010"/>
                  </a:cubicBezTo>
                  <a:cubicBezTo>
                    <a:pt x="912" y="8076"/>
                    <a:pt x="1417" y="9992"/>
                    <a:pt x="2307" y="11782"/>
                  </a:cubicBezTo>
                  <a:cubicBezTo>
                    <a:pt x="3950" y="15085"/>
                    <a:pt x="6517" y="17294"/>
                    <a:pt x="9439" y="18992"/>
                  </a:cubicBezTo>
                  <a:cubicBezTo>
                    <a:pt x="9981" y="19308"/>
                    <a:pt x="10915" y="19302"/>
                    <a:pt x="11463" y="18991"/>
                  </a:cubicBezTo>
                  <a:cubicBezTo>
                    <a:pt x="14176" y="17452"/>
                    <a:pt x="16551" y="15403"/>
                    <a:pt x="18226" y="12490"/>
                  </a:cubicBezTo>
                  <a:cubicBezTo>
                    <a:pt x="19262" y="10690"/>
                    <a:pt x="19901" y="8736"/>
                    <a:pt x="19668" y="6550"/>
                  </a:cubicBezTo>
                  <a:cubicBezTo>
                    <a:pt x="19415" y="4182"/>
                    <a:pt x="18340" y="2452"/>
                    <a:pt x="16303" y="1644"/>
                  </a:cubicBezTo>
                  <a:cubicBezTo>
                    <a:pt x="14364" y="874"/>
                    <a:pt x="12806" y="1699"/>
                    <a:pt x="11548" y="3367"/>
                  </a:cubicBezTo>
                  <a:cubicBezTo>
                    <a:pt x="11240" y="3774"/>
                    <a:pt x="11057" y="4299"/>
                    <a:pt x="10817" y="4770"/>
                  </a:cubicBezTo>
                  <a:close/>
                  <a:moveTo>
                    <a:pt x="10421" y="2328"/>
                  </a:moveTo>
                  <a:cubicBezTo>
                    <a:pt x="10689" y="2145"/>
                    <a:pt x="10913" y="2039"/>
                    <a:pt x="11086" y="1867"/>
                  </a:cubicBezTo>
                  <a:cubicBezTo>
                    <a:pt x="13131" y="-175"/>
                    <a:pt x="15376" y="-614"/>
                    <a:pt x="17793" y="918"/>
                  </a:cubicBezTo>
                  <a:cubicBezTo>
                    <a:pt x="20125" y="2396"/>
                    <a:pt x="21460" y="5539"/>
                    <a:pt x="20794" y="8628"/>
                  </a:cubicBezTo>
                  <a:cubicBezTo>
                    <a:pt x="20386" y="10523"/>
                    <a:pt x="19650" y="12428"/>
                    <a:pt x="18691" y="14054"/>
                  </a:cubicBezTo>
                  <a:cubicBezTo>
                    <a:pt x="16958" y="16994"/>
                    <a:pt x="14359" y="18901"/>
                    <a:pt x="11598" y="20520"/>
                  </a:cubicBezTo>
                  <a:cubicBezTo>
                    <a:pt x="10803" y="20986"/>
                    <a:pt x="10095" y="20986"/>
                    <a:pt x="9301" y="20518"/>
                  </a:cubicBezTo>
                  <a:cubicBezTo>
                    <a:pt x="6470" y="18849"/>
                    <a:pt x="3916" y="16804"/>
                    <a:pt x="2030" y="13852"/>
                  </a:cubicBezTo>
                  <a:cubicBezTo>
                    <a:pt x="673" y="11728"/>
                    <a:pt x="-140" y="9390"/>
                    <a:pt x="20" y="6724"/>
                  </a:cubicBezTo>
                  <a:cubicBezTo>
                    <a:pt x="186" y="3959"/>
                    <a:pt x="1340" y="1861"/>
                    <a:pt x="3570" y="660"/>
                  </a:cubicBezTo>
                  <a:cubicBezTo>
                    <a:pt x="5767" y="-522"/>
                    <a:pt x="7820" y="-85"/>
                    <a:pt x="9651" y="1714"/>
                  </a:cubicBezTo>
                  <a:cubicBezTo>
                    <a:pt x="9886" y="1945"/>
                    <a:pt x="10163" y="2124"/>
                    <a:pt x="10421" y="2328"/>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199" name="Shape"/>
            <p:cNvSpPr/>
            <p:nvPr/>
          </p:nvSpPr>
          <p:spPr>
            <a:xfrm>
              <a:off x="2478666" y="2950225"/>
              <a:ext cx="490591" cy="32698"/>
            </a:xfrm>
            <a:custGeom>
              <a:avLst/>
              <a:gdLst/>
              <a:ahLst/>
              <a:cxnLst>
                <a:cxn ang="0">
                  <a:pos x="wd2" y="hd2"/>
                </a:cxn>
                <a:cxn ang="5400000">
                  <a:pos x="wd2" y="hd2"/>
                </a:cxn>
                <a:cxn ang="10800000">
                  <a:pos x="wd2" y="hd2"/>
                </a:cxn>
                <a:cxn ang="16200000">
                  <a:pos x="wd2" y="hd2"/>
                </a:cxn>
              </a:cxnLst>
              <a:rect l="0" t="0" r="r" b="b"/>
              <a:pathLst>
                <a:path w="21600" h="16618" extrusionOk="0">
                  <a:moveTo>
                    <a:pt x="21600" y="8441"/>
                  </a:moveTo>
                  <a:cubicBezTo>
                    <a:pt x="20075" y="15526"/>
                    <a:pt x="5722" y="19235"/>
                    <a:pt x="1046" y="14493"/>
                  </a:cubicBezTo>
                  <a:cubicBezTo>
                    <a:pt x="685" y="14127"/>
                    <a:pt x="342" y="11407"/>
                    <a:pt x="0" y="5751"/>
                  </a:cubicBezTo>
                  <a:cubicBezTo>
                    <a:pt x="433" y="4470"/>
                    <a:pt x="861" y="2289"/>
                    <a:pt x="1298" y="2042"/>
                  </a:cubicBezTo>
                  <a:cubicBezTo>
                    <a:pt x="9088" y="-2365"/>
                    <a:pt x="20049" y="631"/>
                    <a:pt x="21600" y="8441"/>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00" name="Shape"/>
            <p:cNvSpPr/>
            <p:nvPr/>
          </p:nvSpPr>
          <p:spPr>
            <a:xfrm>
              <a:off x="2478666" y="2866885"/>
              <a:ext cx="496720" cy="22882"/>
            </a:xfrm>
            <a:custGeom>
              <a:avLst/>
              <a:gdLst/>
              <a:ahLst/>
              <a:cxnLst>
                <a:cxn ang="0">
                  <a:pos x="wd2" y="hd2"/>
                </a:cxn>
                <a:cxn ang="5400000">
                  <a:pos x="wd2" y="hd2"/>
                </a:cxn>
                <a:cxn ang="10800000">
                  <a:pos x="wd2" y="hd2"/>
                </a:cxn>
                <a:cxn ang="16200000">
                  <a:pos x="wd2" y="hd2"/>
                </a:cxn>
              </a:cxnLst>
              <a:rect l="0" t="0" r="r" b="b"/>
              <a:pathLst>
                <a:path w="21600" h="18225" extrusionOk="0">
                  <a:moveTo>
                    <a:pt x="0" y="10069"/>
                  </a:moveTo>
                  <a:cubicBezTo>
                    <a:pt x="2100" y="-3259"/>
                    <a:pt x="19765" y="-3080"/>
                    <a:pt x="21600" y="8973"/>
                  </a:cubicBezTo>
                  <a:cubicBezTo>
                    <a:pt x="21203" y="13014"/>
                    <a:pt x="20946" y="17924"/>
                    <a:pt x="20687" y="17941"/>
                  </a:cubicBezTo>
                  <a:cubicBezTo>
                    <a:pt x="14161" y="18341"/>
                    <a:pt x="7636" y="18282"/>
                    <a:pt x="1110" y="17989"/>
                  </a:cubicBezTo>
                  <a:cubicBezTo>
                    <a:pt x="876" y="17978"/>
                    <a:pt x="641" y="14769"/>
                    <a:pt x="0" y="10069"/>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01" name="Shape"/>
            <p:cNvSpPr/>
            <p:nvPr/>
          </p:nvSpPr>
          <p:spPr>
            <a:xfrm>
              <a:off x="9145837" y="6733844"/>
              <a:ext cx="480803" cy="691104"/>
            </a:xfrm>
            <a:custGeom>
              <a:avLst/>
              <a:gdLst/>
              <a:ahLst/>
              <a:cxnLst>
                <a:cxn ang="0">
                  <a:pos x="wd2" y="hd2"/>
                </a:cxn>
                <a:cxn ang="5400000">
                  <a:pos x="wd2" y="hd2"/>
                </a:cxn>
                <a:cxn ang="10800000">
                  <a:pos x="wd2" y="hd2"/>
                </a:cxn>
                <a:cxn ang="16200000">
                  <a:pos x="wd2" y="hd2"/>
                </a:cxn>
              </a:cxnLst>
              <a:rect l="0" t="0" r="r" b="b"/>
              <a:pathLst>
                <a:path w="21444" h="21508" extrusionOk="0">
                  <a:moveTo>
                    <a:pt x="1183" y="772"/>
                  </a:moveTo>
                  <a:cubicBezTo>
                    <a:pt x="721" y="3092"/>
                    <a:pt x="871" y="19577"/>
                    <a:pt x="1333" y="20640"/>
                  </a:cubicBezTo>
                  <a:cubicBezTo>
                    <a:pt x="7576" y="20640"/>
                    <a:pt x="13822" y="20640"/>
                    <a:pt x="20162" y="20640"/>
                  </a:cubicBezTo>
                  <a:cubicBezTo>
                    <a:pt x="20162" y="13979"/>
                    <a:pt x="20162" y="7415"/>
                    <a:pt x="20162" y="772"/>
                  </a:cubicBezTo>
                  <a:cubicBezTo>
                    <a:pt x="13773" y="772"/>
                    <a:pt x="7523" y="772"/>
                    <a:pt x="1183" y="772"/>
                  </a:cubicBezTo>
                  <a:close/>
                  <a:moveTo>
                    <a:pt x="0" y="0"/>
                  </a:moveTo>
                  <a:cubicBezTo>
                    <a:pt x="7158" y="0"/>
                    <a:pt x="14106" y="0"/>
                    <a:pt x="21017" y="0"/>
                  </a:cubicBezTo>
                  <a:cubicBezTo>
                    <a:pt x="21517" y="1188"/>
                    <a:pt x="21600" y="19735"/>
                    <a:pt x="21150" y="21253"/>
                  </a:cubicBezTo>
                  <a:cubicBezTo>
                    <a:pt x="19414" y="21585"/>
                    <a:pt x="1988" y="21600"/>
                    <a:pt x="0" y="21250"/>
                  </a:cubicBezTo>
                  <a:cubicBezTo>
                    <a:pt x="0" y="14247"/>
                    <a:pt x="0" y="7223"/>
                    <a:pt x="0"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02" name="Shape"/>
            <p:cNvSpPr/>
            <p:nvPr/>
          </p:nvSpPr>
          <p:spPr>
            <a:xfrm>
              <a:off x="9345855" y="7450566"/>
              <a:ext cx="83936" cy="84215"/>
            </a:xfrm>
            <a:custGeom>
              <a:avLst/>
              <a:gdLst/>
              <a:ahLst/>
              <a:cxnLst>
                <a:cxn ang="0">
                  <a:pos x="wd2" y="hd2"/>
                </a:cxn>
                <a:cxn ang="5400000">
                  <a:pos x="wd2" y="hd2"/>
                </a:cxn>
                <a:cxn ang="10800000">
                  <a:pos x="wd2" y="hd2"/>
                </a:cxn>
                <a:cxn ang="16200000">
                  <a:pos x="wd2" y="hd2"/>
                </a:cxn>
              </a:cxnLst>
              <a:rect l="0" t="0" r="r" b="b"/>
              <a:pathLst>
                <a:path w="21285" h="21275" extrusionOk="0">
                  <a:moveTo>
                    <a:pt x="16372" y="10671"/>
                  </a:moveTo>
                  <a:cubicBezTo>
                    <a:pt x="13787" y="8778"/>
                    <a:pt x="12164" y="6840"/>
                    <a:pt x="10254" y="6500"/>
                  </a:cubicBezTo>
                  <a:cubicBezTo>
                    <a:pt x="9255" y="6323"/>
                    <a:pt x="6441" y="9479"/>
                    <a:pt x="6736" y="10209"/>
                  </a:cubicBezTo>
                  <a:cubicBezTo>
                    <a:pt x="7467" y="12011"/>
                    <a:pt x="9310" y="13928"/>
                    <a:pt x="11122" y="14508"/>
                  </a:cubicBezTo>
                  <a:cubicBezTo>
                    <a:pt x="12115" y="14826"/>
                    <a:pt x="13953" y="12528"/>
                    <a:pt x="16372" y="10671"/>
                  </a:cubicBezTo>
                  <a:close/>
                  <a:moveTo>
                    <a:pt x="21283" y="10352"/>
                  </a:moveTo>
                  <a:cubicBezTo>
                    <a:pt x="21398" y="16313"/>
                    <a:pt x="16510" y="21318"/>
                    <a:pt x="10615" y="21275"/>
                  </a:cubicBezTo>
                  <a:cubicBezTo>
                    <a:pt x="4821" y="21232"/>
                    <a:pt x="-202" y="15994"/>
                    <a:pt x="6" y="10210"/>
                  </a:cubicBezTo>
                  <a:cubicBezTo>
                    <a:pt x="203" y="4731"/>
                    <a:pt x="4626" y="284"/>
                    <a:pt x="10148" y="14"/>
                  </a:cubicBezTo>
                  <a:cubicBezTo>
                    <a:pt x="16186" y="-282"/>
                    <a:pt x="21167" y="4343"/>
                    <a:pt x="21283" y="10352"/>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03" name="Shape"/>
            <p:cNvSpPr/>
            <p:nvPr/>
          </p:nvSpPr>
          <p:spPr>
            <a:xfrm>
              <a:off x="6878998" y="2300175"/>
              <a:ext cx="553641" cy="690606"/>
            </a:xfrm>
            <a:custGeom>
              <a:avLst/>
              <a:gdLst/>
              <a:ahLst/>
              <a:cxnLst>
                <a:cxn ang="0">
                  <a:pos x="wd2" y="hd2"/>
                </a:cxn>
                <a:cxn ang="5400000">
                  <a:pos x="wd2" y="hd2"/>
                </a:cxn>
                <a:cxn ang="10800000">
                  <a:pos x="wd2" y="hd2"/>
                </a:cxn>
                <a:cxn ang="16200000">
                  <a:pos x="wd2" y="hd2"/>
                </a:cxn>
              </a:cxnLst>
              <a:rect l="0" t="0" r="r" b="b"/>
              <a:pathLst>
                <a:path w="21557" h="21600" extrusionOk="0">
                  <a:moveTo>
                    <a:pt x="1051" y="697"/>
                  </a:moveTo>
                  <a:cubicBezTo>
                    <a:pt x="668" y="3744"/>
                    <a:pt x="829" y="19761"/>
                    <a:pt x="1227" y="20816"/>
                  </a:cubicBezTo>
                  <a:cubicBezTo>
                    <a:pt x="7623" y="20816"/>
                    <a:pt x="14017" y="20816"/>
                    <a:pt x="20468" y="20816"/>
                  </a:cubicBezTo>
                  <a:cubicBezTo>
                    <a:pt x="20468" y="14068"/>
                    <a:pt x="20468" y="7423"/>
                    <a:pt x="20468" y="697"/>
                  </a:cubicBezTo>
                  <a:cubicBezTo>
                    <a:pt x="13948" y="697"/>
                    <a:pt x="7556" y="697"/>
                    <a:pt x="1051" y="697"/>
                  </a:cubicBezTo>
                  <a:close/>
                  <a:moveTo>
                    <a:pt x="21317" y="21600"/>
                  </a:moveTo>
                  <a:cubicBezTo>
                    <a:pt x="14248" y="21600"/>
                    <a:pt x="7281" y="21600"/>
                    <a:pt x="58" y="21600"/>
                  </a:cubicBezTo>
                  <a:cubicBezTo>
                    <a:pt x="-43" y="14377"/>
                    <a:pt x="22" y="7236"/>
                    <a:pt x="8" y="0"/>
                  </a:cubicBezTo>
                  <a:cubicBezTo>
                    <a:pt x="7237" y="0"/>
                    <a:pt x="14201" y="0"/>
                    <a:pt x="21134" y="0"/>
                  </a:cubicBezTo>
                  <a:cubicBezTo>
                    <a:pt x="21213" y="50"/>
                    <a:pt x="21266" y="75"/>
                    <a:pt x="21306" y="110"/>
                  </a:cubicBezTo>
                  <a:cubicBezTo>
                    <a:pt x="21349" y="147"/>
                    <a:pt x="21399" y="190"/>
                    <a:pt x="21410" y="236"/>
                  </a:cubicBezTo>
                  <a:cubicBezTo>
                    <a:pt x="21467" y="481"/>
                    <a:pt x="21557" y="728"/>
                    <a:pt x="21557" y="975"/>
                  </a:cubicBezTo>
                  <a:cubicBezTo>
                    <a:pt x="21557" y="7653"/>
                    <a:pt x="21548" y="14331"/>
                    <a:pt x="21532" y="21009"/>
                  </a:cubicBezTo>
                  <a:cubicBezTo>
                    <a:pt x="21531" y="21151"/>
                    <a:pt x="21432" y="21293"/>
                    <a:pt x="21317"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04" name="Shape"/>
            <p:cNvSpPr/>
            <p:nvPr/>
          </p:nvSpPr>
          <p:spPr>
            <a:xfrm>
              <a:off x="7112349" y="3016896"/>
              <a:ext cx="91222" cy="89576"/>
            </a:xfrm>
            <a:custGeom>
              <a:avLst/>
              <a:gdLst/>
              <a:ahLst/>
              <a:cxnLst>
                <a:cxn ang="0">
                  <a:pos x="wd2" y="hd2"/>
                </a:cxn>
                <a:cxn ang="5400000">
                  <a:pos x="wd2" y="hd2"/>
                </a:cxn>
                <a:cxn ang="10800000">
                  <a:pos x="wd2" y="hd2"/>
                </a:cxn>
                <a:cxn ang="16200000">
                  <a:pos x="wd2" y="hd2"/>
                </a:cxn>
              </a:cxnLst>
              <a:rect l="0" t="0" r="r" b="b"/>
              <a:pathLst>
                <a:path w="21240" h="21186" extrusionOk="0">
                  <a:moveTo>
                    <a:pt x="16721" y="11425"/>
                  </a:moveTo>
                  <a:cubicBezTo>
                    <a:pt x="14157" y="8934"/>
                    <a:pt x="12457" y="6214"/>
                    <a:pt x="11352" y="6444"/>
                  </a:cubicBezTo>
                  <a:cubicBezTo>
                    <a:pt x="9372" y="6855"/>
                    <a:pt x="7183" y="8751"/>
                    <a:pt x="6250" y="10627"/>
                  </a:cubicBezTo>
                  <a:cubicBezTo>
                    <a:pt x="5862" y="11405"/>
                    <a:pt x="8436" y="15001"/>
                    <a:pt x="9736" y="15044"/>
                  </a:cubicBezTo>
                  <a:cubicBezTo>
                    <a:pt x="11659" y="15107"/>
                    <a:pt x="13648" y="13147"/>
                    <a:pt x="16721" y="11425"/>
                  </a:cubicBezTo>
                  <a:close/>
                  <a:moveTo>
                    <a:pt x="10659" y="21185"/>
                  </a:moveTo>
                  <a:cubicBezTo>
                    <a:pt x="4621" y="21268"/>
                    <a:pt x="-114" y="16515"/>
                    <a:pt x="2" y="10486"/>
                  </a:cubicBezTo>
                  <a:cubicBezTo>
                    <a:pt x="107" y="5022"/>
                    <a:pt x="4520" y="348"/>
                    <a:pt x="9886" y="18"/>
                  </a:cubicBezTo>
                  <a:cubicBezTo>
                    <a:pt x="15579" y="-332"/>
                    <a:pt x="20975" y="4542"/>
                    <a:pt x="21231" y="10265"/>
                  </a:cubicBezTo>
                  <a:cubicBezTo>
                    <a:pt x="21486" y="15979"/>
                    <a:pt x="16524" y="21105"/>
                    <a:pt x="10659" y="21185"/>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05" name="Shape"/>
            <p:cNvSpPr/>
            <p:nvPr/>
          </p:nvSpPr>
          <p:spPr>
            <a:xfrm>
              <a:off x="6995675" y="6800516"/>
              <a:ext cx="310323" cy="317124"/>
            </a:xfrm>
            <a:custGeom>
              <a:avLst/>
              <a:gdLst/>
              <a:ahLst/>
              <a:cxnLst>
                <a:cxn ang="0">
                  <a:pos x="wd2" y="hd2"/>
                </a:cxn>
                <a:cxn ang="5400000">
                  <a:pos x="wd2" y="hd2"/>
                </a:cxn>
                <a:cxn ang="10800000">
                  <a:pos x="wd2" y="hd2"/>
                </a:cxn>
                <a:cxn ang="16200000">
                  <a:pos x="wd2" y="hd2"/>
                </a:cxn>
              </a:cxnLst>
              <a:rect l="0" t="0" r="r" b="b"/>
              <a:pathLst>
                <a:path w="21600" h="20994" extrusionOk="0">
                  <a:moveTo>
                    <a:pt x="7830" y="1751"/>
                  </a:moveTo>
                  <a:cubicBezTo>
                    <a:pt x="7679" y="3751"/>
                    <a:pt x="7553" y="5418"/>
                    <a:pt x="7414" y="7254"/>
                  </a:cubicBezTo>
                  <a:cubicBezTo>
                    <a:pt x="5418" y="7376"/>
                    <a:pt x="3671" y="7484"/>
                    <a:pt x="1778" y="7600"/>
                  </a:cubicBezTo>
                  <a:cubicBezTo>
                    <a:pt x="1778" y="9610"/>
                    <a:pt x="1778" y="11435"/>
                    <a:pt x="1778" y="13378"/>
                  </a:cubicBezTo>
                  <a:cubicBezTo>
                    <a:pt x="3789" y="13517"/>
                    <a:pt x="5529" y="13636"/>
                    <a:pt x="7391" y="13764"/>
                  </a:cubicBezTo>
                  <a:cubicBezTo>
                    <a:pt x="7564" y="15723"/>
                    <a:pt x="7710" y="17383"/>
                    <a:pt x="7871" y="19214"/>
                  </a:cubicBezTo>
                  <a:cubicBezTo>
                    <a:pt x="9883" y="19214"/>
                    <a:pt x="11728" y="19214"/>
                    <a:pt x="13711" y="19214"/>
                  </a:cubicBezTo>
                  <a:cubicBezTo>
                    <a:pt x="13907" y="17297"/>
                    <a:pt x="14084" y="15559"/>
                    <a:pt x="14267" y="13764"/>
                  </a:cubicBezTo>
                  <a:cubicBezTo>
                    <a:pt x="16347" y="13600"/>
                    <a:pt x="18091" y="13463"/>
                    <a:pt x="19876" y="13323"/>
                  </a:cubicBezTo>
                  <a:cubicBezTo>
                    <a:pt x="19876" y="11287"/>
                    <a:pt x="19876" y="9527"/>
                    <a:pt x="19876" y="7593"/>
                  </a:cubicBezTo>
                  <a:cubicBezTo>
                    <a:pt x="17920" y="7477"/>
                    <a:pt x="16172" y="7374"/>
                    <a:pt x="14239" y="7260"/>
                  </a:cubicBezTo>
                  <a:cubicBezTo>
                    <a:pt x="14046" y="5332"/>
                    <a:pt x="13872" y="3587"/>
                    <a:pt x="13689" y="1751"/>
                  </a:cubicBezTo>
                  <a:cubicBezTo>
                    <a:pt x="11672" y="1751"/>
                    <a:pt x="9916" y="1751"/>
                    <a:pt x="7830" y="1751"/>
                  </a:cubicBezTo>
                  <a:close/>
                  <a:moveTo>
                    <a:pt x="21600" y="6146"/>
                  </a:moveTo>
                  <a:cubicBezTo>
                    <a:pt x="21600" y="9102"/>
                    <a:pt x="21600" y="11912"/>
                    <a:pt x="21600" y="14947"/>
                  </a:cubicBezTo>
                  <a:cubicBezTo>
                    <a:pt x="19642" y="15067"/>
                    <a:pt x="17897" y="15173"/>
                    <a:pt x="15959" y="15292"/>
                  </a:cubicBezTo>
                  <a:cubicBezTo>
                    <a:pt x="15793" y="17102"/>
                    <a:pt x="15642" y="18759"/>
                    <a:pt x="15476" y="20574"/>
                  </a:cubicBezTo>
                  <a:cubicBezTo>
                    <a:pt x="12409" y="21283"/>
                    <a:pt x="9441" y="20882"/>
                    <a:pt x="6191" y="20867"/>
                  </a:cubicBezTo>
                  <a:cubicBezTo>
                    <a:pt x="5994" y="18941"/>
                    <a:pt x="5815" y="17194"/>
                    <a:pt x="5621" y="15292"/>
                  </a:cubicBezTo>
                  <a:cubicBezTo>
                    <a:pt x="3715" y="15176"/>
                    <a:pt x="1967" y="15069"/>
                    <a:pt x="0" y="14948"/>
                  </a:cubicBezTo>
                  <a:cubicBezTo>
                    <a:pt x="0" y="11922"/>
                    <a:pt x="0" y="9112"/>
                    <a:pt x="0" y="6141"/>
                  </a:cubicBezTo>
                  <a:cubicBezTo>
                    <a:pt x="1972" y="5995"/>
                    <a:pt x="3721" y="5865"/>
                    <a:pt x="5669" y="5721"/>
                  </a:cubicBezTo>
                  <a:cubicBezTo>
                    <a:pt x="5816" y="3930"/>
                    <a:pt x="5952" y="2269"/>
                    <a:pt x="6099" y="472"/>
                  </a:cubicBezTo>
                  <a:cubicBezTo>
                    <a:pt x="9184" y="-317"/>
                    <a:pt x="12150" y="109"/>
                    <a:pt x="15402" y="159"/>
                  </a:cubicBezTo>
                  <a:cubicBezTo>
                    <a:pt x="15605" y="2089"/>
                    <a:pt x="15788" y="3833"/>
                    <a:pt x="15986" y="5721"/>
                  </a:cubicBezTo>
                  <a:cubicBezTo>
                    <a:pt x="17868" y="5863"/>
                    <a:pt x="19621" y="5996"/>
                    <a:pt x="21600" y="6146"/>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06" name="Shape"/>
            <p:cNvSpPr/>
            <p:nvPr/>
          </p:nvSpPr>
          <p:spPr>
            <a:xfrm>
              <a:off x="5245543" y="283355"/>
              <a:ext cx="83469" cy="86767"/>
            </a:xfrm>
            <a:custGeom>
              <a:avLst/>
              <a:gdLst/>
              <a:ahLst/>
              <a:cxnLst>
                <a:cxn ang="0">
                  <a:pos x="wd2" y="hd2"/>
                </a:cxn>
                <a:cxn ang="5400000">
                  <a:pos x="wd2" y="hd2"/>
                </a:cxn>
                <a:cxn ang="10800000">
                  <a:pos x="wd2" y="hd2"/>
                </a:cxn>
                <a:cxn ang="16200000">
                  <a:pos x="wd2" y="hd2"/>
                </a:cxn>
              </a:cxnLst>
              <a:rect l="0" t="0" r="r" b="b"/>
              <a:pathLst>
                <a:path w="21600" h="21600" extrusionOk="0">
                  <a:moveTo>
                    <a:pt x="0" y="10702"/>
                  </a:moveTo>
                  <a:cubicBezTo>
                    <a:pt x="3710" y="6870"/>
                    <a:pt x="7052" y="3418"/>
                    <a:pt x="10361" y="0"/>
                  </a:cubicBezTo>
                  <a:cubicBezTo>
                    <a:pt x="13786" y="3329"/>
                    <a:pt x="17671" y="7106"/>
                    <a:pt x="21600" y="10925"/>
                  </a:cubicBezTo>
                  <a:cubicBezTo>
                    <a:pt x="18347" y="14042"/>
                    <a:pt x="14624" y="17610"/>
                    <a:pt x="10459" y="21600"/>
                  </a:cubicBezTo>
                  <a:cubicBezTo>
                    <a:pt x="7035" y="18032"/>
                    <a:pt x="3140" y="13974"/>
                    <a:pt x="0" y="10702"/>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07" name="Shape"/>
            <p:cNvSpPr/>
            <p:nvPr/>
          </p:nvSpPr>
          <p:spPr>
            <a:xfrm>
              <a:off x="4562156" y="283355"/>
              <a:ext cx="83881" cy="88563"/>
            </a:xfrm>
            <a:custGeom>
              <a:avLst/>
              <a:gdLst/>
              <a:ahLst/>
              <a:cxnLst>
                <a:cxn ang="0">
                  <a:pos x="wd2" y="hd2"/>
                </a:cxn>
                <a:cxn ang="5400000">
                  <a:pos x="wd2" y="hd2"/>
                </a:cxn>
                <a:cxn ang="10800000">
                  <a:pos x="wd2" y="hd2"/>
                </a:cxn>
                <a:cxn ang="16200000">
                  <a:pos x="wd2" y="hd2"/>
                </a:cxn>
              </a:cxnLst>
              <a:rect l="0" t="0" r="r" b="b"/>
              <a:pathLst>
                <a:path w="21600" h="21600" extrusionOk="0">
                  <a:moveTo>
                    <a:pt x="21600" y="10951"/>
                  </a:moveTo>
                  <a:cubicBezTo>
                    <a:pt x="17941" y="14476"/>
                    <a:pt x="14216" y="18064"/>
                    <a:pt x="10545" y="21600"/>
                  </a:cubicBezTo>
                  <a:cubicBezTo>
                    <a:pt x="7189" y="18166"/>
                    <a:pt x="3599" y="14491"/>
                    <a:pt x="0" y="10809"/>
                  </a:cubicBezTo>
                  <a:cubicBezTo>
                    <a:pt x="3335" y="7395"/>
                    <a:pt x="7134" y="3507"/>
                    <a:pt x="10561" y="0"/>
                  </a:cubicBezTo>
                  <a:cubicBezTo>
                    <a:pt x="14140" y="3551"/>
                    <a:pt x="17783" y="7165"/>
                    <a:pt x="21600" y="10951"/>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08" name="Shape"/>
            <p:cNvSpPr/>
            <p:nvPr/>
          </p:nvSpPr>
          <p:spPr>
            <a:xfrm>
              <a:off x="4912185" y="766724"/>
              <a:ext cx="84189" cy="85815"/>
            </a:xfrm>
            <a:custGeom>
              <a:avLst/>
              <a:gdLst/>
              <a:ahLst/>
              <a:cxnLst>
                <a:cxn ang="0">
                  <a:pos x="wd2" y="hd2"/>
                </a:cxn>
                <a:cxn ang="5400000">
                  <a:pos x="wd2" y="hd2"/>
                </a:cxn>
                <a:cxn ang="10800000">
                  <a:pos x="wd2" y="hd2"/>
                </a:cxn>
                <a:cxn ang="16200000">
                  <a:pos x="wd2" y="hd2"/>
                </a:cxn>
              </a:cxnLst>
              <a:rect l="0" t="0" r="r" b="b"/>
              <a:pathLst>
                <a:path w="21600" h="21600" extrusionOk="0">
                  <a:moveTo>
                    <a:pt x="0" y="10786"/>
                  </a:moveTo>
                  <a:cubicBezTo>
                    <a:pt x="3447" y="7307"/>
                    <a:pt x="7067" y="3653"/>
                    <a:pt x="10686" y="0"/>
                  </a:cubicBezTo>
                  <a:cubicBezTo>
                    <a:pt x="13842" y="3097"/>
                    <a:pt x="17689" y="6873"/>
                    <a:pt x="21600" y="10711"/>
                  </a:cubicBezTo>
                  <a:cubicBezTo>
                    <a:pt x="18417" y="13900"/>
                    <a:pt x="14415" y="17910"/>
                    <a:pt x="10732" y="21600"/>
                  </a:cubicBezTo>
                  <a:cubicBezTo>
                    <a:pt x="7335" y="18177"/>
                    <a:pt x="3739" y="14554"/>
                    <a:pt x="0" y="10786"/>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09" name="Shape"/>
            <p:cNvSpPr/>
            <p:nvPr/>
          </p:nvSpPr>
          <p:spPr>
            <a:xfrm>
              <a:off x="5245543" y="766724"/>
              <a:ext cx="83106" cy="88051"/>
            </a:xfrm>
            <a:custGeom>
              <a:avLst/>
              <a:gdLst/>
              <a:ahLst/>
              <a:cxnLst>
                <a:cxn ang="0">
                  <a:pos x="wd2" y="hd2"/>
                </a:cxn>
                <a:cxn ang="5400000">
                  <a:pos x="wd2" y="hd2"/>
                </a:cxn>
                <a:cxn ang="10800000">
                  <a:pos x="wd2" y="hd2"/>
                </a:cxn>
                <a:cxn ang="16200000">
                  <a:pos x="wd2" y="hd2"/>
                </a:cxn>
              </a:cxnLst>
              <a:rect l="0" t="0" r="r" b="b"/>
              <a:pathLst>
                <a:path w="21600" h="21600" extrusionOk="0">
                  <a:moveTo>
                    <a:pt x="0" y="10971"/>
                  </a:moveTo>
                  <a:cubicBezTo>
                    <a:pt x="3518" y="7329"/>
                    <a:pt x="7086" y="3635"/>
                    <a:pt x="10597" y="0"/>
                  </a:cubicBezTo>
                  <a:cubicBezTo>
                    <a:pt x="14107" y="3414"/>
                    <a:pt x="17813" y="7017"/>
                    <a:pt x="21600" y="10700"/>
                  </a:cubicBezTo>
                  <a:cubicBezTo>
                    <a:pt x="18363" y="13900"/>
                    <a:pt x="14474" y="17743"/>
                    <a:pt x="10572" y="21600"/>
                  </a:cubicBezTo>
                  <a:cubicBezTo>
                    <a:pt x="7462" y="18474"/>
                    <a:pt x="3866" y="14858"/>
                    <a:pt x="0" y="10971"/>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10" name="Shape"/>
            <p:cNvSpPr/>
            <p:nvPr/>
          </p:nvSpPr>
          <p:spPr>
            <a:xfrm>
              <a:off x="4562156" y="766724"/>
              <a:ext cx="83146" cy="88338"/>
            </a:xfrm>
            <a:custGeom>
              <a:avLst/>
              <a:gdLst/>
              <a:ahLst/>
              <a:cxnLst>
                <a:cxn ang="0">
                  <a:pos x="wd2" y="hd2"/>
                </a:cxn>
                <a:cxn ang="5400000">
                  <a:pos x="wd2" y="hd2"/>
                </a:cxn>
                <a:cxn ang="10800000">
                  <a:pos x="wd2" y="hd2"/>
                </a:cxn>
                <a:cxn ang="16200000">
                  <a:pos x="wd2" y="hd2"/>
                </a:cxn>
              </a:cxnLst>
              <a:rect l="0" t="0" r="r" b="b"/>
              <a:pathLst>
                <a:path w="21600" h="21600" extrusionOk="0">
                  <a:moveTo>
                    <a:pt x="21600" y="10697"/>
                  </a:moveTo>
                  <a:cubicBezTo>
                    <a:pt x="17728" y="14547"/>
                    <a:pt x="14085" y="18168"/>
                    <a:pt x="10633" y="21600"/>
                  </a:cubicBezTo>
                  <a:cubicBezTo>
                    <a:pt x="7146" y="17946"/>
                    <a:pt x="3607" y="14238"/>
                    <a:pt x="0" y="10459"/>
                  </a:cubicBezTo>
                  <a:cubicBezTo>
                    <a:pt x="3098" y="7382"/>
                    <a:pt x="6725" y="3778"/>
                    <a:pt x="10528" y="0"/>
                  </a:cubicBezTo>
                  <a:cubicBezTo>
                    <a:pt x="14178" y="3526"/>
                    <a:pt x="18265" y="7475"/>
                    <a:pt x="21600" y="10697"/>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11" name="Shape"/>
            <p:cNvSpPr/>
            <p:nvPr/>
          </p:nvSpPr>
          <p:spPr>
            <a:xfrm>
              <a:off x="4912185" y="283355"/>
              <a:ext cx="84930" cy="84637"/>
            </a:xfrm>
            <a:custGeom>
              <a:avLst/>
              <a:gdLst/>
              <a:ahLst/>
              <a:cxnLst>
                <a:cxn ang="0">
                  <a:pos x="wd2" y="hd2"/>
                </a:cxn>
                <a:cxn ang="5400000">
                  <a:pos x="wd2" y="hd2"/>
                </a:cxn>
                <a:cxn ang="10800000">
                  <a:pos x="wd2" y="hd2"/>
                </a:cxn>
                <a:cxn ang="16200000">
                  <a:pos x="wd2" y="hd2"/>
                </a:cxn>
              </a:cxnLst>
              <a:rect l="0" t="0" r="r" b="b"/>
              <a:pathLst>
                <a:path w="21600" h="21600" extrusionOk="0">
                  <a:moveTo>
                    <a:pt x="10595" y="0"/>
                  </a:moveTo>
                  <a:cubicBezTo>
                    <a:pt x="14236" y="3566"/>
                    <a:pt x="17912" y="7166"/>
                    <a:pt x="21600" y="10778"/>
                  </a:cubicBezTo>
                  <a:cubicBezTo>
                    <a:pt x="18501" y="13874"/>
                    <a:pt x="14666" y="17706"/>
                    <a:pt x="10768" y="21600"/>
                  </a:cubicBezTo>
                  <a:cubicBezTo>
                    <a:pt x="7436" y="18310"/>
                    <a:pt x="3533" y="14455"/>
                    <a:pt x="0" y="10967"/>
                  </a:cubicBezTo>
                  <a:cubicBezTo>
                    <a:pt x="3459" y="7386"/>
                    <a:pt x="7076" y="3642"/>
                    <a:pt x="10595"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12" name="Shape"/>
            <p:cNvSpPr/>
            <p:nvPr/>
          </p:nvSpPr>
          <p:spPr>
            <a:xfrm>
              <a:off x="7095682" y="4817031"/>
              <a:ext cx="130522" cy="136478"/>
            </a:xfrm>
            <a:custGeom>
              <a:avLst/>
              <a:gdLst/>
              <a:ahLst/>
              <a:cxnLst>
                <a:cxn ang="0">
                  <a:pos x="wd2" y="hd2"/>
                </a:cxn>
                <a:cxn ang="5400000">
                  <a:pos x="wd2" y="hd2"/>
                </a:cxn>
                <a:cxn ang="10800000">
                  <a:pos x="wd2" y="hd2"/>
                </a:cxn>
                <a:cxn ang="16200000">
                  <a:pos x="wd2" y="hd2"/>
                </a:cxn>
              </a:cxnLst>
              <a:rect l="0" t="0" r="r" b="b"/>
              <a:pathLst>
                <a:path w="21600" h="21600" extrusionOk="0">
                  <a:moveTo>
                    <a:pt x="21571" y="11567"/>
                  </a:moveTo>
                  <a:cubicBezTo>
                    <a:pt x="18957" y="12200"/>
                    <a:pt x="16344" y="12834"/>
                    <a:pt x="13811" y="13448"/>
                  </a:cubicBezTo>
                  <a:cubicBezTo>
                    <a:pt x="13150" y="16198"/>
                    <a:pt x="12530" y="18777"/>
                    <a:pt x="11852" y="21600"/>
                  </a:cubicBezTo>
                  <a:cubicBezTo>
                    <a:pt x="7349" y="19771"/>
                    <a:pt x="9902" y="16145"/>
                    <a:pt x="7798" y="13373"/>
                  </a:cubicBezTo>
                  <a:cubicBezTo>
                    <a:pt x="5744" y="12968"/>
                    <a:pt x="3017" y="12430"/>
                    <a:pt x="0" y="11836"/>
                  </a:cubicBezTo>
                  <a:cubicBezTo>
                    <a:pt x="1439" y="7217"/>
                    <a:pt x="5905" y="10216"/>
                    <a:pt x="8228" y="8021"/>
                  </a:cubicBezTo>
                  <a:cubicBezTo>
                    <a:pt x="8754" y="5648"/>
                    <a:pt x="9329" y="3053"/>
                    <a:pt x="10006" y="0"/>
                  </a:cubicBezTo>
                  <a:cubicBezTo>
                    <a:pt x="14617" y="1942"/>
                    <a:pt x="11956" y="5926"/>
                    <a:pt x="13906" y="8236"/>
                  </a:cubicBezTo>
                  <a:cubicBezTo>
                    <a:pt x="16377" y="8853"/>
                    <a:pt x="18988" y="9504"/>
                    <a:pt x="21600" y="10156"/>
                  </a:cubicBezTo>
                  <a:cubicBezTo>
                    <a:pt x="21590" y="10626"/>
                    <a:pt x="21580" y="11096"/>
                    <a:pt x="21571" y="11567"/>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13" name="Shape"/>
            <p:cNvSpPr/>
            <p:nvPr/>
          </p:nvSpPr>
          <p:spPr>
            <a:xfrm>
              <a:off x="9312519" y="2433517"/>
              <a:ext cx="135803" cy="131018"/>
            </a:xfrm>
            <a:custGeom>
              <a:avLst/>
              <a:gdLst/>
              <a:ahLst/>
              <a:cxnLst>
                <a:cxn ang="0">
                  <a:pos x="wd2" y="hd2"/>
                </a:cxn>
                <a:cxn ang="5400000">
                  <a:pos x="wd2" y="hd2"/>
                </a:cxn>
                <a:cxn ang="10800000">
                  <a:pos x="wd2" y="hd2"/>
                </a:cxn>
                <a:cxn ang="16200000">
                  <a:pos x="wd2" y="hd2"/>
                </a:cxn>
              </a:cxnLst>
              <a:rect l="0" t="0" r="r" b="b"/>
              <a:pathLst>
                <a:path w="21600" h="21600" extrusionOk="0">
                  <a:moveTo>
                    <a:pt x="11524" y="14"/>
                  </a:moveTo>
                  <a:cubicBezTo>
                    <a:pt x="12150" y="2611"/>
                    <a:pt x="12775" y="5208"/>
                    <a:pt x="13445" y="7991"/>
                  </a:cubicBezTo>
                  <a:cubicBezTo>
                    <a:pt x="16003" y="8612"/>
                    <a:pt x="18608" y="9243"/>
                    <a:pt x="21600" y="9968"/>
                  </a:cubicBezTo>
                  <a:cubicBezTo>
                    <a:pt x="19700" y="13997"/>
                    <a:pt x="16241" y="11972"/>
                    <a:pt x="13486" y="13574"/>
                  </a:cubicBezTo>
                  <a:cubicBezTo>
                    <a:pt x="12907" y="15937"/>
                    <a:pt x="12215" y="18757"/>
                    <a:pt x="11523" y="21577"/>
                  </a:cubicBezTo>
                  <a:cubicBezTo>
                    <a:pt x="11044" y="21584"/>
                    <a:pt x="10566" y="21592"/>
                    <a:pt x="10087" y="21600"/>
                  </a:cubicBezTo>
                  <a:cubicBezTo>
                    <a:pt x="9443" y="19021"/>
                    <a:pt x="8799" y="16442"/>
                    <a:pt x="8081" y="13566"/>
                  </a:cubicBezTo>
                  <a:cubicBezTo>
                    <a:pt x="5643" y="12992"/>
                    <a:pt x="3074" y="12387"/>
                    <a:pt x="0" y="11662"/>
                  </a:cubicBezTo>
                  <a:cubicBezTo>
                    <a:pt x="1826" y="7510"/>
                    <a:pt x="5432" y="9789"/>
                    <a:pt x="8107" y="7606"/>
                  </a:cubicBezTo>
                  <a:cubicBezTo>
                    <a:pt x="8640" y="5589"/>
                    <a:pt x="9380" y="2794"/>
                    <a:pt x="10120" y="0"/>
                  </a:cubicBezTo>
                  <a:cubicBezTo>
                    <a:pt x="10588" y="5"/>
                    <a:pt x="11056" y="9"/>
                    <a:pt x="11524" y="14"/>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14" name="Shape"/>
            <p:cNvSpPr/>
            <p:nvPr/>
          </p:nvSpPr>
          <p:spPr>
            <a:xfrm>
              <a:off x="2662012" y="2483522"/>
              <a:ext cx="133984" cy="132356"/>
            </a:xfrm>
            <a:custGeom>
              <a:avLst/>
              <a:gdLst/>
              <a:ahLst/>
              <a:cxnLst>
                <a:cxn ang="0">
                  <a:pos x="wd2" y="hd2"/>
                </a:cxn>
                <a:cxn ang="5400000">
                  <a:pos x="wd2" y="hd2"/>
                </a:cxn>
                <a:cxn ang="10800000">
                  <a:pos x="wd2" y="hd2"/>
                </a:cxn>
                <a:cxn ang="16200000">
                  <a:pos x="wd2" y="hd2"/>
                </a:cxn>
              </a:cxnLst>
              <a:rect l="0" t="0" r="r" b="b"/>
              <a:pathLst>
                <a:path w="21600" h="21600" extrusionOk="0">
                  <a:moveTo>
                    <a:pt x="11797" y="0"/>
                  </a:moveTo>
                  <a:cubicBezTo>
                    <a:pt x="12404" y="2646"/>
                    <a:pt x="13011" y="5292"/>
                    <a:pt x="13645" y="8055"/>
                  </a:cubicBezTo>
                  <a:cubicBezTo>
                    <a:pt x="16325" y="8688"/>
                    <a:pt x="18892" y="9295"/>
                    <a:pt x="21458" y="9901"/>
                  </a:cubicBezTo>
                  <a:cubicBezTo>
                    <a:pt x="21505" y="10472"/>
                    <a:pt x="21553" y="11043"/>
                    <a:pt x="21600" y="11614"/>
                  </a:cubicBezTo>
                  <a:cubicBezTo>
                    <a:pt x="19071" y="12162"/>
                    <a:pt x="16542" y="12710"/>
                    <a:pt x="13737" y="13318"/>
                  </a:cubicBezTo>
                  <a:cubicBezTo>
                    <a:pt x="13068" y="15988"/>
                    <a:pt x="12364" y="18794"/>
                    <a:pt x="11661" y="21600"/>
                  </a:cubicBezTo>
                  <a:cubicBezTo>
                    <a:pt x="11125" y="21591"/>
                    <a:pt x="10589" y="21583"/>
                    <a:pt x="10053" y="21574"/>
                  </a:cubicBezTo>
                  <a:cubicBezTo>
                    <a:pt x="9486" y="18975"/>
                    <a:pt x="8920" y="16376"/>
                    <a:pt x="8262" y="13361"/>
                  </a:cubicBezTo>
                  <a:cubicBezTo>
                    <a:pt x="5765" y="12856"/>
                    <a:pt x="3099" y="12317"/>
                    <a:pt x="0" y="11691"/>
                  </a:cubicBezTo>
                  <a:cubicBezTo>
                    <a:pt x="1734" y="7340"/>
                    <a:pt x="5845" y="9962"/>
                    <a:pt x="8301" y="7769"/>
                  </a:cubicBezTo>
                  <a:cubicBezTo>
                    <a:pt x="8795" y="5448"/>
                    <a:pt x="9362" y="2789"/>
                    <a:pt x="9929" y="130"/>
                  </a:cubicBezTo>
                  <a:cubicBezTo>
                    <a:pt x="10552" y="87"/>
                    <a:pt x="11174" y="43"/>
                    <a:pt x="11797"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15" name="Shape"/>
            <p:cNvSpPr/>
            <p:nvPr/>
          </p:nvSpPr>
          <p:spPr>
            <a:xfrm>
              <a:off x="9212512" y="6950528"/>
              <a:ext cx="353067" cy="314034"/>
            </a:xfrm>
            <a:custGeom>
              <a:avLst/>
              <a:gdLst/>
              <a:ahLst/>
              <a:cxnLst>
                <a:cxn ang="0">
                  <a:pos x="wd2" y="hd2"/>
                </a:cxn>
                <a:cxn ang="5400000">
                  <a:pos x="wd2" y="hd2"/>
                </a:cxn>
                <a:cxn ang="10800000">
                  <a:pos x="wd2" y="hd2"/>
                </a:cxn>
                <a:cxn ang="16200000">
                  <a:pos x="wd2" y="hd2"/>
                </a:cxn>
              </a:cxnLst>
              <a:rect l="0" t="0" r="r" b="b"/>
              <a:pathLst>
                <a:path w="21316" h="19838" extrusionOk="0">
                  <a:moveTo>
                    <a:pt x="10757" y="5061"/>
                  </a:moveTo>
                  <a:cubicBezTo>
                    <a:pt x="9918" y="3986"/>
                    <a:pt x="9597" y="3462"/>
                    <a:pt x="9175" y="3053"/>
                  </a:cubicBezTo>
                  <a:cubicBezTo>
                    <a:pt x="6577" y="534"/>
                    <a:pt x="3239" y="1308"/>
                    <a:pt x="1843" y="4723"/>
                  </a:cubicBezTo>
                  <a:cubicBezTo>
                    <a:pt x="908" y="7011"/>
                    <a:pt x="1478" y="9146"/>
                    <a:pt x="2539" y="11163"/>
                  </a:cubicBezTo>
                  <a:cubicBezTo>
                    <a:pt x="4147" y="14217"/>
                    <a:pt x="6692" y="16271"/>
                    <a:pt x="9590" y="17830"/>
                  </a:cubicBezTo>
                  <a:cubicBezTo>
                    <a:pt x="10165" y="18139"/>
                    <a:pt x="11164" y="18109"/>
                    <a:pt x="11747" y="17792"/>
                  </a:cubicBezTo>
                  <a:cubicBezTo>
                    <a:pt x="14637" y="16219"/>
                    <a:pt x="17157" y="14148"/>
                    <a:pt x="18773" y="11095"/>
                  </a:cubicBezTo>
                  <a:cubicBezTo>
                    <a:pt x="19693" y="9355"/>
                    <a:pt x="20151" y="7502"/>
                    <a:pt x="19672" y="5505"/>
                  </a:cubicBezTo>
                  <a:cubicBezTo>
                    <a:pt x="18724" y="1555"/>
                    <a:pt x="14850" y="333"/>
                    <a:pt x="12033" y="3118"/>
                  </a:cubicBezTo>
                  <a:cubicBezTo>
                    <a:pt x="11622" y="3523"/>
                    <a:pt x="11373" y="4107"/>
                    <a:pt x="10757" y="5061"/>
                  </a:cubicBezTo>
                  <a:close/>
                  <a:moveTo>
                    <a:pt x="10569" y="2086"/>
                  </a:moveTo>
                  <a:cubicBezTo>
                    <a:pt x="10989" y="1823"/>
                    <a:pt x="11256" y="1697"/>
                    <a:pt x="11477" y="1511"/>
                  </a:cubicBezTo>
                  <a:cubicBezTo>
                    <a:pt x="13523" y="-212"/>
                    <a:pt x="15756" y="-499"/>
                    <a:pt x="18024" y="843"/>
                  </a:cubicBezTo>
                  <a:cubicBezTo>
                    <a:pt x="20351" y="2221"/>
                    <a:pt x="21384" y="4466"/>
                    <a:pt x="21313" y="7247"/>
                  </a:cubicBezTo>
                  <a:cubicBezTo>
                    <a:pt x="21253" y="9582"/>
                    <a:pt x="20364" y="11613"/>
                    <a:pt x="19058" y="13451"/>
                  </a:cubicBezTo>
                  <a:cubicBezTo>
                    <a:pt x="17214" y="16047"/>
                    <a:pt x="14782" y="17896"/>
                    <a:pt x="12076" y="19404"/>
                  </a:cubicBezTo>
                  <a:cubicBezTo>
                    <a:pt x="11131" y="19930"/>
                    <a:pt x="10289" y="20008"/>
                    <a:pt x="9316" y="19469"/>
                  </a:cubicBezTo>
                  <a:cubicBezTo>
                    <a:pt x="6248" y="17770"/>
                    <a:pt x="3522" y="15669"/>
                    <a:pt x="1622" y="12563"/>
                  </a:cubicBezTo>
                  <a:cubicBezTo>
                    <a:pt x="372" y="10519"/>
                    <a:pt x="-216" y="8295"/>
                    <a:pt x="73" y="5852"/>
                  </a:cubicBezTo>
                  <a:cubicBezTo>
                    <a:pt x="675" y="751"/>
                    <a:pt x="6048" y="-1592"/>
                    <a:pt x="9472" y="1252"/>
                  </a:cubicBezTo>
                  <a:cubicBezTo>
                    <a:pt x="9776" y="1505"/>
                    <a:pt x="10101" y="1731"/>
                    <a:pt x="10569" y="2086"/>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16" name="Shape"/>
            <p:cNvSpPr/>
            <p:nvPr/>
          </p:nvSpPr>
          <p:spPr>
            <a:xfrm>
              <a:off x="6979009" y="2483522"/>
              <a:ext cx="370611" cy="371645"/>
            </a:xfrm>
            <a:custGeom>
              <a:avLst/>
              <a:gdLst/>
              <a:ahLst/>
              <a:cxnLst>
                <a:cxn ang="0">
                  <a:pos x="wd2" y="hd2"/>
                </a:cxn>
                <a:cxn ang="5400000">
                  <a:pos x="wd2" y="hd2"/>
                </a:cxn>
                <a:cxn ang="10800000">
                  <a:pos x="wd2" y="hd2"/>
                </a:cxn>
                <a:cxn ang="16200000">
                  <a:pos x="wd2" y="hd2"/>
                </a:cxn>
              </a:cxnLst>
              <a:rect l="0" t="0" r="r" b="b"/>
              <a:pathLst>
                <a:path w="21459" h="21423" extrusionOk="0">
                  <a:moveTo>
                    <a:pt x="20099" y="7515"/>
                  </a:moveTo>
                  <a:cubicBezTo>
                    <a:pt x="17969" y="7367"/>
                    <a:pt x="16153" y="7241"/>
                    <a:pt x="14269" y="7110"/>
                  </a:cubicBezTo>
                  <a:cubicBezTo>
                    <a:pt x="14168" y="5046"/>
                    <a:pt x="14083" y="3311"/>
                    <a:pt x="13992" y="1465"/>
                  </a:cubicBezTo>
                  <a:cubicBezTo>
                    <a:pt x="11799" y="1465"/>
                    <a:pt x="9812" y="1465"/>
                    <a:pt x="7748" y="1465"/>
                  </a:cubicBezTo>
                  <a:cubicBezTo>
                    <a:pt x="7616" y="3482"/>
                    <a:pt x="7497" y="5289"/>
                    <a:pt x="7362" y="7347"/>
                  </a:cubicBezTo>
                  <a:cubicBezTo>
                    <a:pt x="6142" y="7347"/>
                    <a:pt x="5223" y="7323"/>
                    <a:pt x="4307" y="7354"/>
                  </a:cubicBezTo>
                  <a:cubicBezTo>
                    <a:pt x="3418" y="7384"/>
                    <a:pt x="2531" y="7471"/>
                    <a:pt x="1669" y="7532"/>
                  </a:cubicBezTo>
                  <a:cubicBezTo>
                    <a:pt x="1669" y="9757"/>
                    <a:pt x="1669" y="11667"/>
                    <a:pt x="1669" y="13684"/>
                  </a:cubicBezTo>
                  <a:cubicBezTo>
                    <a:pt x="3660" y="13806"/>
                    <a:pt x="5474" y="13918"/>
                    <a:pt x="7423" y="14039"/>
                  </a:cubicBezTo>
                  <a:cubicBezTo>
                    <a:pt x="7544" y="16127"/>
                    <a:pt x="7648" y="17932"/>
                    <a:pt x="7756" y="19783"/>
                  </a:cubicBezTo>
                  <a:cubicBezTo>
                    <a:pt x="9958" y="19783"/>
                    <a:pt x="11878" y="19783"/>
                    <a:pt x="13952" y="19783"/>
                  </a:cubicBezTo>
                  <a:cubicBezTo>
                    <a:pt x="14081" y="17828"/>
                    <a:pt x="14201" y="16019"/>
                    <a:pt x="14333" y="14023"/>
                  </a:cubicBezTo>
                  <a:cubicBezTo>
                    <a:pt x="16351" y="13898"/>
                    <a:pt x="18165" y="13785"/>
                    <a:pt x="20099" y="13665"/>
                  </a:cubicBezTo>
                  <a:cubicBezTo>
                    <a:pt x="20099" y="11557"/>
                    <a:pt x="20099" y="9648"/>
                    <a:pt x="20099" y="7515"/>
                  </a:cubicBezTo>
                  <a:close/>
                  <a:moveTo>
                    <a:pt x="5982" y="15421"/>
                  </a:moveTo>
                  <a:cubicBezTo>
                    <a:pt x="4047" y="15333"/>
                    <a:pt x="2300" y="15254"/>
                    <a:pt x="270" y="15162"/>
                  </a:cubicBezTo>
                  <a:cubicBezTo>
                    <a:pt x="-141" y="12141"/>
                    <a:pt x="-10" y="9231"/>
                    <a:pt x="188" y="6062"/>
                  </a:cubicBezTo>
                  <a:cubicBezTo>
                    <a:pt x="2192" y="5954"/>
                    <a:pt x="4011" y="5857"/>
                    <a:pt x="5984" y="5751"/>
                  </a:cubicBezTo>
                  <a:cubicBezTo>
                    <a:pt x="6103" y="3801"/>
                    <a:pt x="6215" y="1990"/>
                    <a:pt x="6337" y="0"/>
                  </a:cubicBezTo>
                  <a:cubicBezTo>
                    <a:pt x="9401" y="0"/>
                    <a:pt x="12243" y="0"/>
                    <a:pt x="15386" y="0"/>
                  </a:cubicBezTo>
                  <a:cubicBezTo>
                    <a:pt x="15496" y="1916"/>
                    <a:pt x="15600" y="3725"/>
                    <a:pt x="15716" y="5751"/>
                  </a:cubicBezTo>
                  <a:cubicBezTo>
                    <a:pt x="17636" y="5847"/>
                    <a:pt x="19457" y="5938"/>
                    <a:pt x="21459" y="6037"/>
                  </a:cubicBezTo>
                  <a:cubicBezTo>
                    <a:pt x="21459" y="9144"/>
                    <a:pt x="21459" y="12052"/>
                    <a:pt x="21459" y="15144"/>
                  </a:cubicBezTo>
                  <a:cubicBezTo>
                    <a:pt x="19495" y="15240"/>
                    <a:pt x="17749" y="15325"/>
                    <a:pt x="15728" y="15423"/>
                  </a:cubicBezTo>
                  <a:cubicBezTo>
                    <a:pt x="15628" y="17293"/>
                    <a:pt x="15531" y="19104"/>
                    <a:pt x="15421" y="21171"/>
                  </a:cubicBezTo>
                  <a:cubicBezTo>
                    <a:pt x="12439" y="21600"/>
                    <a:pt x="9586" y="21344"/>
                    <a:pt x="6403" y="21371"/>
                  </a:cubicBezTo>
                  <a:cubicBezTo>
                    <a:pt x="6263" y="19388"/>
                    <a:pt x="6135" y="17582"/>
                    <a:pt x="5982" y="15421"/>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17" name="Shape"/>
            <p:cNvSpPr/>
            <p:nvPr/>
          </p:nvSpPr>
          <p:spPr>
            <a:xfrm>
              <a:off x="9329184" y="7050535"/>
              <a:ext cx="113335" cy="114785"/>
            </a:xfrm>
            <a:custGeom>
              <a:avLst/>
              <a:gdLst/>
              <a:ahLst/>
              <a:cxnLst>
                <a:cxn ang="0">
                  <a:pos x="wd2" y="hd2"/>
                </a:cxn>
                <a:cxn ang="5400000">
                  <a:pos x="wd2" y="hd2"/>
                </a:cxn>
                <a:cxn ang="10800000">
                  <a:pos x="wd2" y="hd2"/>
                </a:cxn>
                <a:cxn ang="16200000">
                  <a:pos x="wd2" y="hd2"/>
                </a:cxn>
              </a:cxnLst>
              <a:rect l="0" t="0" r="r" b="b"/>
              <a:pathLst>
                <a:path w="21600" h="21600" extrusionOk="0">
                  <a:moveTo>
                    <a:pt x="21522" y="11815"/>
                  </a:moveTo>
                  <a:cubicBezTo>
                    <a:pt x="19006" y="12516"/>
                    <a:pt x="16490" y="13216"/>
                    <a:pt x="14021" y="13904"/>
                  </a:cubicBezTo>
                  <a:cubicBezTo>
                    <a:pt x="13263" y="16508"/>
                    <a:pt x="12556" y="18940"/>
                    <a:pt x="11848" y="21371"/>
                  </a:cubicBezTo>
                  <a:cubicBezTo>
                    <a:pt x="11332" y="21447"/>
                    <a:pt x="10816" y="21524"/>
                    <a:pt x="10300" y="21600"/>
                  </a:cubicBezTo>
                  <a:cubicBezTo>
                    <a:pt x="9347" y="19088"/>
                    <a:pt x="8394" y="16576"/>
                    <a:pt x="7383" y="13911"/>
                  </a:cubicBezTo>
                  <a:cubicBezTo>
                    <a:pt x="5037" y="13208"/>
                    <a:pt x="2598" y="12477"/>
                    <a:pt x="158" y="11746"/>
                  </a:cubicBezTo>
                  <a:cubicBezTo>
                    <a:pt x="105" y="11227"/>
                    <a:pt x="53" y="10708"/>
                    <a:pt x="0" y="10188"/>
                  </a:cubicBezTo>
                  <a:cubicBezTo>
                    <a:pt x="2277" y="9383"/>
                    <a:pt x="4555" y="8578"/>
                    <a:pt x="7410" y="7569"/>
                  </a:cubicBezTo>
                  <a:cubicBezTo>
                    <a:pt x="8154" y="5437"/>
                    <a:pt x="9079" y="2786"/>
                    <a:pt x="10004" y="135"/>
                  </a:cubicBezTo>
                  <a:cubicBezTo>
                    <a:pt x="10507" y="90"/>
                    <a:pt x="11010" y="45"/>
                    <a:pt x="11513" y="0"/>
                  </a:cubicBezTo>
                  <a:cubicBezTo>
                    <a:pt x="12291" y="2311"/>
                    <a:pt x="13068" y="4623"/>
                    <a:pt x="14053" y="7549"/>
                  </a:cubicBezTo>
                  <a:cubicBezTo>
                    <a:pt x="16206" y="8221"/>
                    <a:pt x="18903" y="9064"/>
                    <a:pt x="21600" y="9906"/>
                  </a:cubicBezTo>
                  <a:cubicBezTo>
                    <a:pt x="21574" y="10543"/>
                    <a:pt x="21548" y="11179"/>
                    <a:pt x="21522" y="11815"/>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18" name="Shape"/>
            <p:cNvSpPr/>
            <p:nvPr/>
          </p:nvSpPr>
          <p:spPr>
            <a:xfrm>
              <a:off x="13779265" y="2217252"/>
              <a:ext cx="607487" cy="954511"/>
            </a:xfrm>
            <a:custGeom>
              <a:avLst/>
              <a:gdLst/>
              <a:ahLst/>
              <a:cxnLst>
                <a:cxn ang="0">
                  <a:pos x="wd2" y="hd2"/>
                </a:cxn>
                <a:cxn ang="5400000">
                  <a:pos x="wd2" y="hd2"/>
                </a:cxn>
                <a:cxn ang="10800000">
                  <a:pos x="wd2" y="hd2"/>
                </a:cxn>
                <a:cxn ang="16200000">
                  <a:pos x="wd2" y="hd2"/>
                </a:cxn>
              </a:cxnLst>
              <a:rect l="0" t="0" r="r" b="b"/>
              <a:pathLst>
                <a:path w="21550" h="21584" extrusionOk="0">
                  <a:moveTo>
                    <a:pt x="984" y="18706"/>
                  </a:moveTo>
                  <a:cubicBezTo>
                    <a:pt x="825" y="20285"/>
                    <a:pt x="1642" y="21024"/>
                    <a:pt x="3698" y="21042"/>
                  </a:cubicBezTo>
                  <a:cubicBezTo>
                    <a:pt x="8411" y="21085"/>
                    <a:pt x="13127" y="21088"/>
                    <a:pt x="17840" y="21039"/>
                  </a:cubicBezTo>
                  <a:cubicBezTo>
                    <a:pt x="19986" y="21017"/>
                    <a:pt x="20885" y="20122"/>
                    <a:pt x="20361" y="18706"/>
                  </a:cubicBezTo>
                  <a:cubicBezTo>
                    <a:pt x="13953" y="18706"/>
                    <a:pt x="7532" y="18706"/>
                    <a:pt x="984" y="18706"/>
                  </a:cubicBezTo>
                  <a:close/>
                  <a:moveTo>
                    <a:pt x="20459" y="7515"/>
                  </a:moveTo>
                  <a:cubicBezTo>
                    <a:pt x="20630" y="6088"/>
                    <a:pt x="19228" y="5062"/>
                    <a:pt x="17077" y="5015"/>
                  </a:cubicBezTo>
                  <a:cubicBezTo>
                    <a:pt x="15529" y="4981"/>
                    <a:pt x="13978" y="5007"/>
                    <a:pt x="12429" y="5007"/>
                  </a:cubicBezTo>
                  <a:cubicBezTo>
                    <a:pt x="9789" y="5007"/>
                    <a:pt x="7148" y="4981"/>
                    <a:pt x="4509" y="5016"/>
                  </a:cubicBezTo>
                  <a:cubicBezTo>
                    <a:pt x="2246" y="5046"/>
                    <a:pt x="741" y="6173"/>
                    <a:pt x="1104" y="7515"/>
                  </a:cubicBezTo>
                  <a:cubicBezTo>
                    <a:pt x="7555" y="7515"/>
                    <a:pt x="14012" y="7515"/>
                    <a:pt x="20459" y="7515"/>
                  </a:cubicBezTo>
                  <a:close/>
                  <a:moveTo>
                    <a:pt x="10792" y="4427"/>
                  </a:moveTo>
                  <a:cubicBezTo>
                    <a:pt x="12569" y="4427"/>
                    <a:pt x="14347" y="4427"/>
                    <a:pt x="16125" y="4427"/>
                  </a:cubicBezTo>
                  <a:cubicBezTo>
                    <a:pt x="19485" y="4426"/>
                    <a:pt x="19630" y="4333"/>
                    <a:pt x="19587" y="2204"/>
                  </a:cubicBezTo>
                  <a:cubicBezTo>
                    <a:pt x="19560" y="854"/>
                    <a:pt x="19160" y="578"/>
                    <a:pt x="17081" y="570"/>
                  </a:cubicBezTo>
                  <a:cubicBezTo>
                    <a:pt x="13755" y="557"/>
                    <a:pt x="10429" y="565"/>
                    <a:pt x="7103" y="566"/>
                  </a:cubicBezTo>
                  <a:cubicBezTo>
                    <a:pt x="6013" y="566"/>
                    <a:pt x="4921" y="542"/>
                    <a:pt x="3835" y="580"/>
                  </a:cubicBezTo>
                  <a:cubicBezTo>
                    <a:pt x="2497" y="627"/>
                    <a:pt x="2008" y="960"/>
                    <a:pt x="1925" y="1813"/>
                  </a:cubicBezTo>
                  <a:cubicBezTo>
                    <a:pt x="1889" y="2177"/>
                    <a:pt x="1906" y="2544"/>
                    <a:pt x="1916" y="2909"/>
                  </a:cubicBezTo>
                  <a:cubicBezTo>
                    <a:pt x="1952" y="4107"/>
                    <a:pt x="2403" y="4410"/>
                    <a:pt x="4254" y="4423"/>
                  </a:cubicBezTo>
                  <a:cubicBezTo>
                    <a:pt x="6433" y="4438"/>
                    <a:pt x="8612" y="4426"/>
                    <a:pt x="10792" y="4427"/>
                  </a:cubicBezTo>
                  <a:close/>
                  <a:moveTo>
                    <a:pt x="990" y="8182"/>
                  </a:moveTo>
                  <a:cubicBezTo>
                    <a:pt x="990" y="11520"/>
                    <a:pt x="990" y="14753"/>
                    <a:pt x="990" y="18005"/>
                  </a:cubicBezTo>
                  <a:cubicBezTo>
                    <a:pt x="7571" y="18005"/>
                    <a:pt x="14026" y="18005"/>
                    <a:pt x="20512" y="18005"/>
                  </a:cubicBezTo>
                  <a:cubicBezTo>
                    <a:pt x="20512" y="14697"/>
                    <a:pt x="20512" y="11465"/>
                    <a:pt x="20512" y="8182"/>
                  </a:cubicBezTo>
                  <a:cubicBezTo>
                    <a:pt x="13975" y="8182"/>
                    <a:pt x="7566" y="8182"/>
                    <a:pt x="990" y="8182"/>
                  </a:cubicBezTo>
                  <a:close/>
                  <a:moveTo>
                    <a:pt x="2225" y="4833"/>
                  </a:moveTo>
                  <a:cubicBezTo>
                    <a:pt x="531" y="3588"/>
                    <a:pt x="870" y="2256"/>
                    <a:pt x="1353" y="989"/>
                  </a:cubicBezTo>
                  <a:cubicBezTo>
                    <a:pt x="1635" y="251"/>
                    <a:pt x="2793" y="5"/>
                    <a:pt x="3984" y="7"/>
                  </a:cubicBezTo>
                  <a:cubicBezTo>
                    <a:pt x="6626" y="10"/>
                    <a:pt x="9268" y="7"/>
                    <a:pt x="11911" y="6"/>
                  </a:cubicBezTo>
                  <a:cubicBezTo>
                    <a:pt x="13749" y="6"/>
                    <a:pt x="15587" y="-10"/>
                    <a:pt x="17425" y="12"/>
                  </a:cubicBezTo>
                  <a:cubicBezTo>
                    <a:pt x="19504" y="36"/>
                    <a:pt x="20447" y="645"/>
                    <a:pt x="20473" y="1990"/>
                  </a:cubicBezTo>
                  <a:cubicBezTo>
                    <a:pt x="20492" y="2963"/>
                    <a:pt x="20785" y="3994"/>
                    <a:pt x="19060" y="4872"/>
                  </a:cubicBezTo>
                  <a:cubicBezTo>
                    <a:pt x="19531" y="5075"/>
                    <a:pt x="19946" y="5211"/>
                    <a:pt x="20275" y="5406"/>
                  </a:cubicBezTo>
                  <a:cubicBezTo>
                    <a:pt x="21116" y="5904"/>
                    <a:pt x="21526" y="6547"/>
                    <a:pt x="21529" y="7271"/>
                  </a:cubicBezTo>
                  <a:cubicBezTo>
                    <a:pt x="21543" y="11225"/>
                    <a:pt x="21570" y="15180"/>
                    <a:pt x="21521" y="19134"/>
                  </a:cubicBezTo>
                  <a:cubicBezTo>
                    <a:pt x="21502" y="20730"/>
                    <a:pt x="20133" y="21558"/>
                    <a:pt x="17627" y="21569"/>
                  </a:cubicBezTo>
                  <a:cubicBezTo>
                    <a:pt x="13032" y="21589"/>
                    <a:pt x="8436" y="21590"/>
                    <a:pt x="3841" y="21568"/>
                  </a:cubicBezTo>
                  <a:cubicBezTo>
                    <a:pt x="1385" y="21557"/>
                    <a:pt x="57" y="20776"/>
                    <a:pt x="33" y="19212"/>
                  </a:cubicBezTo>
                  <a:cubicBezTo>
                    <a:pt x="-30" y="15221"/>
                    <a:pt x="18" y="11229"/>
                    <a:pt x="10" y="7238"/>
                  </a:cubicBezTo>
                  <a:cubicBezTo>
                    <a:pt x="9" y="6184"/>
                    <a:pt x="950" y="5473"/>
                    <a:pt x="2225" y="4833"/>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19" name="Shape"/>
            <p:cNvSpPr/>
            <p:nvPr/>
          </p:nvSpPr>
          <p:spPr>
            <a:xfrm>
              <a:off x="13601093" y="6631963"/>
              <a:ext cx="587857" cy="950411"/>
            </a:xfrm>
            <a:custGeom>
              <a:avLst/>
              <a:gdLst/>
              <a:ahLst/>
              <a:cxnLst>
                <a:cxn ang="0">
                  <a:pos x="wd2" y="hd2"/>
                </a:cxn>
                <a:cxn ang="5400000">
                  <a:pos x="wd2" y="hd2"/>
                </a:cxn>
                <a:cxn ang="10800000">
                  <a:pos x="wd2" y="hd2"/>
                </a:cxn>
                <a:cxn ang="16200000">
                  <a:pos x="wd2" y="hd2"/>
                </a:cxn>
              </a:cxnLst>
              <a:rect l="0" t="0" r="r" b="b"/>
              <a:pathLst>
                <a:path w="21569" h="21509" extrusionOk="0">
                  <a:moveTo>
                    <a:pt x="20486" y="6147"/>
                  </a:moveTo>
                  <a:cubicBezTo>
                    <a:pt x="19737" y="4976"/>
                    <a:pt x="19264" y="4758"/>
                    <a:pt x="17354" y="4752"/>
                  </a:cubicBezTo>
                  <a:cubicBezTo>
                    <a:pt x="12971" y="4738"/>
                    <a:pt x="8587" y="4746"/>
                    <a:pt x="4204" y="4750"/>
                  </a:cubicBezTo>
                  <a:cubicBezTo>
                    <a:pt x="3791" y="4750"/>
                    <a:pt x="3360" y="4750"/>
                    <a:pt x="2971" y="4820"/>
                  </a:cubicBezTo>
                  <a:cubicBezTo>
                    <a:pt x="1950" y="5003"/>
                    <a:pt x="1200" y="5359"/>
                    <a:pt x="1118" y="6147"/>
                  </a:cubicBezTo>
                  <a:cubicBezTo>
                    <a:pt x="7574" y="6147"/>
                    <a:pt x="13952" y="6147"/>
                    <a:pt x="20486" y="6147"/>
                  </a:cubicBezTo>
                  <a:close/>
                  <a:moveTo>
                    <a:pt x="1029" y="15439"/>
                  </a:moveTo>
                  <a:cubicBezTo>
                    <a:pt x="1699" y="16589"/>
                    <a:pt x="2310" y="16885"/>
                    <a:pt x="4080" y="16898"/>
                  </a:cubicBezTo>
                  <a:cubicBezTo>
                    <a:pt x="6692" y="16917"/>
                    <a:pt x="9304" y="16904"/>
                    <a:pt x="11916" y="16904"/>
                  </a:cubicBezTo>
                  <a:cubicBezTo>
                    <a:pt x="13815" y="16904"/>
                    <a:pt x="15715" y="16924"/>
                    <a:pt x="17614" y="16896"/>
                  </a:cubicBezTo>
                  <a:cubicBezTo>
                    <a:pt x="19339" y="16870"/>
                    <a:pt x="20103" y="16449"/>
                    <a:pt x="20363" y="15439"/>
                  </a:cubicBezTo>
                  <a:cubicBezTo>
                    <a:pt x="13959" y="15439"/>
                    <a:pt x="7565" y="15439"/>
                    <a:pt x="1029" y="15439"/>
                  </a:cubicBezTo>
                  <a:close/>
                  <a:moveTo>
                    <a:pt x="5901" y="650"/>
                  </a:moveTo>
                  <a:cubicBezTo>
                    <a:pt x="5901" y="1855"/>
                    <a:pt x="5901" y="2968"/>
                    <a:pt x="5901" y="4070"/>
                  </a:cubicBezTo>
                  <a:cubicBezTo>
                    <a:pt x="8598" y="4284"/>
                    <a:pt x="14497" y="4218"/>
                    <a:pt x="15707" y="3971"/>
                  </a:cubicBezTo>
                  <a:cubicBezTo>
                    <a:pt x="15707" y="2885"/>
                    <a:pt x="15707" y="1799"/>
                    <a:pt x="15707" y="650"/>
                  </a:cubicBezTo>
                  <a:cubicBezTo>
                    <a:pt x="12422" y="650"/>
                    <a:pt x="9237" y="650"/>
                    <a:pt x="5901" y="650"/>
                  </a:cubicBezTo>
                  <a:close/>
                  <a:moveTo>
                    <a:pt x="15712" y="21040"/>
                  </a:moveTo>
                  <a:cubicBezTo>
                    <a:pt x="15712" y="19810"/>
                    <a:pt x="15712" y="18694"/>
                    <a:pt x="15712" y="17507"/>
                  </a:cubicBezTo>
                  <a:cubicBezTo>
                    <a:pt x="12386" y="17507"/>
                    <a:pt x="9158" y="17507"/>
                    <a:pt x="5813" y="17507"/>
                  </a:cubicBezTo>
                  <a:cubicBezTo>
                    <a:pt x="5769" y="18730"/>
                    <a:pt x="5704" y="19876"/>
                    <a:pt x="5846" y="21040"/>
                  </a:cubicBezTo>
                  <a:cubicBezTo>
                    <a:pt x="9238" y="21040"/>
                    <a:pt x="12374" y="21040"/>
                    <a:pt x="15712" y="21040"/>
                  </a:cubicBezTo>
                  <a:close/>
                  <a:moveTo>
                    <a:pt x="945" y="14822"/>
                  </a:moveTo>
                  <a:cubicBezTo>
                    <a:pt x="7541" y="14822"/>
                    <a:pt x="13985" y="14822"/>
                    <a:pt x="20409" y="14822"/>
                  </a:cubicBezTo>
                  <a:cubicBezTo>
                    <a:pt x="20814" y="13751"/>
                    <a:pt x="20771" y="7660"/>
                    <a:pt x="20376" y="6844"/>
                  </a:cubicBezTo>
                  <a:cubicBezTo>
                    <a:pt x="13926" y="6844"/>
                    <a:pt x="7478" y="6844"/>
                    <a:pt x="945" y="6844"/>
                  </a:cubicBezTo>
                  <a:cubicBezTo>
                    <a:pt x="945" y="9505"/>
                    <a:pt x="945" y="12095"/>
                    <a:pt x="945" y="14822"/>
                  </a:cubicBezTo>
                  <a:close/>
                  <a:moveTo>
                    <a:pt x="4858" y="4095"/>
                  </a:moveTo>
                  <a:cubicBezTo>
                    <a:pt x="4858" y="2757"/>
                    <a:pt x="4858" y="1483"/>
                    <a:pt x="4858" y="248"/>
                  </a:cubicBezTo>
                  <a:cubicBezTo>
                    <a:pt x="6297" y="-58"/>
                    <a:pt x="14798" y="-91"/>
                    <a:pt x="16653" y="202"/>
                  </a:cubicBezTo>
                  <a:cubicBezTo>
                    <a:pt x="16653" y="819"/>
                    <a:pt x="16653" y="1470"/>
                    <a:pt x="16653" y="2122"/>
                  </a:cubicBezTo>
                  <a:cubicBezTo>
                    <a:pt x="16653" y="2772"/>
                    <a:pt x="16653" y="3423"/>
                    <a:pt x="16653" y="4049"/>
                  </a:cubicBezTo>
                  <a:cubicBezTo>
                    <a:pt x="20865" y="4479"/>
                    <a:pt x="21566" y="4998"/>
                    <a:pt x="21567" y="7552"/>
                  </a:cubicBezTo>
                  <a:cubicBezTo>
                    <a:pt x="21568" y="9862"/>
                    <a:pt x="21571" y="12173"/>
                    <a:pt x="21566" y="14484"/>
                  </a:cubicBezTo>
                  <a:cubicBezTo>
                    <a:pt x="21561" y="16546"/>
                    <a:pt x="20603" y="17199"/>
                    <a:pt x="17242" y="17456"/>
                  </a:cubicBezTo>
                  <a:cubicBezTo>
                    <a:pt x="17131" y="17465"/>
                    <a:pt x="17028" y="17512"/>
                    <a:pt x="16691" y="17604"/>
                  </a:cubicBezTo>
                  <a:cubicBezTo>
                    <a:pt x="16691" y="18835"/>
                    <a:pt x="16691" y="20132"/>
                    <a:pt x="16691" y="21509"/>
                  </a:cubicBezTo>
                  <a:cubicBezTo>
                    <a:pt x="12690" y="21509"/>
                    <a:pt x="8919" y="21509"/>
                    <a:pt x="4925" y="21509"/>
                  </a:cubicBezTo>
                  <a:cubicBezTo>
                    <a:pt x="4925" y="20196"/>
                    <a:pt x="4925" y="18894"/>
                    <a:pt x="4925" y="17533"/>
                  </a:cubicBezTo>
                  <a:cubicBezTo>
                    <a:pt x="4206" y="17478"/>
                    <a:pt x="3689" y="17446"/>
                    <a:pt x="3176" y="17396"/>
                  </a:cubicBezTo>
                  <a:cubicBezTo>
                    <a:pt x="1446" y="17227"/>
                    <a:pt x="265" y="16504"/>
                    <a:pt x="70" y="15430"/>
                  </a:cubicBezTo>
                  <a:cubicBezTo>
                    <a:pt x="-29" y="14886"/>
                    <a:pt x="6" y="14332"/>
                    <a:pt x="4" y="13782"/>
                  </a:cubicBezTo>
                  <a:cubicBezTo>
                    <a:pt x="-2" y="11618"/>
                    <a:pt x="-2" y="9454"/>
                    <a:pt x="3" y="7291"/>
                  </a:cubicBezTo>
                  <a:cubicBezTo>
                    <a:pt x="8" y="5008"/>
                    <a:pt x="953" y="4356"/>
                    <a:pt x="4858" y="4095"/>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20" name="Shape"/>
            <p:cNvSpPr/>
            <p:nvPr/>
          </p:nvSpPr>
          <p:spPr>
            <a:xfrm>
              <a:off x="15758957" y="4414708"/>
              <a:ext cx="738322" cy="956387"/>
            </a:xfrm>
            <a:custGeom>
              <a:avLst/>
              <a:gdLst/>
              <a:ahLst/>
              <a:cxnLst>
                <a:cxn ang="0">
                  <a:pos x="wd2" y="hd2"/>
                </a:cxn>
                <a:cxn ang="5400000">
                  <a:pos x="wd2" y="hd2"/>
                </a:cxn>
                <a:cxn ang="10800000">
                  <a:pos x="wd2" y="hd2"/>
                </a:cxn>
                <a:cxn ang="16200000">
                  <a:pos x="wd2" y="hd2"/>
                </a:cxn>
              </a:cxnLst>
              <a:rect l="0" t="0" r="r" b="b"/>
              <a:pathLst>
                <a:path w="21600" h="21445" extrusionOk="0">
                  <a:moveTo>
                    <a:pt x="815" y="614"/>
                  </a:moveTo>
                  <a:cubicBezTo>
                    <a:pt x="511" y="1691"/>
                    <a:pt x="542" y="19895"/>
                    <a:pt x="832" y="20760"/>
                  </a:cubicBezTo>
                  <a:cubicBezTo>
                    <a:pt x="2600" y="20956"/>
                    <a:pt x="19748" y="20902"/>
                    <a:pt x="20795" y="20697"/>
                  </a:cubicBezTo>
                  <a:cubicBezTo>
                    <a:pt x="21094" y="19027"/>
                    <a:pt x="20983" y="1354"/>
                    <a:pt x="20670" y="614"/>
                  </a:cubicBezTo>
                  <a:cubicBezTo>
                    <a:pt x="14044" y="614"/>
                    <a:pt x="7421" y="614"/>
                    <a:pt x="815" y="614"/>
                  </a:cubicBezTo>
                  <a:close/>
                  <a:moveTo>
                    <a:pt x="0" y="21266"/>
                  </a:moveTo>
                  <a:cubicBezTo>
                    <a:pt x="0" y="14259"/>
                    <a:pt x="0" y="7234"/>
                    <a:pt x="0" y="223"/>
                  </a:cubicBezTo>
                  <a:cubicBezTo>
                    <a:pt x="1100" y="-1"/>
                    <a:pt x="18789" y="-86"/>
                    <a:pt x="21327" y="108"/>
                  </a:cubicBezTo>
                  <a:cubicBezTo>
                    <a:pt x="21354" y="130"/>
                    <a:pt x="21386" y="157"/>
                    <a:pt x="21419" y="183"/>
                  </a:cubicBezTo>
                  <a:cubicBezTo>
                    <a:pt x="21451" y="210"/>
                    <a:pt x="21505" y="233"/>
                    <a:pt x="21511" y="263"/>
                  </a:cubicBezTo>
                  <a:cubicBezTo>
                    <a:pt x="21548" y="441"/>
                    <a:pt x="21600" y="620"/>
                    <a:pt x="21600" y="800"/>
                  </a:cubicBezTo>
                  <a:cubicBezTo>
                    <a:pt x="21598" y="7519"/>
                    <a:pt x="21592" y="14239"/>
                    <a:pt x="21580" y="20959"/>
                  </a:cubicBezTo>
                  <a:cubicBezTo>
                    <a:pt x="21580" y="21062"/>
                    <a:pt x="21507" y="21164"/>
                    <a:pt x="21471" y="21260"/>
                  </a:cubicBezTo>
                  <a:cubicBezTo>
                    <a:pt x="20354" y="21497"/>
                    <a:pt x="1369" y="21514"/>
                    <a:pt x="0" y="21266"/>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21" name="Shape"/>
            <p:cNvSpPr/>
            <p:nvPr/>
          </p:nvSpPr>
          <p:spPr>
            <a:xfrm>
              <a:off x="15659974" y="6631963"/>
              <a:ext cx="952285" cy="953089"/>
            </a:xfrm>
            <a:custGeom>
              <a:avLst/>
              <a:gdLst/>
              <a:ahLst/>
              <a:cxnLst>
                <a:cxn ang="0">
                  <a:pos x="wd2" y="hd2"/>
                </a:cxn>
                <a:cxn ang="5400000">
                  <a:pos x="wd2" y="hd2"/>
                </a:cxn>
                <a:cxn ang="10800000">
                  <a:pos x="wd2" y="hd2"/>
                </a:cxn>
                <a:cxn ang="16200000">
                  <a:pos x="wd2" y="hd2"/>
                </a:cxn>
              </a:cxnLst>
              <a:rect l="0" t="0" r="r" b="b"/>
              <a:pathLst>
                <a:path w="19348" h="20362" extrusionOk="0">
                  <a:moveTo>
                    <a:pt x="16499" y="14237"/>
                  </a:moveTo>
                  <a:cubicBezTo>
                    <a:pt x="16971" y="14237"/>
                    <a:pt x="17330" y="14243"/>
                    <a:pt x="17689" y="14236"/>
                  </a:cubicBezTo>
                  <a:cubicBezTo>
                    <a:pt x="18828" y="14212"/>
                    <a:pt x="19081" y="13844"/>
                    <a:pt x="18634" y="12781"/>
                  </a:cubicBezTo>
                  <a:cubicBezTo>
                    <a:pt x="18160" y="11654"/>
                    <a:pt x="17928" y="10487"/>
                    <a:pt x="17903" y="9257"/>
                  </a:cubicBezTo>
                  <a:cubicBezTo>
                    <a:pt x="17891" y="8672"/>
                    <a:pt x="17837" y="8077"/>
                    <a:pt x="17715" y="7508"/>
                  </a:cubicBezTo>
                  <a:cubicBezTo>
                    <a:pt x="16492" y="1829"/>
                    <a:pt x="10367" y="-1164"/>
                    <a:pt x="5318" y="1435"/>
                  </a:cubicBezTo>
                  <a:cubicBezTo>
                    <a:pt x="1834" y="3229"/>
                    <a:pt x="-25" y="7011"/>
                    <a:pt x="633" y="10955"/>
                  </a:cubicBezTo>
                  <a:cubicBezTo>
                    <a:pt x="830" y="12134"/>
                    <a:pt x="1300" y="13195"/>
                    <a:pt x="1880" y="14210"/>
                  </a:cubicBezTo>
                  <a:cubicBezTo>
                    <a:pt x="2809" y="15833"/>
                    <a:pt x="3488" y="17542"/>
                    <a:pt x="3562" y="19467"/>
                  </a:cubicBezTo>
                  <a:cubicBezTo>
                    <a:pt x="3566" y="19565"/>
                    <a:pt x="3617" y="19660"/>
                    <a:pt x="3644" y="19750"/>
                  </a:cubicBezTo>
                  <a:cubicBezTo>
                    <a:pt x="4728" y="19941"/>
                    <a:pt x="12181" y="19898"/>
                    <a:pt x="12955" y="19677"/>
                  </a:cubicBezTo>
                  <a:cubicBezTo>
                    <a:pt x="12955" y="19357"/>
                    <a:pt x="12948" y="19015"/>
                    <a:pt x="12957" y="18672"/>
                  </a:cubicBezTo>
                  <a:cubicBezTo>
                    <a:pt x="12967" y="18302"/>
                    <a:pt x="12992" y="17932"/>
                    <a:pt x="13017" y="17428"/>
                  </a:cubicBezTo>
                  <a:cubicBezTo>
                    <a:pt x="13519" y="17428"/>
                    <a:pt x="13937" y="17434"/>
                    <a:pt x="14354" y="17427"/>
                  </a:cubicBezTo>
                  <a:cubicBezTo>
                    <a:pt x="15794" y="17404"/>
                    <a:pt x="16398" y="16784"/>
                    <a:pt x="16440" y="15297"/>
                  </a:cubicBezTo>
                  <a:cubicBezTo>
                    <a:pt x="16449" y="14993"/>
                    <a:pt x="16473" y="14689"/>
                    <a:pt x="16499" y="14237"/>
                  </a:cubicBezTo>
                  <a:close/>
                  <a:moveTo>
                    <a:pt x="17050" y="14775"/>
                  </a:moveTo>
                  <a:cubicBezTo>
                    <a:pt x="16626" y="17549"/>
                    <a:pt x="16550" y="17619"/>
                    <a:pt x="13510" y="18083"/>
                  </a:cubicBezTo>
                  <a:cubicBezTo>
                    <a:pt x="13480" y="18775"/>
                    <a:pt x="13450" y="19485"/>
                    <a:pt x="13421" y="20170"/>
                  </a:cubicBezTo>
                  <a:cubicBezTo>
                    <a:pt x="12639" y="20381"/>
                    <a:pt x="4466" y="20436"/>
                    <a:pt x="3138" y="20243"/>
                  </a:cubicBezTo>
                  <a:cubicBezTo>
                    <a:pt x="3104" y="19975"/>
                    <a:pt x="3042" y="19680"/>
                    <a:pt x="3035" y="19384"/>
                  </a:cubicBezTo>
                  <a:cubicBezTo>
                    <a:pt x="3000" y="18040"/>
                    <a:pt x="2637" y="16794"/>
                    <a:pt x="2042" y="15616"/>
                  </a:cubicBezTo>
                  <a:cubicBezTo>
                    <a:pt x="1749" y="15035"/>
                    <a:pt x="1448" y="14459"/>
                    <a:pt x="1143" y="13885"/>
                  </a:cubicBezTo>
                  <a:cubicBezTo>
                    <a:pt x="-1917" y="8141"/>
                    <a:pt x="1472" y="1187"/>
                    <a:pt x="7668" y="135"/>
                  </a:cubicBezTo>
                  <a:cubicBezTo>
                    <a:pt x="11838" y="-574"/>
                    <a:pt x="15766" y="1562"/>
                    <a:pt x="17532" y="5369"/>
                  </a:cubicBezTo>
                  <a:cubicBezTo>
                    <a:pt x="18088" y="6569"/>
                    <a:pt x="18398" y="7839"/>
                    <a:pt x="18400" y="9173"/>
                  </a:cubicBezTo>
                  <a:cubicBezTo>
                    <a:pt x="18402" y="10372"/>
                    <a:pt x="18634" y="11499"/>
                    <a:pt x="19095" y="12595"/>
                  </a:cubicBezTo>
                  <a:cubicBezTo>
                    <a:pt x="19683" y="13994"/>
                    <a:pt x="19244" y="14678"/>
                    <a:pt x="17776" y="14728"/>
                  </a:cubicBezTo>
                  <a:cubicBezTo>
                    <a:pt x="17550" y="14736"/>
                    <a:pt x="17324" y="14757"/>
                    <a:pt x="17050" y="14775"/>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22" name="Shape"/>
            <p:cNvSpPr/>
            <p:nvPr/>
          </p:nvSpPr>
          <p:spPr>
            <a:xfrm>
              <a:off x="13422921" y="2197456"/>
              <a:ext cx="314164" cy="957545"/>
            </a:xfrm>
            <a:custGeom>
              <a:avLst/>
              <a:gdLst/>
              <a:ahLst/>
              <a:cxnLst>
                <a:cxn ang="0">
                  <a:pos x="wd2" y="hd2"/>
                </a:cxn>
                <a:cxn ang="5400000">
                  <a:pos x="wd2" y="hd2"/>
                </a:cxn>
                <a:cxn ang="10800000">
                  <a:pos x="wd2" y="hd2"/>
                </a:cxn>
                <a:cxn ang="16200000">
                  <a:pos x="wd2" y="hd2"/>
                </a:cxn>
              </a:cxnLst>
              <a:rect l="0" t="0" r="r" b="b"/>
              <a:pathLst>
                <a:path w="21600" h="21598" extrusionOk="0">
                  <a:moveTo>
                    <a:pt x="12688" y="3411"/>
                  </a:moveTo>
                  <a:cubicBezTo>
                    <a:pt x="12959" y="2790"/>
                    <a:pt x="13270" y="2248"/>
                    <a:pt x="11497" y="1970"/>
                  </a:cubicBezTo>
                  <a:cubicBezTo>
                    <a:pt x="10912" y="1878"/>
                    <a:pt x="9877" y="1901"/>
                    <a:pt x="9326" y="2015"/>
                  </a:cubicBezTo>
                  <a:cubicBezTo>
                    <a:pt x="7707" y="2351"/>
                    <a:pt x="8127" y="2866"/>
                    <a:pt x="8374" y="3411"/>
                  </a:cubicBezTo>
                  <a:cubicBezTo>
                    <a:pt x="9868" y="3411"/>
                    <a:pt x="11156" y="3411"/>
                    <a:pt x="12688" y="3411"/>
                  </a:cubicBezTo>
                  <a:close/>
                  <a:moveTo>
                    <a:pt x="14522" y="21058"/>
                  </a:moveTo>
                  <a:cubicBezTo>
                    <a:pt x="14439" y="20464"/>
                    <a:pt x="14372" y="19982"/>
                    <a:pt x="14307" y="19514"/>
                  </a:cubicBezTo>
                  <a:cubicBezTo>
                    <a:pt x="11406" y="19514"/>
                    <a:pt x="8913" y="19514"/>
                    <a:pt x="6344" y="19514"/>
                  </a:cubicBezTo>
                  <a:cubicBezTo>
                    <a:pt x="6344" y="20061"/>
                    <a:pt x="6344" y="20523"/>
                    <a:pt x="6344" y="21058"/>
                  </a:cubicBezTo>
                  <a:cubicBezTo>
                    <a:pt x="8998" y="21058"/>
                    <a:pt x="11494" y="21058"/>
                    <a:pt x="14522" y="21058"/>
                  </a:cubicBezTo>
                  <a:close/>
                  <a:moveTo>
                    <a:pt x="18122" y="8842"/>
                  </a:moveTo>
                  <a:cubicBezTo>
                    <a:pt x="18122" y="7803"/>
                    <a:pt x="18127" y="6828"/>
                    <a:pt x="18119" y="5853"/>
                  </a:cubicBezTo>
                  <a:cubicBezTo>
                    <a:pt x="18116" y="5562"/>
                    <a:pt x="18174" y="5266"/>
                    <a:pt x="18034" y="4981"/>
                  </a:cubicBezTo>
                  <a:cubicBezTo>
                    <a:pt x="17744" y="4388"/>
                    <a:pt x="16768" y="4092"/>
                    <a:pt x="14886" y="4055"/>
                  </a:cubicBezTo>
                  <a:cubicBezTo>
                    <a:pt x="13114" y="4020"/>
                    <a:pt x="11331" y="4042"/>
                    <a:pt x="9554" y="4042"/>
                  </a:cubicBezTo>
                  <a:cubicBezTo>
                    <a:pt x="2638" y="4042"/>
                    <a:pt x="2592" y="4042"/>
                    <a:pt x="2661" y="6271"/>
                  </a:cubicBezTo>
                  <a:cubicBezTo>
                    <a:pt x="2688" y="7126"/>
                    <a:pt x="2256" y="7998"/>
                    <a:pt x="3035" y="8842"/>
                  </a:cubicBezTo>
                  <a:cubicBezTo>
                    <a:pt x="8063" y="8842"/>
                    <a:pt x="12899" y="8842"/>
                    <a:pt x="18122" y="8842"/>
                  </a:cubicBezTo>
                  <a:close/>
                  <a:moveTo>
                    <a:pt x="2826" y="18793"/>
                  </a:moveTo>
                  <a:cubicBezTo>
                    <a:pt x="8083" y="18793"/>
                    <a:pt x="12928" y="18793"/>
                    <a:pt x="17872" y="18793"/>
                  </a:cubicBezTo>
                  <a:cubicBezTo>
                    <a:pt x="17872" y="15662"/>
                    <a:pt x="17872" y="12617"/>
                    <a:pt x="17872" y="9586"/>
                  </a:cubicBezTo>
                  <a:cubicBezTo>
                    <a:pt x="13609" y="9363"/>
                    <a:pt x="5114" y="9420"/>
                    <a:pt x="2826" y="9673"/>
                  </a:cubicBezTo>
                  <a:cubicBezTo>
                    <a:pt x="2826" y="12690"/>
                    <a:pt x="2826" y="15709"/>
                    <a:pt x="2826" y="18793"/>
                  </a:cubicBezTo>
                  <a:close/>
                  <a:moveTo>
                    <a:pt x="21154" y="19358"/>
                  </a:moveTo>
                  <a:cubicBezTo>
                    <a:pt x="19652" y="19401"/>
                    <a:pt x="18150" y="19443"/>
                    <a:pt x="16446" y="19492"/>
                  </a:cubicBezTo>
                  <a:cubicBezTo>
                    <a:pt x="16446" y="19986"/>
                    <a:pt x="16446" y="20446"/>
                    <a:pt x="16446" y="20983"/>
                  </a:cubicBezTo>
                  <a:cubicBezTo>
                    <a:pt x="17054" y="21074"/>
                    <a:pt x="17815" y="21189"/>
                    <a:pt x="18691" y="21320"/>
                  </a:cubicBezTo>
                  <a:cubicBezTo>
                    <a:pt x="18416" y="21440"/>
                    <a:pt x="18237" y="21587"/>
                    <a:pt x="18055" y="21588"/>
                  </a:cubicBezTo>
                  <a:cubicBezTo>
                    <a:pt x="12755" y="21600"/>
                    <a:pt x="7456" y="21598"/>
                    <a:pt x="2156" y="21598"/>
                  </a:cubicBezTo>
                  <a:cubicBezTo>
                    <a:pt x="2077" y="21523"/>
                    <a:pt x="1998" y="21449"/>
                    <a:pt x="1919" y="21375"/>
                  </a:cubicBezTo>
                  <a:cubicBezTo>
                    <a:pt x="2657" y="21246"/>
                    <a:pt x="3396" y="21117"/>
                    <a:pt x="4319" y="20956"/>
                  </a:cubicBezTo>
                  <a:cubicBezTo>
                    <a:pt x="4319" y="20509"/>
                    <a:pt x="4319" y="20017"/>
                    <a:pt x="4319" y="19502"/>
                  </a:cubicBezTo>
                  <a:cubicBezTo>
                    <a:pt x="2631" y="19445"/>
                    <a:pt x="1153" y="19395"/>
                    <a:pt x="0" y="19356"/>
                  </a:cubicBezTo>
                  <a:cubicBezTo>
                    <a:pt x="347" y="18741"/>
                    <a:pt x="864" y="18243"/>
                    <a:pt x="872" y="17744"/>
                  </a:cubicBezTo>
                  <a:cubicBezTo>
                    <a:pt x="939" y="13799"/>
                    <a:pt x="908" y="9855"/>
                    <a:pt x="911" y="5911"/>
                  </a:cubicBezTo>
                  <a:cubicBezTo>
                    <a:pt x="912" y="4164"/>
                    <a:pt x="1410" y="3922"/>
                    <a:pt x="6366" y="3299"/>
                  </a:cubicBezTo>
                  <a:cubicBezTo>
                    <a:pt x="6464" y="2568"/>
                    <a:pt x="6562" y="1828"/>
                    <a:pt x="9013" y="1348"/>
                  </a:cubicBezTo>
                  <a:cubicBezTo>
                    <a:pt x="9814" y="1192"/>
                    <a:pt x="9818" y="597"/>
                    <a:pt x="10375" y="0"/>
                  </a:cubicBezTo>
                  <a:cubicBezTo>
                    <a:pt x="10876" y="355"/>
                    <a:pt x="11152" y="520"/>
                    <a:pt x="11347" y="696"/>
                  </a:cubicBezTo>
                  <a:cubicBezTo>
                    <a:pt x="11602" y="925"/>
                    <a:pt x="11580" y="1292"/>
                    <a:pt x="12048" y="1375"/>
                  </a:cubicBezTo>
                  <a:cubicBezTo>
                    <a:pt x="14423" y="1797"/>
                    <a:pt x="14698" y="2491"/>
                    <a:pt x="14537" y="3299"/>
                  </a:cubicBezTo>
                  <a:cubicBezTo>
                    <a:pt x="15292" y="3405"/>
                    <a:pt x="15975" y="3500"/>
                    <a:pt x="16658" y="3597"/>
                  </a:cubicBezTo>
                  <a:cubicBezTo>
                    <a:pt x="18588" y="3870"/>
                    <a:pt x="19597" y="4353"/>
                    <a:pt x="19685" y="5039"/>
                  </a:cubicBezTo>
                  <a:cubicBezTo>
                    <a:pt x="19723" y="5331"/>
                    <a:pt x="19717" y="5624"/>
                    <a:pt x="19717" y="5916"/>
                  </a:cubicBezTo>
                  <a:cubicBezTo>
                    <a:pt x="19719" y="9860"/>
                    <a:pt x="19716" y="13804"/>
                    <a:pt x="19721" y="17749"/>
                  </a:cubicBezTo>
                  <a:cubicBezTo>
                    <a:pt x="19721" y="18282"/>
                    <a:pt x="19350" y="18861"/>
                    <a:pt x="21600" y="19136"/>
                  </a:cubicBezTo>
                  <a:cubicBezTo>
                    <a:pt x="21451" y="19210"/>
                    <a:pt x="21303" y="19284"/>
                    <a:pt x="21154" y="19358"/>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23" name="Shape"/>
            <p:cNvSpPr/>
            <p:nvPr/>
          </p:nvSpPr>
          <p:spPr>
            <a:xfrm>
              <a:off x="14096018" y="-1"/>
              <a:ext cx="278864" cy="954362"/>
            </a:xfrm>
            <a:custGeom>
              <a:avLst/>
              <a:gdLst/>
              <a:ahLst/>
              <a:cxnLst>
                <a:cxn ang="0">
                  <a:pos x="wd2" y="hd2"/>
                </a:cxn>
                <a:cxn ang="5400000">
                  <a:pos x="wd2" y="hd2"/>
                </a:cxn>
                <a:cxn ang="10800000">
                  <a:pos x="wd2" y="hd2"/>
                </a:cxn>
                <a:cxn ang="16200000">
                  <a:pos x="wd2" y="hd2"/>
                </a:cxn>
              </a:cxnLst>
              <a:rect l="0" t="0" r="r" b="b"/>
              <a:pathLst>
                <a:path w="19230" h="21533" extrusionOk="0">
                  <a:moveTo>
                    <a:pt x="14454" y="3358"/>
                  </a:moveTo>
                  <a:cubicBezTo>
                    <a:pt x="14928" y="2579"/>
                    <a:pt x="14993" y="2596"/>
                    <a:pt x="16556" y="1992"/>
                  </a:cubicBezTo>
                  <a:cubicBezTo>
                    <a:pt x="17062" y="1796"/>
                    <a:pt x="17530" y="1431"/>
                    <a:pt x="17300" y="1231"/>
                  </a:cubicBezTo>
                  <a:cubicBezTo>
                    <a:pt x="17006" y="975"/>
                    <a:pt x="16012" y="643"/>
                    <a:pt x="15278" y="632"/>
                  </a:cubicBezTo>
                  <a:cubicBezTo>
                    <a:pt x="11504" y="573"/>
                    <a:pt x="7706" y="551"/>
                    <a:pt x="3939" y="630"/>
                  </a:cubicBezTo>
                  <a:cubicBezTo>
                    <a:pt x="1839" y="674"/>
                    <a:pt x="882" y="1551"/>
                    <a:pt x="2532" y="1905"/>
                  </a:cubicBezTo>
                  <a:cubicBezTo>
                    <a:pt x="4301" y="2284"/>
                    <a:pt x="4322" y="2835"/>
                    <a:pt x="4869" y="3402"/>
                  </a:cubicBezTo>
                  <a:cubicBezTo>
                    <a:pt x="7212" y="3402"/>
                    <a:pt x="9430" y="3406"/>
                    <a:pt x="11648" y="3400"/>
                  </a:cubicBezTo>
                  <a:cubicBezTo>
                    <a:pt x="12528" y="3398"/>
                    <a:pt x="13408" y="3375"/>
                    <a:pt x="14454" y="3358"/>
                  </a:cubicBezTo>
                  <a:close/>
                  <a:moveTo>
                    <a:pt x="4632" y="3986"/>
                  </a:moveTo>
                  <a:cubicBezTo>
                    <a:pt x="4544" y="4276"/>
                    <a:pt x="4442" y="4456"/>
                    <a:pt x="4442" y="4636"/>
                  </a:cubicBezTo>
                  <a:cubicBezTo>
                    <a:pt x="4432" y="9421"/>
                    <a:pt x="4432" y="14207"/>
                    <a:pt x="4435" y="18992"/>
                  </a:cubicBezTo>
                  <a:cubicBezTo>
                    <a:pt x="4435" y="19174"/>
                    <a:pt x="4436" y="19359"/>
                    <a:pt x="4519" y="19539"/>
                  </a:cubicBezTo>
                  <a:cubicBezTo>
                    <a:pt x="4918" y="20396"/>
                    <a:pt x="6986" y="20992"/>
                    <a:pt x="9564" y="21003"/>
                  </a:cubicBezTo>
                  <a:cubicBezTo>
                    <a:pt x="12129" y="21014"/>
                    <a:pt x="14303" y="20426"/>
                    <a:pt x="14714" y="19581"/>
                  </a:cubicBezTo>
                  <a:cubicBezTo>
                    <a:pt x="14853" y="19295"/>
                    <a:pt x="14828" y="18999"/>
                    <a:pt x="14828" y="18707"/>
                  </a:cubicBezTo>
                  <a:cubicBezTo>
                    <a:pt x="14835" y="14177"/>
                    <a:pt x="14837" y="9648"/>
                    <a:pt x="14827" y="5118"/>
                  </a:cubicBezTo>
                  <a:cubicBezTo>
                    <a:pt x="14826" y="4762"/>
                    <a:pt x="14731" y="4406"/>
                    <a:pt x="14671" y="3986"/>
                  </a:cubicBezTo>
                  <a:cubicBezTo>
                    <a:pt x="11261" y="3986"/>
                    <a:pt x="8086" y="3986"/>
                    <a:pt x="4632" y="3986"/>
                  </a:cubicBezTo>
                  <a:close/>
                  <a:moveTo>
                    <a:pt x="2698" y="11276"/>
                  </a:moveTo>
                  <a:cubicBezTo>
                    <a:pt x="2697" y="8753"/>
                    <a:pt x="2690" y="6230"/>
                    <a:pt x="2703" y="3708"/>
                  </a:cubicBezTo>
                  <a:cubicBezTo>
                    <a:pt x="2706" y="3157"/>
                    <a:pt x="2571" y="2704"/>
                    <a:pt x="1172" y="2237"/>
                  </a:cubicBezTo>
                  <a:cubicBezTo>
                    <a:pt x="-1173" y="1455"/>
                    <a:pt x="191" y="214"/>
                    <a:pt x="3569" y="102"/>
                  </a:cubicBezTo>
                  <a:cubicBezTo>
                    <a:pt x="7544" y="-31"/>
                    <a:pt x="11621" y="-34"/>
                    <a:pt x="15598" y="93"/>
                  </a:cubicBezTo>
                  <a:cubicBezTo>
                    <a:pt x="19137" y="206"/>
                    <a:pt x="20427" y="1453"/>
                    <a:pt x="17943" y="2296"/>
                  </a:cubicBezTo>
                  <a:cubicBezTo>
                    <a:pt x="16649" y="2735"/>
                    <a:pt x="16562" y="3167"/>
                    <a:pt x="16561" y="3674"/>
                  </a:cubicBezTo>
                  <a:cubicBezTo>
                    <a:pt x="16560" y="8610"/>
                    <a:pt x="16562" y="13546"/>
                    <a:pt x="16556" y="18482"/>
                  </a:cubicBezTo>
                  <a:cubicBezTo>
                    <a:pt x="16556" y="18847"/>
                    <a:pt x="16605" y="19217"/>
                    <a:pt x="16452" y="19577"/>
                  </a:cubicBezTo>
                  <a:cubicBezTo>
                    <a:pt x="15967" y="20714"/>
                    <a:pt x="13269" y="21498"/>
                    <a:pt x="9848" y="21532"/>
                  </a:cubicBezTo>
                  <a:cubicBezTo>
                    <a:pt x="6282" y="21566"/>
                    <a:pt x="3374" y="20784"/>
                    <a:pt x="2811" y="19610"/>
                  </a:cubicBezTo>
                  <a:cubicBezTo>
                    <a:pt x="2656" y="19288"/>
                    <a:pt x="2703" y="18954"/>
                    <a:pt x="2702" y="18625"/>
                  </a:cubicBezTo>
                  <a:cubicBezTo>
                    <a:pt x="2694" y="16176"/>
                    <a:pt x="2698" y="13726"/>
                    <a:pt x="2698" y="11276"/>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24" name="Shape"/>
            <p:cNvSpPr/>
            <p:nvPr/>
          </p:nvSpPr>
          <p:spPr>
            <a:xfrm>
              <a:off x="15996519" y="2217252"/>
              <a:ext cx="273488" cy="953662"/>
            </a:xfrm>
            <a:custGeom>
              <a:avLst/>
              <a:gdLst/>
              <a:ahLst/>
              <a:cxnLst>
                <a:cxn ang="0">
                  <a:pos x="wd2" y="hd2"/>
                </a:cxn>
                <a:cxn ang="5400000">
                  <a:pos x="wd2" y="hd2"/>
                </a:cxn>
                <a:cxn ang="10800000">
                  <a:pos x="wd2" y="hd2"/>
                </a:cxn>
                <a:cxn ang="16200000">
                  <a:pos x="wd2" y="hd2"/>
                </a:cxn>
              </a:cxnLst>
              <a:rect l="0" t="0" r="r" b="b"/>
              <a:pathLst>
                <a:path w="21506" h="21588" extrusionOk="0">
                  <a:moveTo>
                    <a:pt x="9357" y="19845"/>
                  </a:moveTo>
                  <a:cubicBezTo>
                    <a:pt x="9037" y="20330"/>
                    <a:pt x="8630" y="20735"/>
                    <a:pt x="10206" y="20973"/>
                  </a:cubicBezTo>
                  <a:cubicBezTo>
                    <a:pt x="10542" y="21024"/>
                    <a:pt x="11269" y="20991"/>
                    <a:pt x="11558" y="20916"/>
                  </a:cubicBezTo>
                  <a:cubicBezTo>
                    <a:pt x="12754" y="20601"/>
                    <a:pt x="12422" y="20234"/>
                    <a:pt x="11947" y="19845"/>
                  </a:cubicBezTo>
                  <a:cubicBezTo>
                    <a:pt x="11056" y="19845"/>
                    <a:pt x="10342" y="19845"/>
                    <a:pt x="9357" y="19845"/>
                  </a:cubicBezTo>
                  <a:close/>
                  <a:moveTo>
                    <a:pt x="17253" y="3084"/>
                  </a:moveTo>
                  <a:cubicBezTo>
                    <a:pt x="19591" y="2571"/>
                    <a:pt x="19698" y="2499"/>
                    <a:pt x="19499" y="1569"/>
                  </a:cubicBezTo>
                  <a:cubicBezTo>
                    <a:pt x="19332" y="783"/>
                    <a:pt x="18794" y="599"/>
                    <a:pt x="16061" y="570"/>
                  </a:cubicBezTo>
                  <a:cubicBezTo>
                    <a:pt x="13006" y="539"/>
                    <a:pt x="9944" y="555"/>
                    <a:pt x="6886" y="560"/>
                  </a:cubicBezTo>
                  <a:cubicBezTo>
                    <a:pt x="2240" y="568"/>
                    <a:pt x="1789" y="689"/>
                    <a:pt x="1784" y="1987"/>
                  </a:cubicBezTo>
                  <a:cubicBezTo>
                    <a:pt x="1769" y="6389"/>
                    <a:pt x="1826" y="10792"/>
                    <a:pt x="1741" y="15194"/>
                  </a:cubicBezTo>
                  <a:cubicBezTo>
                    <a:pt x="1723" y="16147"/>
                    <a:pt x="2808" y="16882"/>
                    <a:pt x="5232" y="17525"/>
                  </a:cubicBezTo>
                  <a:cubicBezTo>
                    <a:pt x="7032" y="18002"/>
                    <a:pt x="8508" y="18581"/>
                    <a:pt x="10409" y="19207"/>
                  </a:cubicBezTo>
                  <a:cubicBezTo>
                    <a:pt x="10962" y="19205"/>
                    <a:pt x="12021" y="19296"/>
                    <a:pt x="12464" y="18805"/>
                  </a:cubicBezTo>
                  <a:cubicBezTo>
                    <a:pt x="12755" y="18483"/>
                    <a:pt x="13758" y="18201"/>
                    <a:pt x="14578" y="17935"/>
                  </a:cubicBezTo>
                  <a:cubicBezTo>
                    <a:pt x="15591" y="17607"/>
                    <a:pt x="16795" y="17329"/>
                    <a:pt x="17827" y="17005"/>
                  </a:cubicBezTo>
                  <a:cubicBezTo>
                    <a:pt x="19958" y="16337"/>
                    <a:pt x="19661" y="15496"/>
                    <a:pt x="19395" y="14704"/>
                  </a:cubicBezTo>
                  <a:cubicBezTo>
                    <a:pt x="19291" y="14392"/>
                    <a:pt x="18090" y="14110"/>
                    <a:pt x="17283" y="13769"/>
                  </a:cubicBezTo>
                  <a:cubicBezTo>
                    <a:pt x="18128" y="13583"/>
                    <a:pt x="19443" y="13519"/>
                    <a:pt x="19626" y="12987"/>
                  </a:cubicBezTo>
                  <a:cubicBezTo>
                    <a:pt x="19847" y="12343"/>
                    <a:pt x="17514" y="12428"/>
                    <a:pt x="17088" y="12011"/>
                  </a:cubicBezTo>
                  <a:cubicBezTo>
                    <a:pt x="18185" y="11780"/>
                    <a:pt x="19393" y="11684"/>
                    <a:pt x="19626" y="11159"/>
                  </a:cubicBezTo>
                  <a:cubicBezTo>
                    <a:pt x="19912" y="10516"/>
                    <a:pt x="17322" y="10654"/>
                    <a:pt x="17174" y="10224"/>
                  </a:cubicBezTo>
                  <a:cubicBezTo>
                    <a:pt x="20371" y="9589"/>
                    <a:pt x="20350" y="9192"/>
                    <a:pt x="17081" y="8440"/>
                  </a:cubicBezTo>
                  <a:cubicBezTo>
                    <a:pt x="17840" y="8150"/>
                    <a:pt x="19445" y="8133"/>
                    <a:pt x="19613" y="7601"/>
                  </a:cubicBezTo>
                  <a:cubicBezTo>
                    <a:pt x="19805" y="6990"/>
                    <a:pt x="17640" y="7016"/>
                    <a:pt x="17038" y="6601"/>
                  </a:cubicBezTo>
                  <a:cubicBezTo>
                    <a:pt x="18243" y="6379"/>
                    <a:pt x="19472" y="6293"/>
                    <a:pt x="19628" y="5760"/>
                  </a:cubicBezTo>
                  <a:cubicBezTo>
                    <a:pt x="19811" y="5137"/>
                    <a:pt x="17454" y="5219"/>
                    <a:pt x="17118" y="4816"/>
                  </a:cubicBezTo>
                  <a:cubicBezTo>
                    <a:pt x="20488" y="4236"/>
                    <a:pt x="20484" y="3773"/>
                    <a:pt x="17253" y="3084"/>
                  </a:cubicBezTo>
                  <a:close/>
                  <a:moveTo>
                    <a:pt x="21458" y="8589"/>
                  </a:moveTo>
                  <a:cubicBezTo>
                    <a:pt x="21460" y="10788"/>
                    <a:pt x="21358" y="12987"/>
                    <a:pt x="21503" y="15186"/>
                  </a:cubicBezTo>
                  <a:cubicBezTo>
                    <a:pt x="21576" y="16294"/>
                    <a:pt x="20502" y="17222"/>
                    <a:pt x="17425" y="17889"/>
                  </a:cubicBezTo>
                  <a:cubicBezTo>
                    <a:pt x="14942" y="18426"/>
                    <a:pt x="13868" y="19085"/>
                    <a:pt x="14268" y="19969"/>
                  </a:cubicBezTo>
                  <a:cubicBezTo>
                    <a:pt x="14381" y="20218"/>
                    <a:pt x="14295" y="20485"/>
                    <a:pt x="14116" y="20733"/>
                  </a:cubicBezTo>
                  <a:cubicBezTo>
                    <a:pt x="13725" y="21272"/>
                    <a:pt x="12367" y="21592"/>
                    <a:pt x="10676" y="21588"/>
                  </a:cubicBezTo>
                  <a:cubicBezTo>
                    <a:pt x="9004" y="21583"/>
                    <a:pt x="7591" y="21255"/>
                    <a:pt x="7243" y="20721"/>
                  </a:cubicBezTo>
                  <a:cubicBezTo>
                    <a:pt x="7034" y="20401"/>
                    <a:pt x="6972" y="20060"/>
                    <a:pt x="7112" y="19737"/>
                  </a:cubicBezTo>
                  <a:cubicBezTo>
                    <a:pt x="7431" y="19004"/>
                    <a:pt x="6495" y="18463"/>
                    <a:pt x="4472" y="18040"/>
                  </a:cubicBezTo>
                  <a:cubicBezTo>
                    <a:pt x="3859" y="17912"/>
                    <a:pt x="3347" y="17743"/>
                    <a:pt x="2804" y="17588"/>
                  </a:cubicBezTo>
                  <a:cubicBezTo>
                    <a:pt x="1006" y="17076"/>
                    <a:pt x="6" y="16465"/>
                    <a:pt x="7" y="15725"/>
                  </a:cubicBezTo>
                  <a:cubicBezTo>
                    <a:pt x="11" y="10961"/>
                    <a:pt x="-24" y="6197"/>
                    <a:pt x="32" y="1433"/>
                  </a:cubicBezTo>
                  <a:cubicBezTo>
                    <a:pt x="44" y="456"/>
                    <a:pt x="1564" y="44"/>
                    <a:pt x="4988" y="19"/>
                  </a:cubicBezTo>
                  <a:cubicBezTo>
                    <a:pt x="8678" y="-8"/>
                    <a:pt x="12373" y="-3"/>
                    <a:pt x="16063" y="16"/>
                  </a:cubicBezTo>
                  <a:cubicBezTo>
                    <a:pt x="19886" y="36"/>
                    <a:pt x="21404" y="457"/>
                    <a:pt x="21436" y="1553"/>
                  </a:cubicBezTo>
                  <a:cubicBezTo>
                    <a:pt x="21504" y="3898"/>
                    <a:pt x="21457" y="6244"/>
                    <a:pt x="21458" y="8589"/>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25" name="Shape"/>
            <p:cNvSpPr/>
            <p:nvPr/>
          </p:nvSpPr>
          <p:spPr>
            <a:xfrm>
              <a:off x="13759468" y="4414708"/>
              <a:ext cx="286708" cy="955244"/>
            </a:xfrm>
            <a:custGeom>
              <a:avLst/>
              <a:gdLst/>
              <a:ahLst/>
              <a:cxnLst>
                <a:cxn ang="0">
                  <a:pos x="wd2" y="hd2"/>
                </a:cxn>
                <a:cxn ang="5400000">
                  <a:pos x="wd2" y="hd2"/>
                </a:cxn>
                <a:cxn ang="10800000">
                  <a:pos x="wd2" y="hd2"/>
                </a:cxn>
                <a:cxn ang="16200000">
                  <a:pos x="wd2" y="hd2"/>
                </a:cxn>
              </a:cxnLst>
              <a:rect l="0" t="0" r="r" b="b"/>
              <a:pathLst>
                <a:path w="21600" h="21488" extrusionOk="0">
                  <a:moveTo>
                    <a:pt x="19602" y="20839"/>
                  </a:moveTo>
                  <a:cubicBezTo>
                    <a:pt x="20447" y="19194"/>
                    <a:pt x="20146" y="1356"/>
                    <a:pt x="19314" y="625"/>
                  </a:cubicBezTo>
                  <a:cubicBezTo>
                    <a:pt x="13509" y="625"/>
                    <a:pt x="7717" y="625"/>
                    <a:pt x="1777" y="625"/>
                  </a:cubicBezTo>
                  <a:cubicBezTo>
                    <a:pt x="1777" y="7392"/>
                    <a:pt x="1777" y="14080"/>
                    <a:pt x="1777" y="20839"/>
                  </a:cubicBezTo>
                  <a:cubicBezTo>
                    <a:pt x="7774" y="20839"/>
                    <a:pt x="13570" y="20839"/>
                    <a:pt x="19602" y="20839"/>
                  </a:cubicBezTo>
                  <a:close/>
                  <a:moveTo>
                    <a:pt x="21600" y="21435"/>
                  </a:moveTo>
                  <a:cubicBezTo>
                    <a:pt x="14388" y="21495"/>
                    <a:pt x="7291" y="21526"/>
                    <a:pt x="0" y="21407"/>
                  </a:cubicBezTo>
                  <a:cubicBezTo>
                    <a:pt x="0" y="14282"/>
                    <a:pt x="0" y="7262"/>
                    <a:pt x="0" y="109"/>
                  </a:cubicBezTo>
                  <a:cubicBezTo>
                    <a:pt x="7141" y="-74"/>
                    <a:pt x="14233" y="21"/>
                    <a:pt x="21600" y="58"/>
                  </a:cubicBezTo>
                  <a:cubicBezTo>
                    <a:pt x="21600" y="7196"/>
                    <a:pt x="21600" y="14241"/>
                    <a:pt x="21600" y="21435"/>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26" name="Shape"/>
            <p:cNvSpPr/>
            <p:nvPr/>
          </p:nvSpPr>
          <p:spPr>
            <a:xfrm>
              <a:off x="14096018" y="4434507"/>
              <a:ext cx="286963" cy="951279"/>
            </a:xfrm>
            <a:custGeom>
              <a:avLst/>
              <a:gdLst/>
              <a:ahLst/>
              <a:cxnLst>
                <a:cxn ang="0">
                  <a:pos x="wd2" y="hd2"/>
                </a:cxn>
                <a:cxn ang="5400000">
                  <a:pos x="wd2" y="hd2"/>
                </a:cxn>
                <a:cxn ang="10800000">
                  <a:pos x="wd2" y="hd2"/>
                </a:cxn>
                <a:cxn ang="16200000">
                  <a:pos x="wd2" y="hd2"/>
                </a:cxn>
              </a:cxnLst>
              <a:rect l="0" t="0" r="r" b="b"/>
              <a:pathLst>
                <a:path w="21600" h="21530" extrusionOk="0">
                  <a:moveTo>
                    <a:pt x="1931" y="528"/>
                  </a:moveTo>
                  <a:cubicBezTo>
                    <a:pt x="1215" y="1910"/>
                    <a:pt x="1390" y="20077"/>
                    <a:pt x="2080" y="20866"/>
                  </a:cubicBezTo>
                  <a:cubicBezTo>
                    <a:pt x="6916" y="21051"/>
                    <a:pt x="17279" y="20993"/>
                    <a:pt x="19745" y="20767"/>
                  </a:cubicBezTo>
                  <a:cubicBezTo>
                    <a:pt x="19745" y="14042"/>
                    <a:pt x="19745" y="7316"/>
                    <a:pt x="19745" y="528"/>
                  </a:cubicBezTo>
                  <a:cubicBezTo>
                    <a:pt x="13736" y="528"/>
                    <a:pt x="7937" y="528"/>
                    <a:pt x="1931" y="528"/>
                  </a:cubicBezTo>
                  <a:close/>
                  <a:moveTo>
                    <a:pt x="0" y="0"/>
                  </a:moveTo>
                  <a:cubicBezTo>
                    <a:pt x="7327" y="0"/>
                    <a:pt x="14329" y="0"/>
                    <a:pt x="21600" y="0"/>
                  </a:cubicBezTo>
                  <a:cubicBezTo>
                    <a:pt x="21600" y="7158"/>
                    <a:pt x="21600" y="14248"/>
                    <a:pt x="21600" y="21328"/>
                  </a:cubicBezTo>
                  <a:cubicBezTo>
                    <a:pt x="18577" y="21592"/>
                    <a:pt x="3259" y="21600"/>
                    <a:pt x="0" y="21335"/>
                  </a:cubicBezTo>
                  <a:cubicBezTo>
                    <a:pt x="0" y="14284"/>
                    <a:pt x="0" y="7218"/>
                    <a:pt x="0"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27" name="Shape"/>
            <p:cNvSpPr/>
            <p:nvPr/>
          </p:nvSpPr>
          <p:spPr>
            <a:xfrm>
              <a:off x="13422921" y="4414708"/>
              <a:ext cx="286809" cy="955030"/>
            </a:xfrm>
            <a:custGeom>
              <a:avLst/>
              <a:gdLst/>
              <a:ahLst/>
              <a:cxnLst>
                <a:cxn ang="0">
                  <a:pos x="wd2" y="hd2"/>
                </a:cxn>
                <a:cxn ang="5400000">
                  <a:pos x="wd2" y="hd2"/>
                </a:cxn>
                <a:cxn ang="10800000">
                  <a:pos x="wd2" y="hd2"/>
                </a:cxn>
                <a:cxn ang="16200000">
                  <a:pos x="wd2" y="hd2"/>
                </a:cxn>
              </a:cxnLst>
              <a:rect l="0" t="0" r="r" b="b"/>
              <a:pathLst>
                <a:path w="21600" h="21459" extrusionOk="0">
                  <a:moveTo>
                    <a:pt x="19650" y="20835"/>
                  </a:moveTo>
                  <a:cubicBezTo>
                    <a:pt x="20454" y="18879"/>
                    <a:pt x="20126" y="1373"/>
                    <a:pt x="19311" y="611"/>
                  </a:cubicBezTo>
                  <a:cubicBezTo>
                    <a:pt x="13523" y="611"/>
                    <a:pt x="7729" y="611"/>
                    <a:pt x="1772" y="611"/>
                  </a:cubicBezTo>
                  <a:cubicBezTo>
                    <a:pt x="1772" y="7378"/>
                    <a:pt x="1772" y="14081"/>
                    <a:pt x="1772" y="20835"/>
                  </a:cubicBezTo>
                  <a:cubicBezTo>
                    <a:pt x="7819" y="20835"/>
                    <a:pt x="13619" y="20835"/>
                    <a:pt x="19650" y="20835"/>
                  </a:cubicBezTo>
                  <a:close/>
                  <a:moveTo>
                    <a:pt x="21600" y="21260"/>
                  </a:moveTo>
                  <a:cubicBezTo>
                    <a:pt x="18582" y="21521"/>
                    <a:pt x="3252" y="21529"/>
                    <a:pt x="0" y="21266"/>
                  </a:cubicBezTo>
                  <a:cubicBezTo>
                    <a:pt x="0" y="14266"/>
                    <a:pt x="0" y="7251"/>
                    <a:pt x="0" y="106"/>
                  </a:cubicBezTo>
                  <a:cubicBezTo>
                    <a:pt x="7149" y="-71"/>
                    <a:pt x="14240" y="19"/>
                    <a:pt x="21600" y="57"/>
                  </a:cubicBezTo>
                  <a:cubicBezTo>
                    <a:pt x="21600" y="7192"/>
                    <a:pt x="21600" y="14230"/>
                    <a:pt x="21600" y="2126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28" name="Shape"/>
            <p:cNvSpPr/>
            <p:nvPr/>
          </p:nvSpPr>
          <p:spPr>
            <a:xfrm>
              <a:off x="13422921" y="0"/>
              <a:ext cx="278122" cy="954178"/>
            </a:xfrm>
            <a:custGeom>
              <a:avLst/>
              <a:gdLst/>
              <a:ahLst/>
              <a:cxnLst>
                <a:cxn ang="0">
                  <a:pos x="wd2" y="hd2"/>
                </a:cxn>
                <a:cxn ang="5400000">
                  <a:pos x="wd2" y="hd2"/>
                </a:cxn>
                <a:cxn ang="10800000">
                  <a:pos x="wd2" y="hd2"/>
                </a:cxn>
                <a:cxn ang="16200000">
                  <a:pos x="wd2" y="hd2"/>
                </a:cxn>
              </a:cxnLst>
              <a:rect l="0" t="0" r="r" b="b"/>
              <a:pathLst>
                <a:path w="19244" h="21551" extrusionOk="0">
                  <a:moveTo>
                    <a:pt x="4698" y="3341"/>
                  </a:moveTo>
                  <a:cubicBezTo>
                    <a:pt x="8181" y="3341"/>
                    <a:pt x="11392" y="3341"/>
                    <a:pt x="14696" y="3341"/>
                  </a:cubicBezTo>
                  <a:cubicBezTo>
                    <a:pt x="14951" y="2764"/>
                    <a:pt x="15122" y="2286"/>
                    <a:pt x="16756" y="1909"/>
                  </a:cubicBezTo>
                  <a:cubicBezTo>
                    <a:pt x="18406" y="1529"/>
                    <a:pt x="17478" y="670"/>
                    <a:pt x="15356" y="626"/>
                  </a:cubicBezTo>
                  <a:cubicBezTo>
                    <a:pt x="11561" y="548"/>
                    <a:pt x="7734" y="571"/>
                    <a:pt x="3933" y="632"/>
                  </a:cubicBezTo>
                  <a:cubicBezTo>
                    <a:pt x="3184" y="644"/>
                    <a:pt x="2174" y="977"/>
                    <a:pt x="1873" y="1235"/>
                  </a:cubicBezTo>
                  <a:cubicBezTo>
                    <a:pt x="1645" y="1430"/>
                    <a:pt x="2150" y="1901"/>
                    <a:pt x="2680" y="1973"/>
                  </a:cubicBezTo>
                  <a:cubicBezTo>
                    <a:pt x="4599" y="2234"/>
                    <a:pt x="4172" y="2812"/>
                    <a:pt x="4698" y="3341"/>
                  </a:cubicBezTo>
                  <a:close/>
                  <a:moveTo>
                    <a:pt x="14935" y="3954"/>
                  </a:moveTo>
                  <a:cubicBezTo>
                    <a:pt x="11139" y="3913"/>
                    <a:pt x="7860" y="3880"/>
                    <a:pt x="4551" y="3967"/>
                  </a:cubicBezTo>
                  <a:cubicBezTo>
                    <a:pt x="4458" y="4282"/>
                    <a:pt x="4359" y="4460"/>
                    <a:pt x="4359" y="4639"/>
                  </a:cubicBezTo>
                  <a:cubicBezTo>
                    <a:pt x="4349" y="9424"/>
                    <a:pt x="4349" y="14209"/>
                    <a:pt x="4352" y="18993"/>
                  </a:cubicBezTo>
                  <a:cubicBezTo>
                    <a:pt x="4353" y="19176"/>
                    <a:pt x="4351" y="19361"/>
                    <a:pt x="4444" y="19539"/>
                  </a:cubicBezTo>
                  <a:cubicBezTo>
                    <a:pt x="4894" y="20405"/>
                    <a:pt x="6934" y="20998"/>
                    <a:pt x="9495" y="21019"/>
                  </a:cubicBezTo>
                  <a:cubicBezTo>
                    <a:pt x="12159" y="21042"/>
                    <a:pt x="14417" y="20422"/>
                    <a:pt x="14846" y="19521"/>
                  </a:cubicBezTo>
                  <a:cubicBezTo>
                    <a:pt x="14982" y="19234"/>
                    <a:pt x="14931" y="18938"/>
                    <a:pt x="14931" y="18646"/>
                  </a:cubicBezTo>
                  <a:cubicBezTo>
                    <a:pt x="14936" y="14153"/>
                    <a:pt x="14934" y="9661"/>
                    <a:pt x="14935" y="5168"/>
                  </a:cubicBezTo>
                  <a:cubicBezTo>
                    <a:pt x="14935" y="4808"/>
                    <a:pt x="14935" y="4448"/>
                    <a:pt x="14935" y="3954"/>
                  </a:cubicBezTo>
                  <a:close/>
                  <a:moveTo>
                    <a:pt x="2727" y="11292"/>
                  </a:moveTo>
                  <a:cubicBezTo>
                    <a:pt x="2727" y="8768"/>
                    <a:pt x="2712" y="6244"/>
                    <a:pt x="2740" y="3720"/>
                  </a:cubicBezTo>
                  <a:cubicBezTo>
                    <a:pt x="2746" y="3162"/>
                    <a:pt x="2532" y="2713"/>
                    <a:pt x="1169" y="2252"/>
                  </a:cubicBezTo>
                  <a:cubicBezTo>
                    <a:pt x="-1159" y="1466"/>
                    <a:pt x="176" y="218"/>
                    <a:pt x="3540" y="104"/>
                  </a:cubicBezTo>
                  <a:cubicBezTo>
                    <a:pt x="7525" y="-31"/>
                    <a:pt x="11613" y="-33"/>
                    <a:pt x="15602" y="91"/>
                  </a:cubicBezTo>
                  <a:cubicBezTo>
                    <a:pt x="19140" y="202"/>
                    <a:pt x="20441" y="1463"/>
                    <a:pt x="17972" y="2304"/>
                  </a:cubicBezTo>
                  <a:cubicBezTo>
                    <a:pt x="16710" y="2734"/>
                    <a:pt x="16511" y="3156"/>
                    <a:pt x="16513" y="3675"/>
                  </a:cubicBezTo>
                  <a:cubicBezTo>
                    <a:pt x="16529" y="8577"/>
                    <a:pt x="16523" y="13479"/>
                    <a:pt x="16520" y="18381"/>
                  </a:cubicBezTo>
                  <a:cubicBezTo>
                    <a:pt x="16520" y="18747"/>
                    <a:pt x="16564" y="19115"/>
                    <a:pt x="16465" y="19478"/>
                  </a:cubicBezTo>
                  <a:cubicBezTo>
                    <a:pt x="16127" y="20716"/>
                    <a:pt x="13248" y="21567"/>
                    <a:pt x="9525" y="21551"/>
                  </a:cubicBezTo>
                  <a:cubicBezTo>
                    <a:pt x="5821" y="21535"/>
                    <a:pt x="2915" y="20664"/>
                    <a:pt x="2793" y="19413"/>
                  </a:cubicBezTo>
                  <a:cubicBezTo>
                    <a:pt x="2635" y="17805"/>
                    <a:pt x="2735" y="16194"/>
                    <a:pt x="2728" y="14584"/>
                  </a:cubicBezTo>
                  <a:cubicBezTo>
                    <a:pt x="2724" y="13487"/>
                    <a:pt x="2728" y="12390"/>
                    <a:pt x="2727" y="11292"/>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29" name="Shape"/>
            <p:cNvSpPr/>
            <p:nvPr/>
          </p:nvSpPr>
          <p:spPr>
            <a:xfrm>
              <a:off x="13739672" y="0"/>
              <a:ext cx="324599" cy="446468"/>
            </a:xfrm>
            <a:custGeom>
              <a:avLst/>
              <a:gdLst/>
              <a:ahLst/>
              <a:cxnLst>
                <a:cxn ang="0">
                  <a:pos x="wd2" y="hd2"/>
                </a:cxn>
                <a:cxn ang="5400000">
                  <a:pos x="wd2" y="hd2"/>
                </a:cxn>
                <a:cxn ang="10800000">
                  <a:pos x="wd2" y="hd2"/>
                </a:cxn>
                <a:cxn ang="16200000">
                  <a:pos x="wd2" y="hd2"/>
                </a:cxn>
              </a:cxnLst>
              <a:rect l="0" t="0" r="r" b="b"/>
              <a:pathLst>
                <a:path w="20630" h="21118" extrusionOk="0">
                  <a:moveTo>
                    <a:pt x="10482" y="1614"/>
                  </a:moveTo>
                  <a:cubicBezTo>
                    <a:pt x="6974" y="3756"/>
                    <a:pt x="4128" y="6389"/>
                    <a:pt x="2881" y="9044"/>
                  </a:cubicBezTo>
                  <a:cubicBezTo>
                    <a:pt x="2184" y="10528"/>
                    <a:pt x="1748" y="12147"/>
                    <a:pt x="1692" y="13714"/>
                  </a:cubicBezTo>
                  <a:cubicBezTo>
                    <a:pt x="1613" y="15918"/>
                    <a:pt x="3108" y="17684"/>
                    <a:pt x="5632" y="18847"/>
                  </a:cubicBezTo>
                  <a:cubicBezTo>
                    <a:pt x="8801" y="20307"/>
                    <a:pt x="12090" y="20326"/>
                    <a:pt x="15194" y="18783"/>
                  </a:cubicBezTo>
                  <a:cubicBezTo>
                    <a:pt x="18659" y="17062"/>
                    <a:pt x="19716" y="14505"/>
                    <a:pt x="18934" y="11563"/>
                  </a:cubicBezTo>
                  <a:cubicBezTo>
                    <a:pt x="17853" y="7501"/>
                    <a:pt x="14686" y="4388"/>
                    <a:pt x="10482" y="1614"/>
                  </a:cubicBezTo>
                  <a:close/>
                  <a:moveTo>
                    <a:pt x="10380" y="0"/>
                  </a:moveTo>
                  <a:cubicBezTo>
                    <a:pt x="15720" y="3454"/>
                    <a:pt x="19849" y="7135"/>
                    <a:pt x="20559" y="12374"/>
                  </a:cubicBezTo>
                  <a:cubicBezTo>
                    <a:pt x="21015" y="15743"/>
                    <a:pt x="19296" y="18409"/>
                    <a:pt x="15303" y="20077"/>
                  </a:cubicBezTo>
                  <a:cubicBezTo>
                    <a:pt x="11659" y="21600"/>
                    <a:pt x="7936" y="21443"/>
                    <a:pt x="4518" y="19664"/>
                  </a:cubicBezTo>
                  <a:cubicBezTo>
                    <a:pt x="768" y="17712"/>
                    <a:pt x="-585" y="14902"/>
                    <a:pt x="227" y="11608"/>
                  </a:cubicBezTo>
                  <a:cubicBezTo>
                    <a:pt x="1399" y="6853"/>
                    <a:pt x="5209" y="3321"/>
                    <a:pt x="10380"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30" name="Shape"/>
            <p:cNvSpPr/>
            <p:nvPr/>
          </p:nvSpPr>
          <p:spPr>
            <a:xfrm>
              <a:off x="13739672" y="514718"/>
              <a:ext cx="323985" cy="441859"/>
            </a:xfrm>
            <a:custGeom>
              <a:avLst/>
              <a:gdLst/>
              <a:ahLst/>
              <a:cxnLst>
                <a:cxn ang="0">
                  <a:pos x="wd2" y="hd2"/>
                </a:cxn>
                <a:cxn ang="5400000">
                  <a:pos x="wd2" y="hd2"/>
                </a:cxn>
                <a:cxn ang="10800000">
                  <a:pos x="wd2" y="hd2"/>
                </a:cxn>
                <a:cxn ang="16200000">
                  <a:pos x="wd2" y="hd2"/>
                </a:cxn>
              </a:cxnLst>
              <a:rect l="0" t="0" r="r" b="b"/>
              <a:pathLst>
                <a:path w="21282" h="21165" extrusionOk="0">
                  <a:moveTo>
                    <a:pt x="10614" y="1412"/>
                  </a:moveTo>
                  <a:cubicBezTo>
                    <a:pt x="7257" y="3653"/>
                    <a:pt x="4539" y="5941"/>
                    <a:pt x="3035" y="8801"/>
                  </a:cubicBezTo>
                  <a:cubicBezTo>
                    <a:pt x="2218" y="10355"/>
                    <a:pt x="1617" y="12095"/>
                    <a:pt x="1657" y="13742"/>
                  </a:cubicBezTo>
                  <a:cubicBezTo>
                    <a:pt x="1779" y="18679"/>
                    <a:pt x="9156" y="21600"/>
                    <a:pt x="15056" y="19187"/>
                  </a:cubicBezTo>
                  <a:cubicBezTo>
                    <a:pt x="18703" y="17696"/>
                    <a:pt x="20419" y="14698"/>
                    <a:pt x="19426" y="11391"/>
                  </a:cubicBezTo>
                  <a:cubicBezTo>
                    <a:pt x="18219" y="7367"/>
                    <a:pt x="14977" y="4291"/>
                    <a:pt x="10614" y="1412"/>
                  </a:cubicBezTo>
                  <a:close/>
                  <a:moveTo>
                    <a:pt x="10789" y="0"/>
                  </a:moveTo>
                  <a:cubicBezTo>
                    <a:pt x="15507" y="2865"/>
                    <a:pt x="19139" y="6123"/>
                    <a:pt x="20725" y="10408"/>
                  </a:cubicBezTo>
                  <a:cubicBezTo>
                    <a:pt x="21398" y="12224"/>
                    <a:pt x="21545" y="14090"/>
                    <a:pt x="20697" y="15921"/>
                  </a:cubicBezTo>
                  <a:cubicBezTo>
                    <a:pt x="19057" y="19458"/>
                    <a:pt x="14327" y="21577"/>
                    <a:pt x="9176" y="21098"/>
                  </a:cubicBezTo>
                  <a:cubicBezTo>
                    <a:pt x="4151" y="20632"/>
                    <a:pt x="163" y="17605"/>
                    <a:pt x="6" y="13871"/>
                  </a:cubicBezTo>
                  <a:cubicBezTo>
                    <a:pt x="-55" y="12430"/>
                    <a:pt x="339" y="10928"/>
                    <a:pt x="904" y="9536"/>
                  </a:cubicBezTo>
                  <a:cubicBezTo>
                    <a:pt x="2282" y="6143"/>
                    <a:pt x="6261" y="2370"/>
                    <a:pt x="10789"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31" name="Shape"/>
            <p:cNvSpPr/>
            <p:nvPr/>
          </p:nvSpPr>
          <p:spPr>
            <a:xfrm>
              <a:off x="16293472" y="653298"/>
              <a:ext cx="293257" cy="291862"/>
            </a:xfrm>
            <a:custGeom>
              <a:avLst/>
              <a:gdLst/>
              <a:ahLst/>
              <a:cxnLst>
                <a:cxn ang="0">
                  <a:pos x="wd2" y="hd2"/>
                </a:cxn>
                <a:cxn ang="5400000">
                  <a:pos x="wd2" y="hd2"/>
                </a:cxn>
                <a:cxn ang="10800000">
                  <a:pos x="wd2" y="hd2"/>
                </a:cxn>
                <a:cxn ang="16200000">
                  <a:pos x="wd2" y="hd2"/>
                </a:cxn>
              </a:cxnLst>
              <a:rect l="0" t="0" r="r" b="b"/>
              <a:pathLst>
                <a:path w="20683" h="20967" extrusionOk="0">
                  <a:moveTo>
                    <a:pt x="8715" y="13508"/>
                  </a:moveTo>
                  <a:cubicBezTo>
                    <a:pt x="10395" y="15215"/>
                    <a:pt x="11910" y="16924"/>
                    <a:pt x="13603" y="18423"/>
                  </a:cubicBezTo>
                  <a:cubicBezTo>
                    <a:pt x="15026" y="19683"/>
                    <a:pt x="16691" y="19554"/>
                    <a:pt x="17919" y="18395"/>
                  </a:cubicBezTo>
                  <a:cubicBezTo>
                    <a:pt x="19271" y="17118"/>
                    <a:pt x="19443" y="15326"/>
                    <a:pt x="18081" y="13753"/>
                  </a:cubicBezTo>
                  <a:cubicBezTo>
                    <a:pt x="16616" y="12060"/>
                    <a:pt x="14932" y="10564"/>
                    <a:pt x="13272" y="8911"/>
                  </a:cubicBezTo>
                  <a:cubicBezTo>
                    <a:pt x="11653" y="10543"/>
                    <a:pt x="10293" y="11915"/>
                    <a:pt x="8715" y="13508"/>
                  </a:cubicBezTo>
                  <a:close/>
                  <a:moveTo>
                    <a:pt x="12015" y="7589"/>
                  </a:moveTo>
                  <a:cubicBezTo>
                    <a:pt x="10261" y="5795"/>
                    <a:pt x="8819" y="4161"/>
                    <a:pt x="7211" y="2720"/>
                  </a:cubicBezTo>
                  <a:cubicBezTo>
                    <a:pt x="5773" y="1431"/>
                    <a:pt x="4110" y="1496"/>
                    <a:pt x="2873" y="2616"/>
                  </a:cubicBezTo>
                  <a:cubicBezTo>
                    <a:pt x="1565" y="3800"/>
                    <a:pt x="1353" y="5782"/>
                    <a:pt x="2651" y="7301"/>
                  </a:cubicBezTo>
                  <a:cubicBezTo>
                    <a:pt x="4108" y="9007"/>
                    <a:pt x="5793" y="10511"/>
                    <a:pt x="7547" y="12272"/>
                  </a:cubicBezTo>
                  <a:cubicBezTo>
                    <a:pt x="9133" y="10609"/>
                    <a:pt x="10396" y="9286"/>
                    <a:pt x="12015" y="7589"/>
                  </a:cubicBezTo>
                  <a:close/>
                  <a:moveTo>
                    <a:pt x="14854" y="20965"/>
                  </a:moveTo>
                  <a:cubicBezTo>
                    <a:pt x="14311" y="20656"/>
                    <a:pt x="12968" y="20204"/>
                    <a:pt x="12037" y="19306"/>
                  </a:cubicBezTo>
                  <a:cubicBezTo>
                    <a:pt x="8488" y="15883"/>
                    <a:pt x="5014" y="12373"/>
                    <a:pt x="1627" y="8781"/>
                  </a:cubicBezTo>
                  <a:cubicBezTo>
                    <a:pt x="-508" y="6517"/>
                    <a:pt x="-497" y="3628"/>
                    <a:pt x="1397" y="1608"/>
                  </a:cubicBezTo>
                  <a:cubicBezTo>
                    <a:pt x="3404" y="-531"/>
                    <a:pt x="6300" y="-582"/>
                    <a:pt x="8682" y="1730"/>
                  </a:cubicBezTo>
                  <a:cubicBezTo>
                    <a:pt x="12221" y="5165"/>
                    <a:pt x="15637" y="8732"/>
                    <a:pt x="19088" y="12261"/>
                  </a:cubicBezTo>
                  <a:cubicBezTo>
                    <a:pt x="20694" y="13904"/>
                    <a:pt x="21092" y="15864"/>
                    <a:pt x="20260" y="18010"/>
                  </a:cubicBezTo>
                  <a:cubicBezTo>
                    <a:pt x="19539" y="19870"/>
                    <a:pt x="17669" y="21018"/>
                    <a:pt x="14854" y="20965"/>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32" name="Shape"/>
            <p:cNvSpPr/>
            <p:nvPr/>
          </p:nvSpPr>
          <p:spPr>
            <a:xfrm>
              <a:off x="15917332" y="257360"/>
              <a:ext cx="352782" cy="171397"/>
            </a:xfrm>
            <a:custGeom>
              <a:avLst/>
              <a:gdLst/>
              <a:ahLst/>
              <a:cxnLst>
                <a:cxn ang="0">
                  <a:pos x="wd2" y="hd2"/>
                </a:cxn>
                <a:cxn ang="5400000">
                  <a:pos x="wd2" y="hd2"/>
                </a:cxn>
                <a:cxn ang="10800000">
                  <a:pos x="wd2" y="hd2"/>
                </a:cxn>
                <a:cxn ang="16200000">
                  <a:pos x="wd2" y="hd2"/>
                </a:cxn>
              </a:cxnLst>
              <a:rect l="0" t="0" r="r" b="b"/>
              <a:pathLst>
                <a:path w="20932" h="21171" extrusionOk="0">
                  <a:moveTo>
                    <a:pt x="10122" y="16410"/>
                  </a:moveTo>
                  <a:cubicBezTo>
                    <a:pt x="9783" y="12246"/>
                    <a:pt x="9509" y="8877"/>
                    <a:pt x="9213" y="5243"/>
                  </a:cubicBezTo>
                  <a:cubicBezTo>
                    <a:pt x="7242" y="5833"/>
                    <a:pt x="5633" y="6186"/>
                    <a:pt x="4050" y="6822"/>
                  </a:cubicBezTo>
                  <a:cubicBezTo>
                    <a:pt x="2195" y="7567"/>
                    <a:pt x="1217" y="10174"/>
                    <a:pt x="1457" y="13345"/>
                  </a:cubicBezTo>
                  <a:cubicBezTo>
                    <a:pt x="1687" y="16389"/>
                    <a:pt x="2816" y="18240"/>
                    <a:pt x="4600" y="17974"/>
                  </a:cubicBezTo>
                  <a:cubicBezTo>
                    <a:pt x="6294" y="17721"/>
                    <a:pt x="7973" y="17039"/>
                    <a:pt x="10122" y="16410"/>
                  </a:cubicBezTo>
                  <a:close/>
                  <a:moveTo>
                    <a:pt x="10816" y="4689"/>
                  </a:moveTo>
                  <a:cubicBezTo>
                    <a:pt x="11124" y="8779"/>
                    <a:pt x="11380" y="12184"/>
                    <a:pt x="11663" y="15949"/>
                  </a:cubicBezTo>
                  <a:cubicBezTo>
                    <a:pt x="13689" y="15320"/>
                    <a:pt x="15395" y="14950"/>
                    <a:pt x="17065" y="14227"/>
                  </a:cubicBezTo>
                  <a:cubicBezTo>
                    <a:pt x="18770" y="13489"/>
                    <a:pt x="19687" y="10926"/>
                    <a:pt x="19500" y="7989"/>
                  </a:cubicBezTo>
                  <a:cubicBezTo>
                    <a:pt x="19305" y="4926"/>
                    <a:pt x="18173" y="2958"/>
                    <a:pt x="16411" y="3180"/>
                  </a:cubicBezTo>
                  <a:cubicBezTo>
                    <a:pt x="14708" y="3395"/>
                    <a:pt x="13018" y="4073"/>
                    <a:pt x="10816" y="4689"/>
                  </a:cubicBezTo>
                  <a:close/>
                  <a:moveTo>
                    <a:pt x="4654" y="21171"/>
                  </a:moveTo>
                  <a:cubicBezTo>
                    <a:pt x="2092" y="21108"/>
                    <a:pt x="361" y="18127"/>
                    <a:pt x="54" y="13848"/>
                  </a:cubicBezTo>
                  <a:cubicBezTo>
                    <a:pt x="-279" y="9207"/>
                    <a:pt x="929" y="5110"/>
                    <a:pt x="3295" y="4110"/>
                  </a:cubicBezTo>
                  <a:cubicBezTo>
                    <a:pt x="6478" y="2765"/>
                    <a:pt x="9717" y="1987"/>
                    <a:pt x="12932" y="975"/>
                  </a:cubicBezTo>
                  <a:cubicBezTo>
                    <a:pt x="13972" y="648"/>
                    <a:pt x="15011" y="268"/>
                    <a:pt x="16057" y="56"/>
                  </a:cubicBezTo>
                  <a:cubicBezTo>
                    <a:pt x="18447" y="-429"/>
                    <a:pt x="20365" y="2286"/>
                    <a:pt x="20821" y="6703"/>
                  </a:cubicBezTo>
                  <a:cubicBezTo>
                    <a:pt x="21321" y="11533"/>
                    <a:pt x="20090" y="16118"/>
                    <a:pt x="17640" y="17057"/>
                  </a:cubicBezTo>
                  <a:cubicBezTo>
                    <a:pt x="13222" y="18752"/>
                    <a:pt x="8756" y="19901"/>
                    <a:pt x="4654" y="21171"/>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33" name="Shape"/>
            <p:cNvSpPr/>
            <p:nvPr/>
          </p:nvSpPr>
          <p:spPr>
            <a:xfrm>
              <a:off x="15739160" y="633502"/>
              <a:ext cx="267975" cy="313889"/>
            </a:xfrm>
            <a:custGeom>
              <a:avLst/>
              <a:gdLst/>
              <a:ahLst/>
              <a:cxnLst>
                <a:cxn ang="0">
                  <a:pos x="wd2" y="hd2"/>
                </a:cxn>
                <a:cxn ang="5400000">
                  <a:pos x="wd2" y="hd2"/>
                </a:cxn>
                <a:cxn ang="10800000">
                  <a:pos x="wd2" y="hd2"/>
                </a:cxn>
                <a:cxn ang="16200000">
                  <a:pos x="wd2" y="hd2"/>
                </a:cxn>
              </a:cxnLst>
              <a:rect l="0" t="0" r="r" b="b"/>
              <a:pathLst>
                <a:path w="20600" h="20722" extrusionOk="0">
                  <a:moveTo>
                    <a:pt x="8082" y="7913"/>
                  </a:moveTo>
                  <a:cubicBezTo>
                    <a:pt x="10035" y="9149"/>
                    <a:pt x="11778" y="10253"/>
                    <a:pt x="13741" y="11495"/>
                  </a:cubicBezTo>
                  <a:cubicBezTo>
                    <a:pt x="15291" y="9700"/>
                    <a:pt x="16778" y="8152"/>
                    <a:pt x="18033" y="6476"/>
                  </a:cubicBezTo>
                  <a:cubicBezTo>
                    <a:pt x="19223" y="4887"/>
                    <a:pt x="18819" y="3180"/>
                    <a:pt x="17295" y="2232"/>
                  </a:cubicBezTo>
                  <a:cubicBezTo>
                    <a:pt x="15768" y="1283"/>
                    <a:pt x="13755" y="1471"/>
                    <a:pt x="12365" y="2910"/>
                  </a:cubicBezTo>
                  <a:cubicBezTo>
                    <a:pt x="10883" y="4443"/>
                    <a:pt x="9603" y="6119"/>
                    <a:pt x="8082" y="7913"/>
                  </a:cubicBezTo>
                  <a:close/>
                  <a:moveTo>
                    <a:pt x="6922" y="9246"/>
                  </a:moveTo>
                  <a:cubicBezTo>
                    <a:pt x="5354" y="11055"/>
                    <a:pt x="3949" y="12527"/>
                    <a:pt x="2741" y="14110"/>
                  </a:cubicBezTo>
                  <a:cubicBezTo>
                    <a:pt x="1399" y="15869"/>
                    <a:pt x="1749" y="17574"/>
                    <a:pt x="3451" y="18583"/>
                  </a:cubicBezTo>
                  <a:cubicBezTo>
                    <a:pt x="5059" y="19536"/>
                    <a:pt x="6858" y="19325"/>
                    <a:pt x="8340" y="17792"/>
                  </a:cubicBezTo>
                  <a:cubicBezTo>
                    <a:pt x="9810" y="16273"/>
                    <a:pt x="11090" y="14618"/>
                    <a:pt x="12614" y="12835"/>
                  </a:cubicBezTo>
                  <a:cubicBezTo>
                    <a:pt x="10656" y="11601"/>
                    <a:pt x="8993" y="10552"/>
                    <a:pt x="6922" y="9246"/>
                  </a:cubicBezTo>
                  <a:close/>
                  <a:moveTo>
                    <a:pt x="20597" y="5311"/>
                  </a:moveTo>
                  <a:cubicBezTo>
                    <a:pt x="20401" y="5716"/>
                    <a:pt x="20150" y="6690"/>
                    <a:pt x="19528" y="7437"/>
                  </a:cubicBezTo>
                  <a:cubicBezTo>
                    <a:pt x="16358" y="11248"/>
                    <a:pt x="13156" y="15043"/>
                    <a:pt x="9833" y="18757"/>
                  </a:cubicBezTo>
                  <a:cubicBezTo>
                    <a:pt x="8045" y="20755"/>
                    <a:pt x="5184" y="21228"/>
                    <a:pt x="2857" y="20183"/>
                  </a:cubicBezTo>
                  <a:cubicBezTo>
                    <a:pt x="131" y="18959"/>
                    <a:pt x="-929" y="15935"/>
                    <a:pt x="941" y="13592"/>
                  </a:cubicBezTo>
                  <a:cubicBezTo>
                    <a:pt x="4162" y="9555"/>
                    <a:pt x="7584" y="5630"/>
                    <a:pt x="11071" y="1758"/>
                  </a:cubicBezTo>
                  <a:cubicBezTo>
                    <a:pt x="12653" y="1"/>
                    <a:pt x="14898" y="-372"/>
                    <a:pt x="17076" y="342"/>
                  </a:cubicBezTo>
                  <a:cubicBezTo>
                    <a:pt x="19315" y="1076"/>
                    <a:pt x="20671" y="2774"/>
                    <a:pt x="20597" y="5311"/>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34" name="Shape"/>
            <p:cNvSpPr/>
            <p:nvPr/>
          </p:nvSpPr>
          <p:spPr>
            <a:xfrm>
              <a:off x="15659974" y="0"/>
              <a:ext cx="238262" cy="331891"/>
            </a:xfrm>
            <a:custGeom>
              <a:avLst/>
              <a:gdLst/>
              <a:ahLst/>
              <a:cxnLst>
                <a:cxn ang="0">
                  <a:pos x="wd2" y="hd2"/>
                </a:cxn>
                <a:cxn ang="5400000">
                  <a:pos x="wd2" y="hd2"/>
                </a:cxn>
                <a:cxn ang="10800000">
                  <a:pos x="wd2" y="hd2"/>
                </a:cxn>
                <a:cxn ang="16200000">
                  <a:pos x="wd2" y="hd2"/>
                </a:cxn>
              </a:cxnLst>
              <a:rect l="0" t="0" r="r" b="b"/>
              <a:pathLst>
                <a:path w="20574" h="20812" extrusionOk="0">
                  <a:moveTo>
                    <a:pt x="6249" y="9748"/>
                  </a:moveTo>
                  <a:cubicBezTo>
                    <a:pt x="4839" y="11775"/>
                    <a:pt x="3460" y="13530"/>
                    <a:pt x="2382" y="15378"/>
                  </a:cubicBezTo>
                  <a:cubicBezTo>
                    <a:pt x="1542" y="16819"/>
                    <a:pt x="2496" y="18339"/>
                    <a:pt x="4278" y="18975"/>
                  </a:cubicBezTo>
                  <a:cubicBezTo>
                    <a:pt x="5924" y="19562"/>
                    <a:pt x="8071" y="19309"/>
                    <a:pt x="9127" y="18092"/>
                  </a:cubicBezTo>
                  <a:cubicBezTo>
                    <a:pt x="10653" y="16332"/>
                    <a:pt x="11860" y="14426"/>
                    <a:pt x="13315" y="12430"/>
                  </a:cubicBezTo>
                  <a:cubicBezTo>
                    <a:pt x="10726" y="11447"/>
                    <a:pt x="8661" y="10663"/>
                    <a:pt x="6249" y="9748"/>
                  </a:cubicBezTo>
                  <a:close/>
                  <a:moveTo>
                    <a:pt x="7237" y="8358"/>
                  </a:moveTo>
                  <a:cubicBezTo>
                    <a:pt x="9758" y="9324"/>
                    <a:pt x="11817" y="10113"/>
                    <a:pt x="14222" y="11036"/>
                  </a:cubicBezTo>
                  <a:cubicBezTo>
                    <a:pt x="15562" y="9213"/>
                    <a:pt x="16823" y="7655"/>
                    <a:pt x="17874" y="6027"/>
                  </a:cubicBezTo>
                  <a:cubicBezTo>
                    <a:pt x="19075" y="4167"/>
                    <a:pt x="18436" y="2652"/>
                    <a:pt x="16328" y="1853"/>
                  </a:cubicBezTo>
                  <a:cubicBezTo>
                    <a:pt x="14271" y="1073"/>
                    <a:pt x="12267" y="1593"/>
                    <a:pt x="10782" y="3437"/>
                  </a:cubicBezTo>
                  <a:cubicBezTo>
                    <a:pt x="9592" y="4914"/>
                    <a:pt x="8587" y="6470"/>
                    <a:pt x="7237" y="8358"/>
                  </a:cubicBezTo>
                  <a:close/>
                  <a:moveTo>
                    <a:pt x="20574" y="4685"/>
                  </a:moveTo>
                  <a:cubicBezTo>
                    <a:pt x="20465" y="5030"/>
                    <a:pt x="20436" y="5675"/>
                    <a:pt x="20071" y="6197"/>
                  </a:cubicBezTo>
                  <a:cubicBezTo>
                    <a:pt x="17170" y="10341"/>
                    <a:pt x="14313" y="14504"/>
                    <a:pt x="11215" y="18571"/>
                  </a:cubicBezTo>
                  <a:cubicBezTo>
                    <a:pt x="9659" y="20613"/>
                    <a:pt x="6819" y="21236"/>
                    <a:pt x="4048" y="20537"/>
                  </a:cubicBezTo>
                  <a:cubicBezTo>
                    <a:pt x="545" y="19653"/>
                    <a:pt x="-1014" y="17017"/>
                    <a:pt x="699" y="14337"/>
                  </a:cubicBezTo>
                  <a:cubicBezTo>
                    <a:pt x="2631" y="11314"/>
                    <a:pt x="4852" y="8388"/>
                    <a:pt x="6976" y="5431"/>
                  </a:cubicBezTo>
                  <a:cubicBezTo>
                    <a:pt x="7876" y="4178"/>
                    <a:pt x="8699" y="2874"/>
                    <a:pt x="9823" y="1732"/>
                  </a:cubicBezTo>
                  <a:cubicBezTo>
                    <a:pt x="11393" y="138"/>
                    <a:pt x="14084" y="-364"/>
                    <a:pt x="16524" y="260"/>
                  </a:cubicBezTo>
                  <a:cubicBezTo>
                    <a:pt x="19005" y="894"/>
                    <a:pt x="20586" y="2521"/>
                    <a:pt x="20574" y="4685"/>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35" name="Shape"/>
            <p:cNvSpPr/>
            <p:nvPr/>
          </p:nvSpPr>
          <p:spPr>
            <a:xfrm>
              <a:off x="16333068" y="-1"/>
              <a:ext cx="226864" cy="337409"/>
            </a:xfrm>
            <a:custGeom>
              <a:avLst/>
              <a:gdLst/>
              <a:ahLst/>
              <a:cxnLst>
                <a:cxn ang="0">
                  <a:pos x="wd2" y="hd2"/>
                </a:cxn>
                <a:cxn ang="5400000">
                  <a:pos x="wd2" y="hd2"/>
                </a:cxn>
                <a:cxn ang="10800000">
                  <a:pos x="wd2" y="hd2"/>
                </a:cxn>
                <a:cxn ang="16200000">
                  <a:pos x="wd2" y="hd2"/>
                </a:cxn>
              </a:cxnLst>
              <a:rect l="0" t="0" r="r" b="b"/>
              <a:pathLst>
                <a:path w="20681" h="20698" extrusionOk="0">
                  <a:moveTo>
                    <a:pt x="13586" y="8465"/>
                  </a:moveTo>
                  <a:cubicBezTo>
                    <a:pt x="12328" y="6533"/>
                    <a:pt x="11347" y="4778"/>
                    <a:pt x="10063" y="3130"/>
                  </a:cubicBezTo>
                  <a:cubicBezTo>
                    <a:pt x="8927" y="1671"/>
                    <a:pt x="6806" y="1186"/>
                    <a:pt x="4854" y="1688"/>
                  </a:cubicBezTo>
                  <a:cubicBezTo>
                    <a:pt x="2846" y="2204"/>
                    <a:pt x="1668" y="3546"/>
                    <a:pt x="2382" y="5079"/>
                  </a:cubicBezTo>
                  <a:cubicBezTo>
                    <a:pt x="3288" y="7024"/>
                    <a:pt x="4307" y="8984"/>
                    <a:pt x="6506" y="10684"/>
                  </a:cubicBezTo>
                  <a:cubicBezTo>
                    <a:pt x="8857" y="9948"/>
                    <a:pt x="11082" y="9250"/>
                    <a:pt x="13586" y="8465"/>
                  </a:cubicBezTo>
                  <a:close/>
                  <a:moveTo>
                    <a:pt x="6907" y="12200"/>
                  </a:moveTo>
                  <a:cubicBezTo>
                    <a:pt x="8256" y="14226"/>
                    <a:pt x="9259" y="15960"/>
                    <a:pt x="10543" y="17594"/>
                  </a:cubicBezTo>
                  <a:cubicBezTo>
                    <a:pt x="11689" y="19052"/>
                    <a:pt x="13704" y="19511"/>
                    <a:pt x="15692" y="19010"/>
                  </a:cubicBezTo>
                  <a:cubicBezTo>
                    <a:pt x="17904" y="18453"/>
                    <a:pt x="19004" y="17082"/>
                    <a:pt x="18141" y="15411"/>
                  </a:cubicBezTo>
                  <a:cubicBezTo>
                    <a:pt x="17195" y="13577"/>
                    <a:pt x="15869" y="11833"/>
                    <a:pt x="14626" y="9924"/>
                  </a:cubicBezTo>
                  <a:cubicBezTo>
                    <a:pt x="11966" y="10708"/>
                    <a:pt x="9717" y="11372"/>
                    <a:pt x="6907" y="12200"/>
                  </a:cubicBezTo>
                  <a:close/>
                  <a:moveTo>
                    <a:pt x="20681" y="16112"/>
                  </a:moveTo>
                  <a:cubicBezTo>
                    <a:pt x="20684" y="18303"/>
                    <a:pt x="18664" y="20076"/>
                    <a:pt x="15935" y="20546"/>
                  </a:cubicBezTo>
                  <a:cubicBezTo>
                    <a:pt x="13088" y="21037"/>
                    <a:pt x="10253" y="20332"/>
                    <a:pt x="8764" y="18515"/>
                  </a:cubicBezTo>
                  <a:cubicBezTo>
                    <a:pt x="7419" y="16874"/>
                    <a:pt x="6399" y="15112"/>
                    <a:pt x="5259" y="13396"/>
                  </a:cubicBezTo>
                  <a:cubicBezTo>
                    <a:pt x="3700" y="11048"/>
                    <a:pt x="2070" y="8718"/>
                    <a:pt x="642" y="6334"/>
                  </a:cubicBezTo>
                  <a:cubicBezTo>
                    <a:pt x="-916" y="3733"/>
                    <a:pt x="444" y="1326"/>
                    <a:pt x="3815" y="363"/>
                  </a:cubicBezTo>
                  <a:cubicBezTo>
                    <a:pt x="7057" y="-563"/>
                    <a:pt x="10517" y="304"/>
                    <a:pt x="12226" y="2724"/>
                  </a:cubicBezTo>
                  <a:cubicBezTo>
                    <a:pt x="14939" y="6565"/>
                    <a:pt x="17435" y="10476"/>
                    <a:pt x="19971" y="14372"/>
                  </a:cubicBezTo>
                  <a:cubicBezTo>
                    <a:pt x="20377" y="14996"/>
                    <a:pt x="20517" y="15698"/>
                    <a:pt x="20681" y="16112"/>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36" name="Shape"/>
            <p:cNvSpPr/>
            <p:nvPr/>
          </p:nvSpPr>
          <p:spPr>
            <a:xfrm>
              <a:off x="15659974" y="415735"/>
              <a:ext cx="205250" cy="206092"/>
            </a:xfrm>
            <a:custGeom>
              <a:avLst/>
              <a:gdLst/>
              <a:ahLst/>
              <a:cxnLst>
                <a:cxn ang="0">
                  <a:pos x="wd2" y="hd2"/>
                </a:cxn>
                <a:cxn ang="5400000">
                  <a:pos x="wd2" y="hd2"/>
                </a:cxn>
                <a:cxn ang="10800000">
                  <a:pos x="wd2" y="hd2"/>
                </a:cxn>
                <a:cxn ang="16200000">
                  <a:pos x="wd2" y="hd2"/>
                </a:cxn>
              </a:cxnLst>
              <a:rect l="0" t="0" r="r" b="b"/>
              <a:pathLst>
                <a:path w="21360" h="21560" extrusionOk="0">
                  <a:moveTo>
                    <a:pt x="4289" y="16039"/>
                  </a:moveTo>
                  <a:cubicBezTo>
                    <a:pt x="9104" y="19608"/>
                    <a:pt x="12369" y="19857"/>
                    <a:pt x="15581" y="17437"/>
                  </a:cubicBezTo>
                  <a:cubicBezTo>
                    <a:pt x="18469" y="15261"/>
                    <a:pt x="19216" y="12497"/>
                    <a:pt x="17798" y="8192"/>
                  </a:cubicBezTo>
                  <a:cubicBezTo>
                    <a:pt x="13440" y="10723"/>
                    <a:pt x="9171" y="13203"/>
                    <a:pt x="4289" y="16039"/>
                  </a:cubicBezTo>
                  <a:close/>
                  <a:moveTo>
                    <a:pt x="16839" y="5781"/>
                  </a:moveTo>
                  <a:cubicBezTo>
                    <a:pt x="12536" y="2103"/>
                    <a:pt x="8796" y="1797"/>
                    <a:pt x="5532" y="4417"/>
                  </a:cubicBezTo>
                  <a:cubicBezTo>
                    <a:pt x="2688" y="6698"/>
                    <a:pt x="1994" y="9846"/>
                    <a:pt x="3787" y="13356"/>
                  </a:cubicBezTo>
                  <a:cubicBezTo>
                    <a:pt x="8083" y="10863"/>
                    <a:pt x="12358" y="8382"/>
                    <a:pt x="16839" y="5781"/>
                  </a:cubicBezTo>
                  <a:close/>
                  <a:moveTo>
                    <a:pt x="10638" y="21560"/>
                  </a:moveTo>
                  <a:cubicBezTo>
                    <a:pt x="4689" y="21545"/>
                    <a:pt x="100" y="17023"/>
                    <a:pt x="1" y="11079"/>
                  </a:cubicBezTo>
                  <a:cubicBezTo>
                    <a:pt x="-100" y="4991"/>
                    <a:pt x="4732" y="-25"/>
                    <a:pt x="10673" y="0"/>
                  </a:cubicBezTo>
                  <a:cubicBezTo>
                    <a:pt x="16637" y="25"/>
                    <a:pt x="21500" y="5081"/>
                    <a:pt x="21356" y="11106"/>
                  </a:cubicBezTo>
                  <a:cubicBezTo>
                    <a:pt x="21216" y="16991"/>
                    <a:pt x="16516" y="21575"/>
                    <a:pt x="10638" y="2156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37" name="Shape"/>
            <p:cNvSpPr/>
            <p:nvPr/>
          </p:nvSpPr>
          <p:spPr>
            <a:xfrm>
              <a:off x="16392458" y="415735"/>
              <a:ext cx="206450" cy="205780"/>
            </a:xfrm>
            <a:custGeom>
              <a:avLst/>
              <a:gdLst/>
              <a:ahLst/>
              <a:cxnLst>
                <a:cxn ang="0">
                  <a:pos x="wd2" y="hd2"/>
                </a:cxn>
                <a:cxn ang="5400000">
                  <a:pos x="wd2" y="hd2"/>
                </a:cxn>
                <a:cxn ang="10800000">
                  <a:pos x="wd2" y="hd2"/>
                </a:cxn>
                <a:cxn ang="16200000">
                  <a:pos x="wd2" y="hd2"/>
                </a:cxn>
              </a:cxnLst>
              <a:rect l="0" t="0" r="r" b="b"/>
              <a:pathLst>
                <a:path w="21458" h="21456" extrusionOk="0">
                  <a:moveTo>
                    <a:pt x="3408" y="7061"/>
                  </a:moveTo>
                  <a:cubicBezTo>
                    <a:pt x="8640" y="8746"/>
                    <a:pt x="13366" y="10268"/>
                    <a:pt x="18180" y="11818"/>
                  </a:cubicBezTo>
                  <a:cubicBezTo>
                    <a:pt x="18634" y="7285"/>
                    <a:pt x="17378" y="4816"/>
                    <a:pt x="14108" y="3288"/>
                  </a:cubicBezTo>
                  <a:cubicBezTo>
                    <a:pt x="10440" y="1574"/>
                    <a:pt x="7347" y="2504"/>
                    <a:pt x="3408" y="7061"/>
                  </a:cubicBezTo>
                  <a:close/>
                  <a:moveTo>
                    <a:pt x="2623" y="9488"/>
                  </a:moveTo>
                  <a:cubicBezTo>
                    <a:pt x="3207" y="15496"/>
                    <a:pt x="5236" y="18068"/>
                    <a:pt x="9217" y="18856"/>
                  </a:cubicBezTo>
                  <a:cubicBezTo>
                    <a:pt x="12610" y="19528"/>
                    <a:pt x="15176" y="18197"/>
                    <a:pt x="17471" y="14338"/>
                  </a:cubicBezTo>
                  <a:cubicBezTo>
                    <a:pt x="12684" y="12774"/>
                    <a:pt x="7985" y="11239"/>
                    <a:pt x="2623" y="9488"/>
                  </a:cubicBezTo>
                  <a:close/>
                  <a:moveTo>
                    <a:pt x="10542" y="21455"/>
                  </a:moveTo>
                  <a:cubicBezTo>
                    <a:pt x="4664" y="21399"/>
                    <a:pt x="64" y="16779"/>
                    <a:pt x="0" y="10868"/>
                  </a:cubicBezTo>
                  <a:cubicBezTo>
                    <a:pt x="-65" y="4810"/>
                    <a:pt x="4811" y="-87"/>
                    <a:pt x="10821" y="1"/>
                  </a:cubicBezTo>
                  <a:cubicBezTo>
                    <a:pt x="16565" y="85"/>
                    <a:pt x="21381" y="4907"/>
                    <a:pt x="21457" y="10648"/>
                  </a:cubicBezTo>
                  <a:cubicBezTo>
                    <a:pt x="21535" y="16604"/>
                    <a:pt x="16577" y="21513"/>
                    <a:pt x="10542" y="21455"/>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38" name="Shape"/>
            <p:cNvSpPr/>
            <p:nvPr/>
          </p:nvSpPr>
          <p:spPr>
            <a:xfrm>
              <a:off x="16075705" y="455328"/>
              <a:ext cx="205716" cy="207022"/>
            </a:xfrm>
            <a:custGeom>
              <a:avLst/>
              <a:gdLst/>
              <a:ahLst/>
              <a:cxnLst>
                <a:cxn ang="0">
                  <a:pos x="wd2" y="hd2"/>
                </a:cxn>
                <a:cxn ang="5400000">
                  <a:pos x="wd2" y="hd2"/>
                </a:cxn>
                <a:cxn ang="10800000">
                  <a:pos x="wd2" y="hd2"/>
                </a:cxn>
                <a:cxn ang="16200000">
                  <a:pos x="wd2" y="hd2"/>
                </a:cxn>
              </a:cxnLst>
              <a:rect l="0" t="0" r="r" b="b"/>
              <a:pathLst>
                <a:path w="21105" h="21331" extrusionOk="0">
                  <a:moveTo>
                    <a:pt x="17998" y="7969"/>
                  </a:moveTo>
                  <a:cubicBezTo>
                    <a:pt x="14965" y="3198"/>
                    <a:pt x="12443" y="1952"/>
                    <a:pt x="8588" y="2829"/>
                  </a:cubicBezTo>
                  <a:cubicBezTo>
                    <a:pt x="5107" y="3620"/>
                    <a:pt x="3306" y="5986"/>
                    <a:pt x="2843" y="10835"/>
                  </a:cubicBezTo>
                  <a:cubicBezTo>
                    <a:pt x="7798" y="9898"/>
                    <a:pt x="12610" y="8988"/>
                    <a:pt x="17998" y="7969"/>
                  </a:cubicBezTo>
                  <a:close/>
                  <a:moveTo>
                    <a:pt x="3010" y="13375"/>
                  </a:moveTo>
                  <a:cubicBezTo>
                    <a:pt x="6003" y="18133"/>
                    <a:pt x="8693" y="19500"/>
                    <a:pt x="12348" y="18644"/>
                  </a:cubicBezTo>
                  <a:cubicBezTo>
                    <a:pt x="15923" y="17807"/>
                    <a:pt x="17760" y="15402"/>
                    <a:pt x="18043" y="10620"/>
                  </a:cubicBezTo>
                  <a:cubicBezTo>
                    <a:pt x="13143" y="11518"/>
                    <a:pt x="8383" y="12390"/>
                    <a:pt x="3010" y="13375"/>
                  </a:cubicBezTo>
                  <a:close/>
                  <a:moveTo>
                    <a:pt x="10308" y="3"/>
                  </a:moveTo>
                  <a:cubicBezTo>
                    <a:pt x="15925" y="-135"/>
                    <a:pt x="20823" y="4503"/>
                    <a:pt x="21093" y="10216"/>
                  </a:cubicBezTo>
                  <a:cubicBezTo>
                    <a:pt x="21374" y="16141"/>
                    <a:pt x="16680" y="21187"/>
                    <a:pt x="10757" y="21328"/>
                  </a:cubicBezTo>
                  <a:cubicBezTo>
                    <a:pt x="5027" y="21465"/>
                    <a:pt x="235" y="16933"/>
                    <a:pt x="8" y="11164"/>
                  </a:cubicBezTo>
                  <a:cubicBezTo>
                    <a:pt x="-226" y="5202"/>
                    <a:pt x="4439" y="148"/>
                    <a:pt x="10308" y="3"/>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39" name="Shape"/>
            <p:cNvSpPr/>
            <p:nvPr/>
          </p:nvSpPr>
          <p:spPr>
            <a:xfrm>
              <a:off x="16016313" y="-1"/>
              <a:ext cx="205991" cy="207046"/>
            </a:xfrm>
            <a:custGeom>
              <a:avLst/>
              <a:gdLst/>
              <a:ahLst/>
              <a:cxnLst>
                <a:cxn ang="0">
                  <a:pos x="wd2" y="hd2"/>
                </a:cxn>
                <a:cxn ang="5400000">
                  <a:pos x="wd2" y="hd2"/>
                </a:cxn>
                <a:cxn ang="10800000">
                  <a:pos x="wd2" y="hd2"/>
                </a:cxn>
                <a:cxn ang="16200000">
                  <a:pos x="wd2" y="hd2"/>
                </a:cxn>
              </a:cxnLst>
              <a:rect l="0" t="0" r="r" b="b"/>
              <a:pathLst>
                <a:path w="21218" h="21477" extrusionOk="0">
                  <a:moveTo>
                    <a:pt x="17656" y="14362"/>
                  </a:moveTo>
                  <a:cubicBezTo>
                    <a:pt x="12484" y="12681"/>
                    <a:pt x="7870" y="11182"/>
                    <a:pt x="3096" y="9630"/>
                  </a:cubicBezTo>
                  <a:cubicBezTo>
                    <a:pt x="2910" y="14582"/>
                    <a:pt x="4467" y="17227"/>
                    <a:pt x="7871" y="18431"/>
                  </a:cubicBezTo>
                  <a:cubicBezTo>
                    <a:pt x="11448" y="19696"/>
                    <a:pt x="14466" y="18585"/>
                    <a:pt x="17656" y="14362"/>
                  </a:cubicBezTo>
                  <a:close/>
                  <a:moveTo>
                    <a:pt x="18421" y="11937"/>
                  </a:moveTo>
                  <a:cubicBezTo>
                    <a:pt x="18341" y="6526"/>
                    <a:pt x="16355" y="3683"/>
                    <a:pt x="12537" y="2745"/>
                  </a:cubicBezTo>
                  <a:cubicBezTo>
                    <a:pt x="8981" y="1871"/>
                    <a:pt x="6327" y="3159"/>
                    <a:pt x="3972" y="7159"/>
                  </a:cubicBezTo>
                  <a:cubicBezTo>
                    <a:pt x="8688" y="8719"/>
                    <a:pt x="13319" y="10250"/>
                    <a:pt x="18421" y="11937"/>
                  </a:cubicBezTo>
                  <a:close/>
                  <a:moveTo>
                    <a:pt x="10534" y="21475"/>
                  </a:moveTo>
                  <a:cubicBezTo>
                    <a:pt x="4660" y="21396"/>
                    <a:pt x="-198" y="16274"/>
                    <a:pt x="6" y="10374"/>
                  </a:cubicBezTo>
                  <a:cubicBezTo>
                    <a:pt x="205" y="4641"/>
                    <a:pt x="5061" y="-48"/>
                    <a:pt x="10750" y="0"/>
                  </a:cubicBezTo>
                  <a:cubicBezTo>
                    <a:pt x="16677" y="50"/>
                    <a:pt x="21402" y="5060"/>
                    <a:pt x="21213" y="11093"/>
                  </a:cubicBezTo>
                  <a:cubicBezTo>
                    <a:pt x="21032" y="16877"/>
                    <a:pt x="16223" y="21552"/>
                    <a:pt x="10534" y="21475"/>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40" name="Shape"/>
            <p:cNvSpPr/>
            <p:nvPr/>
          </p:nvSpPr>
          <p:spPr>
            <a:xfrm>
              <a:off x="16075705" y="752283"/>
              <a:ext cx="205961" cy="206147"/>
            </a:xfrm>
            <a:custGeom>
              <a:avLst/>
              <a:gdLst/>
              <a:ahLst/>
              <a:cxnLst>
                <a:cxn ang="0">
                  <a:pos x="wd2" y="hd2"/>
                </a:cxn>
                <a:cxn ang="5400000">
                  <a:pos x="wd2" y="hd2"/>
                </a:cxn>
                <a:cxn ang="10800000">
                  <a:pos x="wd2" y="hd2"/>
                </a:cxn>
                <a:cxn ang="16200000">
                  <a:pos x="wd2" y="hd2"/>
                </a:cxn>
              </a:cxnLst>
              <a:rect l="0" t="0" r="r" b="b"/>
              <a:pathLst>
                <a:path w="21451" h="21456" extrusionOk="0">
                  <a:moveTo>
                    <a:pt x="17145" y="5657"/>
                  </a:moveTo>
                  <a:cubicBezTo>
                    <a:pt x="12695" y="2228"/>
                    <a:pt x="9624" y="1831"/>
                    <a:pt x="6415" y="3843"/>
                  </a:cubicBezTo>
                  <a:cubicBezTo>
                    <a:pt x="3227" y="5842"/>
                    <a:pt x="2328" y="8518"/>
                    <a:pt x="3574" y="13446"/>
                  </a:cubicBezTo>
                  <a:cubicBezTo>
                    <a:pt x="8013" y="10899"/>
                    <a:pt x="12300" y="8437"/>
                    <a:pt x="17145" y="5657"/>
                  </a:cubicBezTo>
                  <a:close/>
                  <a:moveTo>
                    <a:pt x="18453" y="7954"/>
                  </a:moveTo>
                  <a:cubicBezTo>
                    <a:pt x="13409" y="10763"/>
                    <a:pt x="8894" y="13038"/>
                    <a:pt x="4479" y="16221"/>
                  </a:cubicBezTo>
                  <a:cubicBezTo>
                    <a:pt x="8166" y="19268"/>
                    <a:pt x="11473" y="19897"/>
                    <a:pt x="14914" y="17810"/>
                  </a:cubicBezTo>
                  <a:cubicBezTo>
                    <a:pt x="18278" y="15770"/>
                    <a:pt x="19623" y="12720"/>
                    <a:pt x="18453" y="7954"/>
                  </a:cubicBezTo>
                  <a:close/>
                  <a:moveTo>
                    <a:pt x="21450" y="10894"/>
                  </a:moveTo>
                  <a:cubicBezTo>
                    <a:pt x="21392" y="16812"/>
                    <a:pt x="16800" y="21406"/>
                    <a:pt x="10895" y="21455"/>
                  </a:cubicBezTo>
                  <a:cubicBezTo>
                    <a:pt x="4840" y="21506"/>
                    <a:pt x="-90" y="16619"/>
                    <a:pt x="1" y="10656"/>
                  </a:cubicBezTo>
                  <a:cubicBezTo>
                    <a:pt x="89" y="4892"/>
                    <a:pt x="4874" y="93"/>
                    <a:pt x="10625" y="1"/>
                  </a:cubicBezTo>
                  <a:cubicBezTo>
                    <a:pt x="16578" y="-94"/>
                    <a:pt x="21510" y="4868"/>
                    <a:pt x="21450" y="10894"/>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41" name="Shape"/>
            <p:cNvSpPr/>
            <p:nvPr/>
          </p:nvSpPr>
          <p:spPr>
            <a:xfrm>
              <a:off x="13937640" y="2613192"/>
              <a:ext cx="261499" cy="357329"/>
            </a:xfrm>
            <a:custGeom>
              <a:avLst/>
              <a:gdLst/>
              <a:ahLst/>
              <a:cxnLst>
                <a:cxn ang="0">
                  <a:pos x="wd2" y="hd2"/>
                </a:cxn>
                <a:cxn ang="5400000">
                  <a:pos x="wd2" y="hd2"/>
                </a:cxn>
                <a:cxn ang="10800000">
                  <a:pos x="wd2" y="hd2"/>
                </a:cxn>
                <a:cxn ang="16200000">
                  <a:pos x="wd2" y="hd2"/>
                </a:cxn>
              </a:cxnLst>
              <a:rect l="0" t="0" r="r" b="b"/>
              <a:pathLst>
                <a:path w="21043" h="21459" extrusionOk="0">
                  <a:moveTo>
                    <a:pt x="10739" y="2084"/>
                  </a:moveTo>
                  <a:cubicBezTo>
                    <a:pt x="6619" y="4663"/>
                    <a:pt x="3682" y="7496"/>
                    <a:pt x="2745" y="10530"/>
                  </a:cubicBezTo>
                  <a:cubicBezTo>
                    <a:pt x="2212" y="12257"/>
                    <a:pt x="2050" y="14248"/>
                    <a:pt x="2662" y="15929"/>
                  </a:cubicBezTo>
                  <a:cubicBezTo>
                    <a:pt x="3746" y="18911"/>
                    <a:pt x="8329" y="20600"/>
                    <a:pt x="12327" y="19947"/>
                  </a:cubicBezTo>
                  <a:cubicBezTo>
                    <a:pt x="16701" y="19233"/>
                    <a:pt x="19622" y="16235"/>
                    <a:pt x="19113" y="12786"/>
                  </a:cubicBezTo>
                  <a:cubicBezTo>
                    <a:pt x="18461" y="8376"/>
                    <a:pt x="15127" y="5111"/>
                    <a:pt x="10739" y="2084"/>
                  </a:cubicBezTo>
                  <a:close/>
                  <a:moveTo>
                    <a:pt x="10368" y="0"/>
                  </a:moveTo>
                  <a:cubicBezTo>
                    <a:pt x="15189" y="2849"/>
                    <a:pt x="18492" y="5895"/>
                    <a:pt x="20227" y="9776"/>
                  </a:cubicBezTo>
                  <a:cubicBezTo>
                    <a:pt x="20752" y="10952"/>
                    <a:pt x="21017" y="12242"/>
                    <a:pt x="21041" y="13484"/>
                  </a:cubicBezTo>
                  <a:cubicBezTo>
                    <a:pt x="21133" y="18136"/>
                    <a:pt x="16337" y="21600"/>
                    <a:pt x="10168" y="21455"/>
                  </a:cubicBezTo>
                  <a:cubicBezTo>
                    <a:pt x="4127" y="21313"/>
                    <a:pt x="-467" y="17473"/>
                    <a:pt x="38" y="12890"/>
                  </a:cubicBezTo>
                  <a:cubicBezTo>
                    <a:pt x="390" y="9694"/>
                    <a:pt x="2213" y="6907"/>
                    <a:pt x="4875" y="4450"/>
                  </a:cubicBezTo>
                  <a:cubicBezTo>
                    <a:pt x="6490" y="2960"/>
                    <a:pt x="8353" y="1619"/>
                    <a:pt x="10368"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42" name="Shape"/>
            <p:cNvSpPr/>
            <p:nvPr/>
          </p:nvSpPr>
          <p:spPr>
            <a:xfrm>
              <a:off x="14056422" y="2256846"/>
              <a:ext cx="25401" cy="125563"/>
            </a:xfrm>
            <a:custGeom>
              <a:avLst/>
              <a:gdLst/>
              <a:ahLst/>
              <a:cxnLst>
                <a:cxn ang="0">
                  <a:pos x="wd2" y="hd2"/>
                </a:cxn>
                <a:cxn ang="5400000">
                  <a:pos x="wd2" y="hd2"/>
                </a:cxn>
                <a:cxn ang="10800000">
                  <a:pos x="wd2" y="hd2"/>
                </a:cxn>
                <a:cxn ang="16200000">
                  <a:pos x="wd2" y="hd2"/>
                </a:cxn>
              </a:cxnLst>
              <a:rect l="0" t="0" r="r" b="b"/>
              <a:pathLst>
                <a:path w="15586" h="21600" extrusionOk="0">
                  <a:moveTo>
                    <a:pt x="10572" y="0"/>
                  </a:moveTo>
                  <a:cubicBezTo>
                    <a:pt x="17594" y="7741"/>
                    <a:pt x="16462" y="14081"/>
                    <a:pt x="11947" y="21600"/>
                  </a:cubicBezTo>
                  <a:cubicBezTo>
                    <a:pt x="-3469" y="16111"/>
                    <a:pt x="-4006" y="7101"/>
                    <a:pt x="10572"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43" name="Shape"/>
            <p:cNvSpPr/>
            <p:nvPr/>
          </p:nvSpPr>
          <p:spPr>
            <a:xfrm>
              <a:off x="13878250" y="2256846"/>
              <a:ext cx="25623" cy="122548"/>
            </a:xfrm>
            <a:custGeom>
              <a:avLst/>
              <a:gdLst/>
              <a:ahLst/>
              <a:cxnLst>
                <a:cxn ang="0">
                  <a:pos x="wd2" y="hd2"/>
                </a:cxn>
                <a:cxn ang="5400000">
                  <a:pos x="wd2" y="hd2"/>
                </a:cxn>
                <a:cxn ang="10800000">
                  <a:pos x="wd2" y="hd2"/>
                </a:cxn>
                <a:cxn ang="16200000">
                  <a:pos x="wd2" y="hd2"/>
                </a:cxn>
              </a:cxnLst>
              <a:rect l="0" t="0" r="r" b="b"/>
              <a:pathLst>
                <a:path w="15917" h="21600" extrusionOk="0">
                  <a:moveTo>
                    <a:pt x="5004" y="21600"/>
                  </a:moveTo>
                  <a:cubicBezTo>
                    <a:pt x="-1521" y="13728"/>
                    <a:pt x="-1727" y="7260"/>
                    <a:pt x="4748" y="0"/>
                  </a:cubicBezTo>
                  <a:cubicBezTo>
                    <a:pt x="19314" y="5252"/>
                    <a:pt x="19873" y="14428"/>
                    <a:pt x="5004"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44" name="Shape"/>
            <p:cNvSpPr/>
            <p:nvPr/>
          </p:nvSpPr>
          <p:spPr>
            <a:xfrm>
              <a:off x="14175204" y="2276642"/>
              <a:ext cx="26087" cy="109312"/>
            </a:xfrm>
            <a:custGeom>
              <a:avLst/>
              <a:gdLst/>
              <a:ahLst/>
              <a:cxnLst>
                <a:cxn ang="0">
                  <a:pos x="wd2" y="hd2"/>
                </a:cxn>
                <a:cxn ang="5400000">
                  <a:pos x="wd2" y="hd2"/>
                </a:cxn>
                <a:cxn ang="10800000">
                  <a:pos x="wd2" y="hd2"/>
                </a:cxn>
                <a:cxn ang="16200000">
                  <a:pos x="wd2" y="hd2"/>
                </a:cxn>
              </a:cxnLst>
              <a:rect l="0" t="0" r="r" b="b"/>
              <a:pathLst>
                <a:path w="15776" h="21600" extrusionOk="0">
                  <a:moveTo>
                    <a:pt x="7667" y="0"/>
                  </a:moveTo>
                  <a:cubicBezTo>
                    <a:pt x="17943" y="5846"/>
                    <a:pt x="18495" y="14296"/>
                    <a:pt x="9079" y="21600"/>
                  </a:cubicBezTo>
                  <a:cubicBezTo>
                    <a:pt x="-2427" y="16891"/>
                    <a:pt x="-3105" y="6523"/>
                    <a:pt x="7667"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45" name="Shape"/>
            <p:cNvSpPr/>
            <p:nvPr/>
          </p:nvSpPr>
          <p:spPr>
            <a:xfrm>
              <a:off x="14254390" y="2256846"/>
              <a:ext cx="25508" cy="115310"/>
            </a:xfrm>
            <a:custGeom>
              <a:avLst/>
              <a:gdLst/>
              <a:ahLst/>
              <a:cxnLst>
                <a:cxn ang="0">
                  <a:pos x="wd2" y="hd2"/>
                </a:cxn>
                <a:cxn ang="5400000">
                  <a:pos x="wd2" y="hd2"/>
                </a:cxn>
                <a:cxn ang="10800000">
                  <a:pos x="wd2" y="hd2"/>
                </a:cxn>
                <a:cxn ang="16200000">
                  <a:pos x="wd2" y="hd2"/>
                </a:cxn>
              </a:cxnLst>
              <a:rect l="0" t="0" r="r" b="b"/>
              <a:pathLst>
                <a:path w="15829" h="21600" extrusionOk="0">
                  <a:moveTo>
                    <a:pt x="8579" y="0"/>
                  </a:moveTo>
                  <a:cubicBezTo>
                    <a:pt x="18843" y="8907"/>
                    <a:pt x="17959" y="16592"/>
                    <a:pt x="7509" y="21600"/>
                  </a:cubicBezTo>
                  <a:cubicBezTo>
                    <a:pt x="-2595" y="15740"/>
                    <a:pt x="-2757" y="7357"/>
                    <a:pt x="8579"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46" name="Shape"/>
            <p:cNvSpPr/>
            <p:nvPr/>
          </p:nvSpPr>
          <p:spPr>
            <a:xfrm>
              <a:off x="13937640" y="2276642"/>
              <a:ext cx="24063" cy="111630"/>
            </a:xfrm>
            <a:custGeom>
              <a:avLst/>
              <a:gdLst/>
              <a:ahLst/>
              <a:cxnLst>
                <a:cxn ang="0">
                  <a:pos x="wd2" y="hd2"/>
                </a:cxn>
                <a:cxn ang="5400000">
                  <a:pos x="wd2" y="hd2"/>
                </a:cxn>
                <a:cxn ang="10800000">
                  <a:pos x="wd2" y="hd2"/>
                </a:cxn>
                <a:cxn ang="16200000">
                  <a:pos x="wd2" y="hd2"/>
                </a:cxn>
              </a:cxnLst>
              <a:rect l="0" t="0" r="r" b="b"/>
              <a:pathLst>
                <a:path w="14880" h="21600" extrusionOk="0">
                  <a:moveTo>
                    <a:pt x="7896" y="0"/>
                  </a:moveTo>
                  <a:cubicBezTo>
                    <a:pt x="17675" y="6891"/>
                    <a:pt x="15405" y="13825"/>
                    <a:pt x="11761" y="21600"/>
                  </a:cubicBezTo>
                  <a:cubicBezTo>
                    <a:pt x="-2340" y="16773"/>
                    <a:pt x="-3925" y="8874"/>
                    <a:pt x="7896"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47" name="Shape"/>
            <p:cNvSpPr/>
            <p:nvPr/>
          </p:nvSpPr>
          <p:spPr>
            <a:xfrm>
              <a:off x="13997032" y="2256846"/>
              <a:ext cx="24629" cy="115128"/>
            </a:xfrm>
            <a:custGeom>
              <a:avLst/>
              <a:gdLst/>
              <a:ahLst/>
              <a:cxnLst>
                <a:cxn ang="0">
                  <a:pos x="wd2" y="hd2"/>
                </a:cxn>
                <a:cxn ang="5400000">
                  <a:pos x="wd2" y="hd2"/>
                </a:cxn>
                <a:cxn ang="10800000">
                  <a:pos x="wd2" y="hd2"/>
                </a:cxn>
                <a:cxn ang="16200000">
                  <a:pos x="wd2" y="hd2"/>
                </a:cxn>
              </a:cxnLst>
              <a:rect l="0" t="0" r="r" b="b"/>
              <a:pathLst>
                <a:path w="14740" h="21600" extrusionOk="0">
                  <a:moveTo>
                    <a:pt x="3221" y="21600"/>
                  </a:moveTo>
                  <a:cubicBezTo>
                    <a:pt x="-29" y="14304"/>
                    <a:pt x="-2930" y="7549"/>
                    <a:pt x="5670" y="0"/>
                  </a:cubicBezTo>
                  <a:cubicBezTo>
                    <a:pt x="18670" y="7668"/>
                    <a:pt x="17556" y="17257"/>
                    <a:pt x="3221"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48" name="Shape"/>
            <p:cNvSpPr/>
            <p:nvPr/>
          </p:nvSpPr>
          <p:spPr>
            <a:xfrm>
              <a:off x="14115814" y="2256846"/>
              <a:ext cx="25004" cy="112632"/>
            </a:xfrm>
            <a:custGeom>
              <a:avLst/>
              <a:gdLst/>
              <a:ahLst/>
              <a:cxnLst>
                <a:cxn ang="0">
                  <a:pos x="wd2" y="hd2"/>
                </a:cxn>
                <a:cxn ang="5400000">
                  <a:pos x="wd2" y="hd2"/>
                </a:cxn>
                <a:cxn ang="10800000">
                  <a:pos x="wd2" y="hd2"/>
                </a:cxn>
                <a:cxn ang="16200000">
                  <a:pos x="wd2" y="hd2"/>
                </a:cxn>
              </a:cxnLst>
              <a:rect l="0" t="0" r="r" b="b"/>
              <a:pathLst>
                <a:path w="14248" h="21600" extrusionOk="0">
                  <a:moveTo>
                    <a:pt x="4166" y="21599"/>
                  </a:moveTo>
                  <a:cubicBezTo>
                    <a:pt x="-2260" y="14729"/>
                    <a:pt x="-294" y="7807"/>
                    <a:pt x="3643" y="0"/>
                  </a:cubicBezTo>
                  <a:cubicBezTo>
                    <a:pt x="19340" y="3154"/>
                    <a:pt x="12695" y="7532"/>
                    <a:pt x="13621" y="11023"/>
                  </a:cubicBezTo>
                  <a:cubicBezTo>
                    <a:pt x="14546" y="14513"/>
                    <a:pt x="13210" y="18071"/>
                    <a:pt x="12866" y="21600"/>
                  </a:cubicBezTo>
                  <a:cubicBezTo>
                    <a:pt x="9966" y="21600"/>
                    <a:pt x="7066" y="21599"/>
                    <a:pt x="4166" y="21599"/>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49" name="Shape"/>
            <p:cNvSpPr/>
            <p:nvPr/>
          </p:nvSpPr>
          <p:spPr>
            <a:xfrm>
              <a:off x="13739672" y="6968509"/>
              <a:ext cx="322173" cy="277845"/>
            </a:xfrm>
            <a:custGeom>
              <a:avLst/>
              <a:gdLst/>
              <a:ahLst/>
              <a:cxnLst>
                <a:cxn ang="0">
                  <a:pos x="wd2" y="hd2"/>
                </a:cxn>
                <a:cxn ang="5400000">
                  <a:pos x="wd2" y="hd2"/>
                </a:cxn>
                <a:cxn ang="10800000">
                  <a:pos x="wd2" y="hd2"/>
                </a:cxn>
                <a:cxn ang="16200000">
                  <a:pos x="wd2" y="hd2"/>
                </a:cxn>
              </a:cxnLst>
              <a:rect l="0" t="0" r="r" b="b"/>
              <a:pathLst>
                <a:path w="21027" h="20177" extrusionOk="0">
                  <a:moveTo>
                    <a:pt x="10556" y="4755"/>
                  </a:moveTo>
                  <a:cubicBezTo>
                    <a:pt x="10060" y="4285"/>
                    <a:pt x="9674" y="3927"/>
                    <a:pt x="9296" y="3559"/>
                  </a:cubicBezTo>
                  <a:cubicBezTo>
                    <a:pt x="7289" y="1603"/>
                    <a:pt x="5978" y="1284"/>
                    <a:pt x="4177" y="2319"/>
                  </a:cubicBezTo>
                  <a:cubicBezTo>
                    <a:pt x="2388" y="3347"/>
                    <a:pt x="1318" y="5442"/>
                    <a:pt x="1722" y="7930"/>
                  </a:cubicBezTo>
                  <a:cubicBezTo>
                    <a:pt x="1976" y="9495"/>
                    <a:pt x="2532" y="11127"/>
                    <a:pt x="3344" y="12424"/>
                  </a:cubicBezTo>
                  <a:cubicBezTo>
                    <a:pt x="5123" y="15261"/>
                    <a:pt x="7537" y="18153"/>
                    <a:pt x="10536" y="18209"/>
                  </a:cubicBezTo>
                  <a:cubicBezTo>
                    <a:pt x="13415" y="18262"/>
                    <a:pt x="15746" y="15361"/>
                    <a:pt x="17540" y="12705"/>
                  </a:cubicBezTo>
                  <a:cubicBezTo>
                    <a:pt x="18400" y="11432"/>
                    <a:pt x="19023" y="9843"/>
                    <a:pt x="19376" y="8291"/>
                  </a:cubicBezTo>
                  <a:cubicBezTo>
                    <a:pt x="19926" y="5875"/>
                    <a:pt x="18773" y="3410"/>
                    <a:pt x="16924" y="2336"/>
                  </a:cubicBezTo>
                  <a:cubicBezTo>
                    <a:pt x="15120" y="1288"/>
                    <a:pt x="13785" y="1601"/>
                    <a:pt x="11800" y="3538"/>
                  </a:cubicBezTo>
                  <a:cubicBezTo>
                    <a:pt x="11419" y="3910"/>
                    <a:pt x="11038" y="4283"/>
                    <a:pt x="10556" y="4755"/>
                  </a:cubicBezTo>
                  <a:close/>
                  <a:moveTo>
                    <a:pt x="10536" y="2163"/>
                  </a:moveTo>
                  <a:cubicBezTo>
                    <a:pt x="11180" y="1663"/>
                    <a:pt x="11586" y="1282"/>
                    <a:pt x="12043" y="1003"/>
                  </a:cubicBezTo>
                  <a:cubicBezTo>
                    <a:pt x="15865" y="-1324"/>
                    <a:pt x="20220" y="1054"/>
                    <a:pt x="20921" y="5854"/>
                  </a:cubicBezTo>
                  <a:cubicBezTo>
                    <a:pt x="21277" y="8289"/>
                    <a:pt x="20718" y="10526"/>
                    <a:pt x="19572" y="12586"/>
                  </a:cubicBezTo>
                  <a:cubicBezTo>
                    <a:pt x="17673" y="16001"/>
                    <a:pt x="14893" y="18303"/>
                    <a:pt x="11676" y="19941"/>
                  </a:cubicBezTo>
                  <a:cubicBezTo>
                    <a:pt x="11018" y="20276"/>
                    <a:pt x="9977" y="20245"/>
                    <a:pt x="9313" y="19903"/>
                  </a:cubicBezTo>
                  <a:cubicBezTo>
                    <a:pt x="6201" y="18301"/>
                    <a:pt x="3448" y="16098"/>
                    <a:pt x="1649" y="12777"/>
                  </a:cubicBezTo>
                  <a:cubicBezTo>
                    <a:pt x="903" y="11400"/>
                    <a:pt x="326" y="9791"/>
                    <a:pt x="96" y="8212"/>
                  </a:cubicBezTo>
                  <a:cubicBezTo>
                    <a:pt x="-323" y="5325"/>
                    <a:pt x="637" y="2846"/>
                    <a:pt x="2836" y="1178"/>
                  </a:cubicBezTo>
                  <a:cubicBezTo>
                    <a:pt x="4968" y="-440"/>
                    <a:pt x="7193" y="-366"/>
                    <a:pt x="9353" y="1240"/>
                  </a:cubicBezTo>
                  <a:cubicBezTo>
                    <a:pt x="9702" y="1499"/>
                    <a:pt x="10040" y="1775"/>
                    <a:pt x="10536" y="2163"/>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50" name="Shape"/>
            <p:cNvSpPr/>
            <p:nvPr/>
          </p:nvSpPr>
          <p:spPr>
            <a:xfrm>
              <a:off x="15917332" y="4810647"/>
              <a:ext cx="410540" cy="405985"/>
            </a:xfrm>
            <a:custGeom>
              <a:avLst/>
              <a:gdLst/>
              <a:ahLst/>
              <a:cxnLst>
                <a:cxn ang="0">
                  <a:pos x="wd2" y="hd2"/>
                </a:cxn>
                <a:cxn ang="5400000">
                  <a:pos x="wd2" y="hd2"/>
                </a:cxn>
                <a:cxn ang="10800000">
                  <a:pos x="wd2" y="hd2"/>
                </a:cxn>
                <a:cxn ang="16200000">
                  <a:pos x="wd2" y="hd2"/>
                </a:cxn>
              </a:cxnLst>
              <a:rect l="0" t="0" r="r" b="b"/>
              <a:pathLst>
                <a:path w="21438" h="21591" extrusionOk="0">
                  <a:moveTo>
                    <a:pt x="14181" y="7292"/>
                  </a:moveTo>
                  <a:cubicBezTo>
                    <a:pt x="14077" y="5030"/>
                    <a:pt x="13993" y="3185"/>
                    <a:pt x="13904" y="1259"/>
                  </a:cubicBezTo>
                  <a:cubicBezTo>
                    <a:pt x="11579" y="1176"/>
                    <a:pt x="9515" y="828"/>
                    <a:pt x="7262" y="1530"/>
                  </a:cubicBezTo>
                  <a:cubicBezTo>
                    <a:pt x="7262" y="3396"/>
                    <a:pt x="7262" y="5175"/>
                    <a:pt x="7262" y="7276"/>
                  </a:cubicBezTo>
                  <a:cubicBezTo>
                    <a:pt x="5211" y="7276"/>
                    <a:pt x="3390" y="7276"/>
                    <a:pt x="1415" y="7276"/>
                  </a:cubicBezTo>
                  <a:cubicBezTo>
                    <a:pt x="1415" y="9700"/>
                    <a:pt x="1415" y="11795"/>
                    <a:pt x="1415" y="14159"/>
                  </a:cubicBezTo>
                  <a:cubicBezTo>
                    <a:pt x="2497" y="14159"/>
                    <a:pt x="3406" y="14159"/>
                    <a:pt x="4316" y="14159"/>
                  </a:cubicBezTo>
                  <a:cubicBezTo>
                    <a:pt x="5218" y="14159"/>
                    <a:pt x="6120" y="14159"/>
                    <a:pt x="7315" y="14159"/>
                  </a:cubicBezTo>
                  <a:cubicBezTo>
                    <a:pt x="7315" y="15425"/>
                    <a:pt x="7298" y="16349"/>
                    <a:pt x="7319" y="17271"/>
                  </a:cubicBezTo>
                  <a:cubicBezTo>
                    <a:pt x="7342" y="18259"/>
                    <a:pt x="7399" y="19246"/>
                    <a:pt x="7439" y="20179"/>
                  </a:cubicBezTo>
                  <a:cubicBezTo>
                    <a:pt x="9799" y="20179"/>
                    <a:pt x="11794" y="20179"/>
                    <a:pt x="14091" y="20179"/>
                  </a:cubicBezTo>
                  <a:cubicBezTo>
                    <a:pt x="14091" y="18140"/>
                    <a:pt x="14091" y="16280"/>
                    <a:pt x="14091" y="14123"/>
                  </a:cubicBezTo>
                  <a:cubicBezTo>
                    <a:pt x="16210" y="14123"/>
                    <a:pt x="18032" y="14123"/>
                    <a:pt x="19925" y="14123"/>
                  </a:cubicBezTo>
                  <a:cubicBezTo>
                    <a:pt x="19925" y="11724"/>
                    <a:pt x="19925" y="9628"/>
                    <a:pt x="19925" y="7292"/>
                  </a:cubicBezTo>
                  <a:cubicBezTo>
                    <a:pt x="17982" y="7292"/>
                    <a:pt x="16233" y="7292"/>
                    <a:pt x="14181" y="7292"/>
                  </a:cubicBezTo>
                  <a:close/>
                  <a:moveTo>
                    <a:pt x="6154" y="21585"/>
                  </a:moveTo>
                  <a:cubicBezTo>
                    <a:pt x="6154" y="19400"/>
                    <a:pt x="6154" y="17616"/>
                    <a:pt x="6154" y="15539"/>
                  </a:cubicBezTo>
                  <a:cubicBezTo>
                    <a:pt x="4138" y="15441"/>
                    <a:pt x="2322" y="15352"/>
                    <a:pt x="158" y="15247"/>
                  </a:cubicBezTo>
                  <a:cubicBezTo>
                    <a:pt x="-81" y="12273"/>
                    <a:pt x="-19" y="9328"/>
                    <a:pt x="148" y="6059"/>
                  </a:cubicBezTo>
                  <a:cubicBezTo>
                    <a:pt x="2138" y="6059"/>
                    <a:pt x="3954" y="6059"/>
                    <a:pt x="6073" y="6059"/>
                  </a:cubicBezTo>
                  <a:cubicBezTo>
                    <a:pt x="6073" y="3899"/>
                    <a:pt x="6073" y="2045"/>
                    <a:pt x="6073" y="0"/>
                  </a:cubicBezTo>
                  <a:cubicBezTo>
                    <a:pt x="9206" y="0"/>
                    <a:pt x="12034" y="0"/>
                    <a:pt x="15155" y="0"/>
                  </a:cubicBezTo>
                  <a:cubicBezTo>
                    <a:pt x="15249" y="1868"/>
                    <a:pt x="15342" y="3717"/>
                    <a:pt x="15449" y="5852"/>
                  </a:cubicBezTo>
                  <a:cubicBezTo>
                    <a:pt x="17288" y="5938"/>
                    <a:pt x="19105" y="6022"/>
                    <a:pt x="21274" y="6123"/>
                  </a:cubicBezTo>
                  <a:cubicBezTo>
                    <a:pt x="21519" y="9130"/>
                    <a:pt x="21461" y="12072"/>
                    <a:pt x="21288" y="15224"/>
                  </a:cubicBezTo>
                  <a:cubicBezTo>
                    <a:pt x="19286" y="15322"/>
                    <a:pt x="17466" y="15410"/>
                    <a:pt x="15350" y="15513"/>
                  </a:cubicBezTo>
                  <a:cubicBezTo>
                    <a:pt x="15350" y="17492"/>
                    <a:pt x="15350" y="19340"/>
                    <a:pt x="15350" y="21463"/>
                  </a:cubicBezTo>
                  <a:cubicBezTo>
                    <a:pt x="13649" y="21509"/>
                    <a:pt x="12242" y="21562"/>
                    <a:pt x="10835" y="21581"/>
                  </a:cubicBezTo>
                  <a:cubicBezTo>
                    <a:pt x="9409" y="21600"/>
                    <a:pt x="7982" y="21585"/>
                    <a:pt x="6154" y="21585"/>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51" name="Shape"/>
            <p:cNvSpPr/>
            <p:nvPr/>
          </p:nvSpPr>
          <p:spPr>
            <a:xfrm>
              <a:off x="15917332" y="4533489"/>
              <a:ext cx="416655" cy="152188"/>
            </a:xfrm>
            <a:custGeom>
              <a:avLst/>
              <a:gdLst/>
              <a:ahLst/>
              <a:cxnLst>
                <a:cxn ang="0">
                  <a:pos x="wd2" y="hd2"/>
                </a:cxn>
                <a:cxn ang="5400000">
                  <a:pos x="wd2" y="hd2"/>
                </a:cxn>
                <a:cxn ang="10800000">
                  <a:pos x="wd2" y="hd2"/>
                </a:cxn>
                <a:cxn ang="16200000">
                  <a:pos x="wd2" y="hd2"/>
                </a:cxn>
              </a:cxnLst>
              <a:rect l="0" t="0" r="r" b="b"/>
              <a:pathLst>
                <a:path w="21278" h="21408" extrusionOk="0">
                  <a:moveTo>
                    <a:pt x="10451" y="17944"/>
                  </a:moveTo>
                  <a:cubicBezTo>
                    <a:pt x="12682" y="17944"/>
                    <a:pt x="14913" y="18079"/>
                    <a:pt x="17141" y="17901"/>
                  </a:cubicBezTo>
                  <a:cubicBezTo>
                    <a:pt x="18893" y="17762"/>
                    <a:pt x="19924" y="15156"/>
                    <a:pt x="20017" y="11162"/>
                  </a:cubicBezTo>
                  <a:cubicBezTo>
                    <a:pt x="20117" y="6876"/>
                    <a:pt x="19068" y="3528"/>
                    <a:pt x="17239" y="3426"/>
                  </a:cubicBezTo>
                  <a:cubicBezTo>
                    <a:pt x="12863" y="3183"/>
                    <a:pt x="8484" y="3195"/>
                    <a:pt x="4107" y="3402"/>
                  </a:cubicBezTo>
                  <a:cubicBezTo>
                    <a:pt x="2267" y="3489"/>
                    <a:pt x="1167" y="6711"/>
                    <a:pt x="1211" y="10900"/>
                  </a:cubicBezTo>
                  <a:cubicBezTo>
                    <a:pt x="1254" y="15077"/>
                    <a:pt x="2368" y="17785"/>
                    <a:pt x="4257" y="17920"/>
                  </a:cubicBezTo>
                  <a:cubicBezTo>
                    <a:pt x="6320" y="18068"/>
                    <a:pt x="8386" y="17954"/>
                    <a:pt x="10451" y="17944"/>
                  </a:cubicBezTo>
                  <a:close/>
                  <a:moveTo>
                    <a:pt x="10800" y="127"/>
                  </a:moveTo>
                  <a:cubicBezTo>
                    <a:pt x="13117" y="127"/>
                    <a:pt x="15438" y="-94"/>
                    <a:pt x="17750" y="200"/>
                  </a:cubicBezTo>
                  <a:cubicBezTo>
                    <a:pt x="19477" y="419"/>
                    <a:pt x="20680" y="3509"/>
                    <a:pt x="21134" y="7949"/>
                  </a:cubicBezTo>
                  <a:cubicBezTo>
                    <a:pt x="21542" y="11937"/>
                    <a:pt x="21078" y="16605"/>
                    <a:pt x="19810" y="18888"/>
                  </a:cubicBezTo>
                  <a:cubicBezTo>
                    <a:pt x="19086" y="20190"/>
                    <a:pt x="18141" y="21169"/>
                    <a:pt x="17288" y="21211"/>
                  </a:cubicBezTo>
                  <a:cubicBezTo>
                    <a:pt x="12821" y="21433"/>
                    <a:pt x="8350" y="21506"/>
                    <a:pt x="3883" y="21224"/>
                  </a:cubicBezTo>
                  <a:cubicBezTo>
                    <a:pt x="1437" y="21070"/>
                    <a:pt x="-58" y="16496"/>
                    <a:pt x="2" y="10391"/>
                  </a:cubicBezTo>
                  <a:cubicBezTo>
                    <a:pt x="61" y="4343"/>
                    <a:pt x="1621" y="278"/>
                    <a:pt x="4097" y="87"/>
                  </a:cubicBezTo>
                  <a:cubicBezTo>
                    <a:pt x="6330" y="-86"/>
                    <a:pt x="8566" y="51"/>
                    <a:pt x="10800" y="51"/>
                  </a:cubicBezTo>
                  <a:cubicBezTo>
                    <a:pt x="10800" y="76"/>
                    <a:pt x="10800" y="101"/>
                    <a:pt x="10800" y="127"/>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52" name="Shape"/>
            <p:cNvSpPr/>
            <p:nvPr/>
          </p:nvSpPr>
          <p:spPr>
            <a:xfrm>
              <a:off x="16036115" y="6810135"/>
              <a:ext cx="113683" cy="225737"/>
            </a:xfrm>
            <a:custGeom>
              <a:avLst/>
              <a:gdLst/>
              <a:ahLst/>
              <a:cxnLst>
                <a:cxn ang="0">
                  <a:pos x="wd2" y="hd2"/>
                </a:cxn>
                <a:cxn ang="5400000">
                  <a:pos x="wd2" y="hd2"/>
                </a:cxn>
                <a:cxn ang="10800000">
                  <a:pos x="wd2" y="hd2"/>
                </a:cxn>
                <a:cxn ang="16200000">
                  <a:pos x="wd2" y="hd2"/>
                </a:cxn>
              </a:cxnLst>
              <a:rect l="0" t="0" r="r" b="b"/>
              <a:pathLst>
                <a:path w="21183" h="20884" extrusionOk="0">
                  <a:moveTo>
                    <a:pt x="15196" y="11363"/>
                  </a:moveTo>
                  <a:cubicBezTo>
                    <a:pt x="11935" y="11661"/>
                    <a:pt x="9478" y="11886"/>
                    <a:pt x="6704" y="12139"/>
                  </a:cubicBezTo>
                  <a:cubicBezTo>
                    <a:pt x="7194" y="13809"/>
                    <a:pt x="7082" y="15233"/>
                    <a:pt x="8127" y="16402"/>
                  </a:cubicBezTo>
                  <a:cubicBezTo>
                    <a:pt x="8926" y="17296"/>
                    <a:pt x="11189" y="17867"/>
                    <a:pt x="12801" y="18582"/>
                  </a:cubicBezTo>
                  <a:cubicBezTo>
                    <a:pt x="14090" y="17719"/>
                    <a:pt x="16182" y="16917"/>
                    <a:pt x="16470" y="15978"/>
                  </a:cubicBezTo>
                  <a:cubicBezTo>
                    <a:pt x="16854" y="14727"/>
                    <a:pt x="15834" y="13371"/>
                    <a:pt x="15196" y="11363"/>
                  </a:cubicBezTo>
                  <a:close/>
                  <a:moveTo>
                    <a:pt x="14371" y="8826"/>
                  </a:moveTo>
                  <a:cubicBezTo>
                    <a:pt x="13824" y="6962"/>
                    <a:pt x="13808" y="5293"/>
                    <a:pt x="12698" y="3828"/>
                  </a:cubicBezTo>
                  <a:cubicBezTo>
                    <a:pt x="12170" y="3131"/>
                    <a:pt x="9585" y="2502"/>
                    <a:pt x="7876" y="2464"/>
                  </a:cubicBezTo>
                  <a:cubicBezTo>
                    <a:pt x="6878" y="2441"/>
                    <a:pt x="4947" y="3624"/>
                    <a:pt x="4874" y="4302"/>
                  </a:cubicBezTo>
                  <a:cubicBezTo>
                    <a:pt x="4706" y="5874"/>
                    <a:pt x="5413" y="7468"/>
                    <a:pt x="5824" y="9320"/>
                  </a:cubicBezTo>
                  <a:cubicBezTo>
                    <a:pt x="9042" y="9134"/>
                    <a:pt x="11298" y="9004"/>
                    <a:pt x="14371" y="8826"/>
                  </a:cubicBezTo>
                  <a:close/>
                  <a:moveTo>
                    <a:pt x="21183" y="15172"/>
                  </a:moveTo>
                  <a:cubicBezTo>
                    <a:pt x="21197" y="18596"/>
                    <a:pt x="18635" y="20377"/>
                    <a:pt x="14046" y="20799"/>
                  </a:cubicBezTo>
                  <a:cubicBezTo>
                    <a:pt x="9085" y="21255"/>
                    <a:pt x="4648" y="19862"/>
                    <a:pt x="3571" y="17028"/>
                  </a:cubicBezTo>
                  <a:cubicBezTo>
                    <a:pt x="2007" y="12918"/>
                    <a:pt x="836" y="8758"/>
                    <a:pt x="39" y="4594"/>
                  </a:cubicBezTo>
                  <a:cubicBezTo>
                    <a:pt x="-403" y="2283"/>
                    <a:pt x="2975" y="468"/>
                    <a:pt x="7193" y="85"/>
                  </a:cubicBezTo>
                  <a:cubicBezTo>
                    <a:pt x="11921" y="-345"/>
                    <a:pt x="16288" y="877"/>
                    <a:pt x="17343" y="3421"/>
                  </a:cubicBezTo>
                  <a:cubicBezTo>
                    <a:pt x="19043" y="7518"/>
                    <a:pt x="20075" y="11682"/>
                    <a:pt x="21183" y="15172"/>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53" name="Shape"/>
            <p:cNvSpPr/>
            <p:nvPr/>
          </p:nvSpPr>
          <p:spPr>
            <a:xfrm>
              <a:off x="15897533" y="7107087"/>
              <a:ext cx="212798" cy="154907"/>
            </a:xfrm>
            <a:custGeom>
              <a:avLst/>
              <a:gdLst/>
              <a:ahLst/>
              <a:cxnLst>
                <a:cxn ang="0">
                  <a:pos x="wd2" y="hd2"/>
                </a:cxn>
                <a:cxn ang="5400000">
                  <a:pos x="wd2" y="hd2"/>
                </a:cxn>
                <a:cxn ang="10800000">
                  <a:pos x="wd2" y="hd2"/>
                </a:cxn>
                <a:cxn ang="16200000">
                  <a:pos x="wd2" y="hd2"/>
                </a:cxn>
              </a:cxnLst>
              <a:rect l="0" t="0" r="r" b="b"/>
              <a:pathLst>
                <a:path w="20435" h="20557" extrusionOk="0">
                  <a:moveTo>
                    <a:pt x="10142" y="6847"/>
                  </a:moveTo>
                  <a:cubicBezTo>
                    <a:pt x="8452" y="5582"/>
                    <a:pt x="7295" y="4275"/>
                    <a:pt x="5993" y="3883"/>
                  </a:cubicBezTo>
                  <a:cubicBezTo>
                    <a:pt x="5000" y="3584"/>
                    <a:pt x="3453" y="3963"/>
                    <a:pt x="2815" y="4901"/>
                  </a:cubicBezTo>
                  <a:cubicBezTo>
                    <a:pt x="1785" y="6414"/>
                    <a:pt x="2568" y="8182"/>
                    <a:pt x="3745" y="9159"/>
                  </a:cubicBezTo>
                  <a:cubicBezTo>
                    <a:pt x="5037" y="10231"/>
                    <a:pt x="6437" y="11053"/>
                    <a:pt x="7987" y="12118"/>
                  </a:cubicBezTo>
                  <a:cubicBezTo>
                    <a:pt x="8720" y="10326"/>
                    <a:pt x="9302" y="8900"/>
                    <a:pt x="10142" y="6847"/>
                  </a:cubicBezTo>
                  <a:close/>
                  <a:moveTo>
                    <a:pt x="10440" y="13932"/>
                  </a:moveTo>
                  <a:cubicBezTo>
                    <a:pt x="12024" y="15117"/>
                    <a:pt x="13086" y="15919"/>
                    <a:pt x="14154" y="16704"/>
                  </a:cubicBezTo>
                  <a:cubicBezTo>
                    <a:pt x="14421" y="16901"/>
                    <a:pt x="14699" y="17102"/>
                    <a:pt x="14991" y="17197"/>
                  </a:cubicBezTo>
                  <a:cubicBezTo>
                    <a:pt x="16784" y="17782"/>
                    <a:pt x="18263" y="16247"/>
                    <a:pt x="18049" y="14048"/>
                  </a:cubicBezTo>
                  <a:cubicBezTo>
                    <a:pt x="17845" y="11959"/>
                    <a:pt x="13813" y="8555"/>
                    <a:pt x="12006" y="9257"/>
                  </a:cubicBezTo>
                  <a:cubicBezTo>
                    <a:pt x="11587" y="10509"/>
                    <a:pt x="11097" y="11972"/>
                    <a:pt x="10440" y="13932"/>
                  </a:cubicBezTo>
                  <a:close/>
                  <a:moveTo>
                    <a:pt x="4974" y="2"/>
                  </a:moveTo>
                  <a:cubicBezTo>
                    <a:pt x="5625" y="298"/>
                    <a:pt x="6559" y="553"/>
                    <a:pt x="7378" y="1123"/>
                  </a:cubicBezTo>
                  <a:cubicBezTo>
                    <a:pt x="10704" y="3438"/>
                    <a:pt x="14037" y="5744"/>
                    <a:pt x="17286" y="8256"/>
                  </a:cubicBezTo>
                  <a:cubicBezTo>
                    <a:pt x="20196" y="10506"/>
                    <a:pt x="21129" y="14015"/>
                    <a:pt x="19917" y="17288"/>
                  </a:cubicBezTo>
                  <a:cubicBezTo>
                    <a:pt x="18715" y="20535"/>
                    <a:pt x="16088" y="21529"/>
                    <a:pt x="13079" y="19517"/>
                  </a:cubicBezTo>
                  <a:cubicBezTo>
                    <a:pt x="9449" y="17089"/>
                    <a:pt x="5846" y="14552"/>
                    <a:pt x="2362" y="11751"/>
                  </a:cubicBezTo>
                  <a:cubicBezTo>
                    <a:pt x="109" y="9939"/>
                    <a:pt x="-471" y="6987"/>
                    <a:pt x="361" y="4005"/>
                  </a:cubicBezTo>
                  <a:cubicBezTo>
                    <a:pt x="1051" y="1531"/>
                    <a:pt x="2793" y="-71"/>
                    <a:pt x="4974" y="2"/>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54" name="Shape"/>
            <p:cNvSpPr/>
            <p:nvPr/>
          </p:nvSpPr>
          <p:spPr>
            <a:xfrm>
              <a:off x="15857942" y="6889321"/>
              <a:ext cx="135868" cy="135612"/>
            </a:xfrm>
            <a:custGeom>
              <a:avLst/>
              <a:gdLst/>
              <a:ahLst/>
              <a:cxnLst>
                <a:cxn ang="0">
                  <a:pos x="wd2" y="hd2"/>
                </a:cxn>
                <a:cxn ang="5400000">
                  <a:pos x="wd2" y="hd2"/>
                </a:cxn>
                <a:cxn ang="10800000">
                  <a:pos x="wd2" y="hd2"/>
                </a:cxn>
                <a:cxn ang="16200000">
                  <a:pos x="wd2" y="hd2"/>
                </a:cxn>
              </a:cxnLst>
              <a:rect l="0" t="0" r="r" b="b"/>
              <a:pathLst>
                <a:path w="21551" h="21564" extrusionOk="0">
                  <a:moveTo>
                    <a:pt x="14917" y="5537"/>
                  </a:moveTo>
                  <a:cubicBezTo>
                    <a:pt x="13025" y="9901"/>
                    <a:pt x="11047" y="13002"/>
                    <a:pt x="11921" y="17174"/>
                  </a:cubicBezTo>
                  <a:cubicBezTo>
                    <a:pt x="18314" y="13533"/>
                    <a:pt x="18594" y="12608"/>
                    <a:pt x="14917" y="5537"/>
                  </a:cubicBezTo>
                  <a:close/>
                  <a:moveTo>
                    <a:pt x="10761" y="4068"/>
                  </a:moveTo>
                  <a:cubicBezTo>
                    <a:pt x="2936" y="7405"/>
                    <a:pt x="2370" y="9274"/>
                    <a:pt x="6845" y="15809"/>
                  </a:cubicBezTo>
                  <a:cubicBezTo>
                    <a:pt x="8133" y="11947"/>
                    <a:pt x="9212" y="8711"/>
                    <a:pt x="10761" y="4068"/>
                  </a:cubicBezTo>
                  <a:close/>
                  <a:moveTo>
                    <a:pt x="21551" y="10768"/>
                  </a:moveTo>
                  <a:cubicBezTo>
                    <a:pt x="21521" y="16536"/>
                    <a:pt x="16438" y="21582"/>
                    <a:pt x="10675" y="21564"/>
                  </a:cubicBezTo>
                  <a:cubicBezTo>
                    <a:pt x="4840" y="21546"/>
                    <a:pt x="-19" y="16590"/>
                    <a:pt x="0" y="10677"/>
                  </a:cubicBezTo>
                  <a:cubicBezTo>
                    <a:pt x="20" y="4632"/>
                    <a:pt x="4707" y="-18"/>
                    <a:pt x="10763" y="0"/>
                  </a:cubicBezTo>
                  <a:cubicBezTo>
                    <a:pt x="16682" y="18"/>
                    <a:pt x="21581" y="4908"/>
                    <a:pt x="21551" y="10768"/>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55" name="Shape"/>
            <p:cNvSpPr/>
            <p:nvPr/>
          </p:nvSpPr>
          <p:spPr>
            <a:xfrm>
              <a:off x="16174691" y="7067495"/>
              <a:ext cx="135723" cy="135516"/>
            </a:xfrm>
            <a:custGeom>
              <a:avLst/>
              <a:gdLst/>
              <a:ahLst/>
              <a:cxnLst>
                <a:cxn ang="0">
                  <a:pos x="wd2" y="hd2"/>
                </a:cxn>
                <a:cxn ang="5400000">
                  <a:pos x="wd2" y="hd2"/>
                </a:cxn>
                <a:cxn ang="10800000">
                  <a:pos x="wd2" y="hd2"/>
                </a:cxn>
                <a:cxn ang="16200000">
                  <a:pos x="wd2" y="hd2"/>
                </a:cxn>
              </a:cxnLst>
              <a:rect l="0" t="0" r="r" b="b"/>
              <a:pathLst>
                <a:path w="21303" h="21309" extrusionOk="0">
                  <a:moveTo>
                    <a:pt x="11857" y="16851"/>
                  </a:moveTo>
                  <a:cubicBezTo>
                    <a:pt x="9591" y="12888"/>
                    <a:pt x="8623" y="9308"/>
                    <a:pt x="5162" y="7040"/>
                  </a:cubicBezTo>
                  <a:cubicBezTo>
                    <a:pt x="3450" y="14442"/>
                    <a:pt x="4274" y="15749"/>
                    <a:pt x="11857" y="16851"/>
                  </a:cubicBezTo>
                  <a:close/>
                  <a:moveTo>
                    <a:pt x="15466" y="14742"/>
                  </a:moveTo>
                  <a:cubicBezTo>
                    <a:pt x="18468" y="7381"/>
                    <a:pt x="17159" y="5129"/>
                    <a:pt x="9503" y="4439"/>
                  </a:cubicBezTo>
                  <a:cubicBezTo>
                    <a:pt x="11569" y="8009"/>
                    <a:pt x="13366" y="11115"/>
                    <a:pt x="15466" y="14742"/>
                  </a:cubicBezTo>
                  <a:close/>
                  <a:moveTo>
                    <a:pt x="21299" y="10863"/>
                  </a:moveTo>
                  <a:cubicBezTo>
                    <a:pt x="21151" y="16734"/>
                    <a:pt x="16209" y="21474"/>
                    <a:pt x="10412" y="21305"/>
                  </a:cubicBezTo>
                  <a:cubicBezTo>
                    <a:pt x="4623" y="21135"/>
                    <a:pt x="-151" y="16105"/>
                    <a:pt x="3" y="10337"/>
                  </a:cubicBezTo>
                  <a:cubicBezTo>
                    <a:pt x="159" y="4504"/>
                    <a:pt x="5062" y="-126"/>
                    <a:pt x="10946" y="3"/>
                  </a:cubicBezTo>
                  <a:cubicBezTo>
                    <a:pt x="16873" y="133"/>
                    <a:pt x="21449" y="4932"/>
                    <a:pt x="21299" y="10863"/>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56" name="Shape"/>
            <p:cNvSpPr/>
            <p:nvPr/>
          </p:nvSpPr>
          <p:spPr>
            <a:xfrm>
              <a:off x="16214287" y="6869524"/>
              <a:ext cx="135280" cy="135877"/>
            </a:xfrm>
            <a:custGeom>
              <a:avLst/>
              <a:gdLst/>
              <a:ahLst/>
              <a:cxnLst>
                <a:cxn ang="0">
                  <a:pos x="wd2" y="hd2"/>
                </a:cxn>
                <a:cxn ang="5400000">
                  <a:pos x="wd2" y="hd2"/>
                </a:cxn>
                <a:cxn ang="10800000">
                  <a:pos x="wd2" y="hd2"/>
                </a:cxn>
                <a:cxn ang="16200000">
                  <a:pos x="wd2" y="hd2"/>
                </a:cxn>
              </a:cxnLst>
              <a:rect l="0" t="0" r="r" b="b"/>
              <a:pathLst>
                <a:path w="21507" h="21519" extrusionOk="0">
                  <a:moveTo>
                    <a:pt x="13840" y="16525"/>
                  </a:moveTo>
                  <a:cubicBezTo>
                    <a:pt x="19252" y="10139"/>
                    <a:pt x="18685" y="7530"/>
                    <a:pt x="11706" y="4885"/>
                  </a:cubicBezTo>
                  <a:cubicBezTo>
                    <a:pt x="12420" y="8780"/>
                    <a:pt x="13052" y="12229"/>
                    <a:pt x="13840" y="16525"/>
                  </a:cubicBezTo>
                  <a:close/>
                  <a:moveTo>
                    <a:pt x="7629" y="5037"/>
                  </a:moveTo>
                  <a:cubicBezTo>
                    <a:pt x="2329" y="11478"/>
                    <a:pt x="2748" y="13508"/>
                    <a:pt x="9811" y="17049"/>
                  </a:cubicBezTo>
                  <a:cubicBezTo>
                    <a:pt x="9080" y="13022"/>
                    <a:pt x="8466" y="9640"/>
                    <a:pt x="7629" y="5037"/>
                  </a:cubicBezTo>
                  <a:close/>
                  <a:moveTo>
                    <a:pt x="21506" y="10856"/>
                  </a:moveTo>
                  <a:cubicBezTo>
                    <a:pt x="21449" y="16764"/>
                    <a:pt x="16563" y="21563"/>
                    <a:pt x="10649" y="21519"/>
                  </a:cubicBezTo>
                  <a:cubicBezTo>
                    <a:pt x="4687" y="21475"/>
                    <a:pt x="-37" y="16675"/>
                    <a:pt x="0" y="10698"/>
                  </a:cubicBezTo>
                  <a:cubicBezTo>
                    <a:pt x="37" y="4752"/>
                    <a:pt x="4877" y="-37"/>
                    <a:pt x="10810" y="1"/>
                  </a:cubicBezTo>
                  <a:cubicBezTo>
                    <a:pt x="16676" y="37"/>
                    <a:pt x="21563" y="4997"/>
                    <a:pt x="21506" y="10856"/>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57" name="Shape"/>
            <p:cNvSpPr/>
            <p:nvPr/>
          </p:nvSpPr>
          <p:spPr>
            <a:xfrm>
              <a:off x="13521906" y="2929940"/>
              <a:ext cx="75003" cy="26205"/>
            </a:xfrm>
            <a:custGeom>
              <a:avLst/>
              <a:gdLst/>
              <a:ahLst/>
              <a:cxnLst>
                <a:cxn ang="0">
                  <a:pos x="wd2" y="hd2"/>
                </a:cxn>
                <a:cxn ang="5400000">
                  <a:pos x="wd2" y="hd2"/>
                </a:cxn>
                <a:cxn ang="10800000">
                  <a:pos x="wd2" y="hd2"/>
                </a:cxn>
                <a:cxn ang="16200000">
                  <a:pos x="wd2" y="hd2"/>
                </a:cxn>
              </a:cxnLst>
              <a:rect l="0" t="0" r="r" b="b"/>
              <a:pathLst>
                <a:path w="21600" h="13956" extrusionOk="0">
                  <a:moveTo>
                    <a:pt x="0" y="6772"/>
                  </a:moveTo>
                  <a:cubicBezTo>
                    <a:pt x="6609" y="-4547"/>
                    <a:pt x="13108" y="1470"/>
                    <a:pt x="21600" y="2672"/>
                  </a:cubicBezTo>
                  <a:cubicBezTo>
                    <a:pt x="12857" y="16823"/>
                    <a:pt x="9557" y="17053"/>
                    <a:pt x="0" y="6772"/>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58" name="Shape"/>
            <p:cNvSpPr/>
            <p:nvPr/>
          </p:nvSpPr>
          <p:spPr>
            <a:xfrm>
              <a:off x="13521906" y="2712175"/>
              <a:ext cx="70601" cy="24276"/>
            </a:xfrm>
            <a:custGeom>
              <a:avLst/>
              <a:gdLst/>
              <a:ahLst/>
              <a:cxnLst>
                <a:cxn ang="0">
                  <a:pos x="wd2" y="hd2"/>
                </a:cxn>
                <a:cxn ang="5400000">
                  <a:pos x="wd2" y="hd2"/>
                </a:cxn>
                <a:cxn ang="10800000">
                  <a:pos x="wd2" y="hd2"/>
                </a:cxn>
                <a:cxn ang="16200000">
                  <a:pos x="wd2" y="hd2"/>
                </a:cxn>
              </a:cxnLst>
              <a:rect l="0" t="0" r="r" b="b"/>
              <a:pathLst>
                <a:path w="21600" h="14985" extrusionOk="0">
                  <a:moveTo>
                    <a:pt x="0" y="8480"/>
                  </a:moveTo>
                  <a:cubicBezTo>
                    <a:pt x="6605" y="-2021"/>
                    <a:pt x="13320" y="-3727"/>
                    <a:pt x="21600" y="8827"/>
                  </a:cubicBezTo>
                  <a:cubicBezTo>
                    <a:pt x="13441" y="17873"/>
                    <a:pt x="6849" y="16261"/>
                    <a:pt x="0" y="848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59" name="Shape"/>
            <p:cNvSpPr/>
            <p:nvPr/>
          </p:nvSpPr>
          <p:spPr>
            <a:xfrm>
              <a:off x="13502110" y="2830958"/>
              <a:ext cx="74208" cy="18247"/>
            </a:xfrm>
            <a:custGeom>
              <a:avLst/>
              <a:gdLst/>
              <a:ahLst/>
              <a:cxnLst>
                <a:cxn ang="0">
                  <a:pos x="wd2" y="hd2"/>
                </a:cxn>
                <a:cxn ang="5400000">
                  <a:pos x="wd2" y="hd2"/>
                </a:cxn>
                <a:cxn ang="10800000">
                  <a:pos x="wd2" y="hd2"/>
                </a:cxn>
                <a:cxn ang="16200000">
                  <a:pos x="wd2" y="hd2"/>
                </a:cxn>
              </a:cxnLst>
              <a:rect l="0" t="0" r="r" b="b"/>
              <a:pathLst>
                <a:path w="21600" h="14211" extrusionOk="0">
                  <a:moveTo>
                    <a:pt x="21600" y="14211"/>
                  </a:moveTo>
                  <a:cubicBezTo>
                    <a:pt x="15360" y="14211"/>
                    <a:pt x="9120" y="14211"/>
                    <a:pt x="0" y="14211"/>
                  </a:cubicBezTo>
                  <a:cubicBezTo>
                    <a:pt x="8693" y="-7389"/>
                    <a:pt x="15146" y="2220"/>
                    <a:pt x="21358" y="1632"/>
                  </a:cubicBezTo>
                  <a:cubicBezTo>
                    <a:pt x="21439" y="5824"/>
                    <a:pt x="21519" y="10017"/>
                    <a:pt x="21600" y="14211"/>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60" name="Shape"/>
            <p:cNvSpPr/>
            <p:nvPr/>
          </p:nvSpPr>
          <p:spPr>
            <a:xfrm>
              <a:off x="13521906" y="2494408"/>
              <a:ext cx="64640" cy="18941"/>
            </a:xfrm>
            <a:custGeom>
              <a:avLst/>
              <a:gdLst/>
              <a:ahLst/>
              <a:cxnLst>
                <a:cxn ang="0">
                  <a:pos x="wd2" y="hd2"/>
                </a:cxn>
                <a:cxn ang="5400000">
                  <a:pos x="wd2" y="hd2"/>
                </a:cxn>
                <a:cxn ang="10800000">
                  <a:pos x="wd2" y="hd2"/>
                </a:cxn>
                <a:cxn ang="16200000">
                  <a:pos x="wd2" y="hd2"/>
                </a:cxn>
              </a:cxnLst>
              <a:rect l="0" t="0" r="r" b="b"/>
              <a:pathLst>
                <a:path w="21600" h="16117" extrusionOk="0">
                  <a:moveTo>
                    <a:pt x="0" y="0"/>
                  </a:moveTo>
                  <a:cubicBezTo>
                    <a:pt x="7200" y="0"/>
                    <a:pt x="14400" y="0"/>
                    <a:pt x="21600" y="0"/>
                  </a:cubicBezTo>
                  <a:cubicBezTo>
                    <a:pt x="14867" y="21600"/>
                    <a:pt x="7575" y="17662"/>
                    <a:pt x="190" y="10135"/>
                  </a:cubicBezTo>
                  <a:cubicBezTo>
                    <a:pt x="127" y="6756"/>
                    <a:pt x="63" y="3379"/>
                    <a:pt x="0"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61" name="Shape"/>
            <p:cNvSpPr/>
            <p:nvPr/>
          </p:nvSpPr>
          <p:spPr>
            <a:xfrm>
              <a:off x="14195000" y="257360"/>
              <a:ext cx="68173" cy="25442"/>
            </a:xfrm>
            <a:custGeom>
              <a:avLst/>
              <a:gdLst/>
              <a:ahLst/>
              <a:cxnLst>
                <a:cxn ang="0">
                  <a:pos x="wd2" y="hd2"/>
                </a:cxn>
                <a:cxn ang="5400000">
                  <a:pos x="wd2" y="hd2"/>
                </a:cxn>
                <a:cxn ang="10800000">
                  <a:pos x="wd2" y="hd2"/>
                </a:cxn>
                <a:cxn ang="16200000">
                  <a:pos x="wd2" y="hd2"/>
                </a:cxn>
              </a:cxnLst>
              <a:rect l="0" t="0" r="r" b="b"/>
              <a:pathLst>
                <a:path w="21600" h="15428" extrusionOk="0">
                  <a:moveTo>
                    <a:pt x="0" y="5958"/>
                  </a:moveTo>
                  <a:cubicBezTo>
                    <a:pt x="7336" y="-2616"/>
                    <a:pt x="14033" y="-765"/>
                    <a:pt x="21600" y="4186"/>
                  </a:cubicBezTo>
                  <a:cubicBezTo>
                    <a:pt x="13755" y="18741"/>
                    <a:pt x="10303" y="18984"/>
                    <a:pt x="0" y="5958"/>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62" name="Shape"/>
            <p:cNvSpPr/>
            <p:nvPr/>
          </p:nvSpPr>
          <p:spPr>
            <a:xfrm>
              <a:off x="14195000" y="376141"/>
              <a:ext cx="75401" cy="23930"/>
            </a:xfrm>
            <a:custGeom>
              <a:avLst/>
              <a:gdLst/>
              <a:ahLst/>
              <a:cxnLst>
                <a:cxn ang="0">
                  <a:pos x="wd2" y="hd2"/>
                </a:cxn>
                <a:cxn ang="5400000">
                  <a:pos x="wd2" y="hd2"/>
                </a:cxn>
                <a:cxn ang="10800000">
                  <a:pos x="wd2" y="hd2"/>
                </a:cxn>
                <a:cxn ang="16200000">
                  <a:pos x="wd2" y="hd2"/>
                </a:cxn>
              </a:cxnLst>
              <a:rect l="0" t="0" r="r" b="b"/>
              <a:pathLst>
                <a:path w="21600" h="15979" extrusionOk="0">
                  <a:moveTo>
                    <a:pt x="21600" y="9710"/>
                  </a:moveTo>
                  <a:cubicBezTo>
                    <a:pt x="8676" y="18286"/>
                    <a:pt x="8676" y="18286"/>
                    <a:pt x="0" y="8327"/>
                  </a:cubicBezTo>
                  <a:cubicBezTo>
                    <a:pt x="6869" y="-3314"/>
                    <a:pt x="13012" y="-2656"/>
                    <a:pt x="21600" y="971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63" name="Shape"/>
            <p:cNvSpPr/>
            <p:nvPr/>
          </p:nvSpPr>
          <p:spPr>
            <a:xfrm>
              <a:off x="14195000" y="593907"/>
              <a:ext cx="78891" cy="25915"/>
            </a:xfrm>
            <a:custGeom>
              <a:avLst/>
              <a:gdLst/>
              <a:ahLst/>
              <a:cxnLst>
                <a:cxn ang="0">
                  <a:pos x="wd2" y="hd2"/>
                </a:cxn>
                <a:cxn ang="5400000">
                  <a:pos x="wd2" y="hd2"/>
                </a:cxn>
                <a:cxn ang="10800000">
                  <a:pos x="wd2" y="hd2"/>
                </a:cxn>
                <a:cxn ang="16200000">
                  <a:pos x="wd2" y="hd2"/>
                </a:cxn>
              </a:cxnLst>
              <a:rect l="0" t="0" r="r" b="b"/>
              <a:pathLst>
                <a:path w="21600" h="14962" extrusionOk="0">
                  <a:moveTo>
                    <a:pt x="0" y="5405"/>
                  </a:moveTo>
                  <a:cubicBezTo>
                    <a:pt x="9203" y="-503"/>
                    <a:pt x="15106" y="-3856"/>
                    <a:pt x="21600" y="7718"/>
                  </a:cubicBezTo>
                  <a:cubicBezTo>
                    <a:pt x="14579" y="17744"/>
                    <a:pt x="8634" y="17720"/>
                    <a:pt x="0" y="5405"/>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64" name="Shape"/>
            <p:cNvSpPr/>
            <p:nvPr/>
          </p:nvSpPr>
          <p:spPr>
            <a:xfrm>
              <a:off x="14214797" y="475126"/>
              <a:ext cx="71028" cy="18920"/>
            </a:xfrm>
            <a:custGeom>
              <a:avLst/>
              <a:gdLst/>
              <a:ahLst/>
              <a:cxnLst>
                <a:cxn ang="0">
                  <a:pos x="wd2" y="hd2"/>
                </a:cxn>
                <a:cxn ang="5400000">
                  <a:pos x="wd2" y="hd2"/>
                </a:cxn>
                <a:cxn ang="10800000">
                  <a:pos x="wd2" y="hd2"/>
                </a:cxn>
                <a:cxn ang="16200000">
                  <a:pos x="wd2" y="hd2"/>
                </a:cxn>
              </a:cxnLst>
              <a:rect l="0" t="0" r="r" b="b"/>
              <a:pathLst>
                <a:path w="21600" h="14471" extrusionOk="0">
                  <a:moveTo>
                    <a:pt x="0" y="0"/>
                  </a:moveTo>
                  <a:cubicBezTo>
                    <a:pt x="6271" y="0"/>
                    <a:pt x="12542" y="0"/>
                    <a:pt x="21600" y="0"/>
                  </a:cubicBezTo>
                  <a:cubicBezTo>
                    <a:pt x="12985" y="21600"/>
                    <a:pt x="6436" y="13153"/>
                    <a:pt x="64" y="11251"/>
                  </a:cubicBezTo>
                  <a:cubicBezTo>
                    <a:pt x="43" y="7501"/>
                    <a:pt x="21" y="3750"/>
                    <a:pt x="0"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65" name="Shape"/>
            <p:cNvSpPr/>
            <p:nvPr/>
          </p:nvSpPr>
          <p:spPr>
            <a:xfrm>
              <a:off x="16075705" y="2296440"/>
              <a:ext cx="96083" cy="633766"/>
            </a:xfrm>
            <a:custGeom>
              <a:avLst/>
              <a:gdLst/>
              <a:ahLst/>
              <a:cxnLst>
                <a:cxn ang="0">
                  <a:pos x="wd2" y="hd2"/>
                </a:cxn>
                <a:cxn ang="5400000">
                  <a:pos x="wd2" y="hd2"/>
                </a:cxn>
                <a:cxn ang="10800000">
                  <a:pos x="wd2" y="hd2"/>
                </a:cxn>
                <a:cxn ang="16200000">
                  <a:pos x="wd2" y="hd2"/>
                </a:cxn>
              </a:cxnLst>
              <a:rect l="0" t="0" r="r" b="b"/>
              <a:pathLst>
                <a:path w="21398" h="21480" extrusionOk="0">
                  <a:moveTo>
                    <a:pt x="15771" y="10915"/>
                  </a:moveTo>
                  <a:cubicBezTo>
                    <a:pt x="15771" y="8173"/>
                    <a:pt x="15781" y="5430"/>
                    <a:pt x="15760" y="2687"/>
                  </a:cubicBezTo>
                  <a:cubicBezTo>
                    <a:pt x="15757" y="2303"/>
                    <a:pt x="16227" y="1880"/>
                    <a:pt x="15324" y="1549"/>
                  </a:cubicBezTo>
                  <a:cubicBezTo>
                    <a:pt x="14528" y="1256"/>
                    <a:pt x="12310" y="947"/>
                    <a:pt x="10348" y="873"/>
                  </a:cubicBezTo>
                  <a:cubicBezTo>
                    <a:pt x="9201" y="829"/>
                    <a:pt x="6517" y="1191"/>
                    <a:pt x="5963" y="1443"/>
                  </a:cubicBezTo>
                  <a:cubicBezTo>
                    <a:pt x="5085" y="1844"/>
                    <a:pt x="5254" y="2305"/>
                    <a:pt x="5251" y="2741"/>
                  </a:cubicBezTo>
                  <a:cubicBezTo>
                    <a:pt x="5214" y="8062"/>
                    <a:pt x="5226" y="13383"/>
                    <a:pt x="5230" y="18704"/>
                  </a:cubicBezTo>
                  <a:cubicBezTo>
                    <a:pt x="5231" y="19033"/>
                    <a:pt x="4671" y="19403"/>
                    <a:pt x="5461" y="19682"/>
                  </a:cubicBezTo>
                  <a:cubicBezTo>
                    <a:pt x="6471" y="20039"/>
                    <a:pt x="8326" y="20538"/>
                    <a:pt x="10283" y="20594"/>
                  </a:cubicBezTo>
                  <a:cubicBezTo>
                    <a:pt x="14240" y="20705"/>
                    <a:pt x="15667" y="20197"/>
                    <a:pt x="15712" y="19638"/>
                  </a:cubicBezTo>
                  <a:cubicBezTo>
                    <a:pt x="15743" y="19254"/>
                    <a:pt x="15769" y="18870"/>
                    <a:pt x="15770" y="18486"/>
                  </a:cubicBezTo>
                  <a:cubicBezTo>
                    <a:pt x="15775" y="15962"/>
                    <a:pt x="15772" y="13439"/>
                    <a:pt x="15771" y="10915"/>
                  </a:cubicBezTo>
                  <a:close/>
                  <a:moveTo>
                    <a:pt x="21" y="10584"/>
                  </a:moveTo>
                  <a:cubicBezTo>
                    <a:pt x="22" y="7893"/>
                    <a:pt x="13" y="5201"/>
                    <a:pt x="32" y="2510"/>
                  </a:cubicBezTo>
                  <a:cubicBezTo>
                    <a:pt x="34" y="2126"/>
                    <a:pt x="-122" y="1734"/>
                    <a:pt x="304" y="1360"/>
                  </a:cubicBezTo>
                  <a:cubicBezTo>
                    <a:pt x="1205" y="567"/>
                    <a:pt x="4404" y="91"/>
                    <a:pt x="9745" y="9"/>
                  </a:cubicBezTo>
                  <a:cubicBezTo>
                    <a:pt x="14971" y="-72"/>
                    <a:pt x="19522" y="425"/>
                    <a:pt x="20812" y="1268"/>
                  </a:cubicBezTo>
                  <a:cubicBezTo>
                    <a:pt x="21456" y="1688"/>
                    <a:pt x="21370" y="2140"/>
                    <a:pt x="21372" y="2577"/>
                  </a:cubicBezTo>
                  <a:cubicBezTo>
                    <a:pt x="21405" y="8015"/>
                    <a:pt x="21413" y="13452"/>
                    <a:pt x="21361" y="18890"/>
                  </a:cubicBezTo>
                  <a:cubicBezTo>
                    <a:pt x="21356" y="19380"/>
                    <a:pt x="21365" y="19890"/>
                    <a:pt x="20521" y="20356"/>
                  </a:cubicBezTo>
                  <a:cubicBezTo>
                    <a:pt x="19142" y="21116"/>
                    <a:pt x="14742" y="21528"/>
                    <a:pt x="9842" y="21476"/>
                  </a:cubicBezTo>
                  <a:cubicBezTo>
                    <a:pt x="4924" y="21423"/>
                    <a:pt x="1190" y="20931"/>
                    <a:pt x="324" y="20138"/>
                  </a:cubicBezTo>
                  <a:cubicBezTo>
                    <a:pt x="-144" y="19709"/>
                    <a:pt x="34" y="19262"/>
                    <a:pt x="31" y="18823"/>
                  </a:cubicBezTo>
                  <a:cubicBezTo>
                    <a:pt x="10" y="16077"/>
                    <a:pt x="21" y="13330"/>
                    <a:pt x="21" y="10584"/>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66" name="Shape"/>
            <p:cNvSpPr/>
            <p:nvPr/>
          </p:nvSpPr>
          <p:spPr>
            <a:xfrm>
              <a:off x="13818860" y="4949225"/>
              <a:ext cx="174984" cy="175392"/>
            </a:xfrm>
            <a:custGeom>
              <a:avLst/>
              <a:gdLst/>
              <a:ahLst/>
              <a:cxnLst>
                <a:cxn ang="0">
                  <a:pos x="wd2" y="hd2"/>
                </a:cxn>
                <a:cxn ang="5400000">
                  <a:pos x="wd2" y="hd2"/>
                </a:cxn>
                <a:cxn ang="10800000">
                  <a:pos x="wd2" y="hd2"/>
                </a:cxn>
                <a:cxn ang="16200000">
                  <a:pos x="wd2" y="hd2"/>
                </a:cxn>
              </a:cxnLst>
              <a:rect l="0" t="0" r="r" b="b"/>
              <a:pathLst>
                <a:path w="21600" h="21600" extrusionOk="0">
                  <a:moveTo>
                    <a:pt x="7762" y="13886"/>
                  </a:moveTo>
                  <a:cubicBezTo>
                    <a:pt x="9161" y="15756"/>
                    <a:pt x="7516" y="18793"/>
                    <a:pt x="10727" y="18891"/>
                  </a:cubicBezTo>
                  <a:cubicBezTo>
                    <a:pt x="14601" y="19008"/>
                    <a:pt x="12215" y="14832"/>
                    <a:pt x="14231" y="13632"/>
                  </a:cubicBezTo>
                  <a:cubicBezTo>
                    <a:pt x="18572" y="12646"/>
                    <a:pt x="19791" y="11450"/>
                    <a:pt x="18452" y="9174"/>
                  </a:cubicBezTo>
                  <a:cubicBezTo>
                    <a:pt x="16963" y="8761"/>
                    <a:pt x="15303" y="8299"/>
                    <a:pt x="13694" y="7851"/>
                  </a:cubicBezTo>
                  <a:cubicBezTo>
                    <a:pt x="12882" y="5369"/>
                    <a:pt x="13793" y="1212"/>
                    <a:pt x="8702" y="3473"/>
                  </a:cubicBezTo>
                  <a:cubicBezTo>
                    <a:pt x="9746" y="8217"/>
                    <a:pt x="5977" y="8618"/>
                    <a:pt x="2987" y="9256"/>
                  </a:cubicBezTo>
                  <a:cubicBezTo>
                    <a:pt x="1722" y="14214"/>
                    <a:pt x="5987" y="12599"/>
                    <a:pt x="7762" y="13886"/>
                  </a:cubicBezTo>
                  <a:close/>
                  <a:moveTo>
                    <a:pt x="21600" y="15559"/>
                  </a:moveTo>
                  <a:cubicBezTo>
                    <a:pt x="19787" y="15936"/>
                    <a:pt x="18280" y="16249"/>
                    <a:pt x="16567" y="16606"/>
                  </a:cubicBezTo>
                  <a:cubicBezTo>
                    <a:pt x="16237" y="18202"/>
                    <a:pt x="15924" y="19712"/>
                    <a:pt x="15533" y="21600"/>
                  </a:cubicBezTo>
                  <a:cubicBezTo>
                    <a:pt x="12562" y="21600"/>
                    <a:pt x="9650" y="21600"/>
                    <a:pt x="6410" y="21600"/>
                  </a:cubicBezTo>
                  <a:cubicBezTo>
                    <a:pt x="5915" y="20072"/>
                    <a:pt x="5384" y="18432"/>
                    <a:pt x="4777" y="16561"/>
                  </a:cubicBezTo>
                  <a:cubicBezTo>
                    <a:pt x="3377" y="16259"/>
                    <a:pt x="1860" y="15931"/>
                    <a:pt x="0" y="15530"/>
                  </a:cubicBezTo>
                  <a:cubicBezTo>
                    <a:pt x="0" y="12533"/>
                    <a:pt x="0" y="9616"/>
                    <a:pt x="0" y="6351"/>
                  </a:cubicBezTo>
                  <a:cubicBezTo>
                    <a:pt x="1613" y="5861"/>
                    <a:pt x="3250" y="5362"/>
                    <a:pt x="5031" y="4820"/>
                  </a:cubicBezTo>
                  <a:cubicBezTo>
                    <a:pt x="5354" y="3384"/>
                    <a:pt x="5690" y="1885"/>
                    <a:pt x="6113" y="0"/>
                  </a:cubicBezTo>
                  <a:cubicBezTo>
                    <a:pt x="9152" y="0"/>
                    <a:pt x="12037" y="0"/>
                    <a:pt x="15340" y="0"/>
                  </a:cubicBezTo>
                  <a:cubicBezTo>
                    <a:pt x="15774" y="1606"/>
                    <a:pt x="16217" y="3247"/>
                    <a:pt x="16681" y="4965"/>
                  </a:cubicBezTo>
                  <a:cubicBezTo>
                    <a:pt x="18247" y="5307"/>
                    <a:pt x="19757" y="5637"/>
                    <a:pt x="21600" y="6039"/>
                  </a:cubicBezTo>
                  <a:cubicBezTo>
                    <a:pt x="21600" y="9118"/>
                    <a:pt x="21600" y="12017"/>
                    <a:pt x="21600" y="15559"/>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67" name="Shape"/>
            <p:cNvSpPr/>
            <p:nvPr/>
          </p:nvSpPr>
          <p:spPr>
            <a:xfrm>
              <a:off x="13818860" y="4533489"/>
              <a:ext cx="141536" cy="140296"/>
            </a:xfrm>
            <a:custGeom>
              <a:avLst/>
              <a:gdLst/>
              <a:ahLst/>
              <a:cxnLst>
                <a:cxn ang="0">
                  <a:pos x="wd2" y="hd2"/>
                </a:cxn>
                <a:cxn ang="5400000">
                  <a:pos x="wd2" y="hd2"/>
                </a:cxn>
                <a:cxn ang="10800000">
                  <a:pos x="wd2" y="hd2"/>
                </a:cxn>
                <a:cxn ang="16200000">
                  <a:pos x="wd2" y="hd2"/>
                </a:cxn>
              </a:cxnLst>
              <a:rect l="0" t="0" r="r" b="b"/>
              <a:pathLst>
                <a:path w="21288" h="21321" extrusionOk="0">
                  <a:moveTo>
                    <a:pt x="17703" y="10432"/>
                  </a:moveTo>
                  <a:cubicBezTo>
                    <a:pt x="17578" y="6776"/>
                    <a:pt x="14213" y="3488"/>
                    <a:pt x="10626" y="3517"/>
                  </a:cubicBezTo>
                  <a:cubicBezTo>
                    <a:pt x="6654" y="3550"/>
                    <a:pt x="3393" y="7215"/>
                    <a:pt x="3727" y="11270"/>
                  </a:cubicBezTo>
                  <a:cubicBezTo>
                    <a:pt x="4039" y="15068"/>
                    <a:pt x="7362" y="17996"/>
                    <a:pt x="11092" y="17760"/>
                  </a:cubicBezTo>
                  <a:cubicBezTo>
                    <a:pt x="14802" y="17526"/>
                    <a:pt x="17830" y="14169"/>
                    <a:pt x="17703" y="10432"/>
                  </a:cubicBezTo>
                  <a:close/>
                  <a:moveTo>
                    <a:pt x="21284" y="10966"/>
                  </a:moveTo>
                  <a:cubicBezTo>
                    <a:pt x="21131" y="16987"/>
                    <a:pt x="16407" y="21468"/>
                    <a:pt x="10374" y="21317"/>
                  </a:cubicBezTo>
                  <a:cubicBezTo>
                    <a:pt x="4424" y="21168"/>
                    <a:pt x="-162" y="16325"/>
                    <a:pt x="4" y="10364"/>
                  </a:cubicBezTo>
                  <a:cubicBezTo>
                    <a:pt x="169" y="4434"/>
                    <a:pt x="4999" y="-132"/>
                    <a:pt x="10966" y="3"/>
                  </a:cubicBezTo>
                  <a:cubicBezTo>
                    <a:pt x="16906" y="138"/>
                    <a:pt x="21438" y="4952"/>
                    <a:pt x="21284" y="10966"/>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68" name="Shape"/>
            <p:cNvSpPr/>
            <p:nvPr/>
          </p:nvSpPr>
          <p:spPr>
            <a:xfrm>
              <a:off x="13838657" y="4751256"/>
              <a:ext cx="139805" cy="22187"/>
            </a:xfrm>
            <a:custGeom>
              <a:avLst/>
              <a:gdLst/>
              <a:ahLst/>
              <a:cxnLst>
                <a:cxn ang="0">
                  <a:pos x="wd2" y="hd2"/>
                </a:cxn>
                <a:cxn ang="5400000">
                  <a:pos x="wd2" y="hd2"/>
                </a:cxn>
                <a:cxn ang="10800000">
                  <a:pos x="wd2" y="hd2"/>
                </a:cxn>
                <a:cxn ang="16200000">
                  <a:pos x="wd2" y="hd2"/>
                </a:cxn>
              </a:cxnLst>
              <a:rect l="0" t="0" r="r" b="b"/>
              <a:pathLst>
                <a:path w="21600" h="15642" extrusionOk="0">
                  <a:moveTo>
                    <a:pt x="0" y="5423"/>
                  </a:moveTo>
                  <a:cubicBezTo>
                    <a:pt x="6788" y="-978"/>
                    <a:pt x="13567" y="-1498"/>
                    <a:pt x="21600" y="2738"/>
                  </a:cubicBezTo>
                  <a:cubicBezTo>
                    <a:pt x="16323" y="18758"/>
                    <a:pt x="6470" y="20102"/>
                    <a:pt x="0" y="5423"/>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69" name="Shape"/>
            <p:cNvSpPr/>
            <p:nvPr/>
          </p:nvSpPr>
          <p:spPr>
            <a:xfrm>
              <a:off x="14135611" y="4949225"/>
              <a:ext cx="175233" cy="177140"/>
            </a:xfrm>
            <a:custGeom>
              <a:avLst/>
              <a:gdLst/>
              <a:ahLst/>
              <a:cxnLst>
                <a:cxn ang="0">
                  <a:pos x="wd2" y="hd2"/>
                </a:cxn>
                <a:cxn ang="5400000">
                  <a:pos x="wd2" y="hd2"/>
                </a:cxn>
                <a:cxn ang="10800000">
                  <a:pos x="wd2" y="hd2"/>
                </a:cxn>
                <a:cxn ang="16200000">
                  <a:pos x="wd2" y="hd2"/>
                </a:cxn>
              </a:cxnLst>
              <a:rect l="0" t="0" r="r" b="b"/>
              <a:pathLst>
                <a:path w="21600" h="21600" extrusionOk="0">
                  <a:moveTo>
                    <a:pt x="7602" y="13668"/>
                  </a:moveTo>
                  <a:cubicBezTo>
                    <a:pt x="9176" y="15485"/>
                    <a:pt x="7497" y="18517"/>
                    <a:pt x="10585" y="18735"/>
                  </a:cubicBezTo>
                  <a:cubicBezTo>
                    <a:pt x="14555" y="19016"/>
                    <a:pt x="12384" y="14965"/>
                    <a:pt x="14163" y="13573"/>
                  </a:cubicBezTo>
                  <a:cubicBezTo>
                    <a:pt x="16032" y="12631"/>
                    <a:pt x="20026" y="13875"/>
                    <a:pt x="18687" y="9151"/>
                  </a:cubicBezTo>
                  <a:cubicBezTo>
                    <a:pt x="18087" y="8978"/>
                    <a:pt x="17362" y="8746"/>
                    <a:pt x="16624" y="8563"/>
                  </a:cubicBezTo>
                  <a:cubicBezTo>
                    <a:pt x="15693" y="8332"/>
                    <a:pt x="14751" y="8142"/>
                    <a:pt x="13953" y="7965"/>
                  </a:cubicBezTo>
                  <a:cubicBezTo>
                    <a:pt x="12710" y="3041"/>
                    <a:pt x="11404" y="1807"/>
                    <a:pt x="9089" y="3291"/>
                  </a:cubicBezTo>
                  <a:cubicBezTo>
                    <a:pt x="8633" y="4836"/>
                    <a:pt x="8151" y="6469"/>
                    <a:pt x="7710" y="7966"/>
                  </a:cubicBezTo>
                  <a:cubicBezTo>
                    <a:pt x="5896" y="8416"/>
                    <a:pt x="4399" y="8787"/>
                    <a:pt x="2935" y="9150"/>
                  </a:cubicBezTo>
                  <a:cubicBezTo>
                    <a:pt x="3371" y="12603"/>
                    <a:pt x="3371" y="12603"/>
                    <a:pt x="7602" y="13668"/>
                  </a:cubicBezTo>
                  <a:close/>
                  <a:moveTo>
                    <a:pt x="15512" y="21600"/>
                  </a:moveTo>
                  <a:cubicBezTo>
                    <a:pt x="12191" y="21600"/>
                    <a:pt x="9445" y="21600"/>
                    <a:pt x="6442" y="21600"/>
                  </a:cubicBezTo>
                  <a:cubicBezTo>
                    <a:pt x="5877" y="19885"/>
                    <a:pt x="5344" y="18265"/>
                    <a:pt x="4741" y="16433"/>
                  </a:cubicBezTo>
                  <a:cubicBezTo>
                    <a:pt x="3352" y="16121"/>
                    <a:pt x="1850" y="15783"/>
                    <a:pt x="0" y="15367"/>
                  </a:cubicBezTo>
                  <a:cubicBezTo>
                    <a:pt x="0" y="12390"/>
                    <a:pt x="0" y="9513"/>
                    <a:pt x="0" y="6312"/>
                  </a:cubicBezTo>
                  <a:cubicBezTo>
                    <a:pt x="1646" y="5812"/>
                    <a:pt x="3279" y="5315"/>
                    <a:pt x="4977" y="4798"/>
                  </a:cubicBezTo>
                  <a:cubicBezTo>
                    <a:pt x="5330" y="3316"/>
                    <a:pt x="5683" y="1837"/>
                    <a:pt x="6122" y="0"/>
                  </a:cubicBezTo>
                  <a:cubicBezTo>
                    <a:pt x="9171" y="0"/>
                    <a:pt x="12054" y="0"/>
                    <a:pt x="15340" y="0"/>
                  </a:cubicBezTo>
                  <a:cubicBezTo>
                    <a:pt x="15796" y="1600"/>
                    <a:pt x="16258" y="3220"/>
                    <a:pt x="16743" y="4924"/>
                  </a:cubicBezTo>
                  <a:cubicBezTo>
                    <a:pt x="18276" y="5273"/>
                    <a:pt x="19778" y="5616"/>
                    <a:pt x="21600" y="6032"/>
                  </a:cubicBezTo>
                  <a:cubicBezTo>
                    <a:pt x="21600" y="9081"/>
                    <a:pt x="21600" y="11946"/>
                    <a:pt x="21600" y="15173"/>
                  </a:cubicBezTo>
                  <a:cubicBezTo>
                    <a:pt x="20030" y="15631"/>
                    <a:pt x="18397" y="16108"/>
                    <a:pt x="16607" y="16630"/>
                  </a:cubicBezTo>
                  <a:cubicBezTo>
                    <a:pt x="16280" y="18115"/>
                    <a:pt x="15952" y="19603"/>
                    <a:pt x="15512"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70" name="Shape"/>
            <p:cNvSpPr/>
            <p:nvPr/>
          </p:nvSpPr>
          <p:spPr>
            <a:xfrm>
              <a:off x="14155405" y="4533489"/>
              <a:ext cx="141898" cy="140311"/>
            </a:xfrm>
            <a:custGeom>
              <a:avLst/>
              <a:gdLst/>
              <a:ahLst/>
              <a:cxnLst>
                <a:cxn ang="0">
                  <a:pos x="wd2" y="hd2"/>
                </a:cxn>
                <a:cxn ang="5400000">
                  <a:pos x="wd2" y="hd2"/>
                </a:cxn>
                <a:cxn ang="10800000">
                  <a:pos x="wd2" y="hd2"/>
                </a:cxn>
                <a:cxn ang="16200000">
                  <a:pos x="wd2" y="hd2"/>
                </a:cxn>
              </a:cxnLst>
              <a:rect l="0" t="0" r="r" b="b"/>
              <a:pathLst>
                <a:path w="21486" h="21498" extrusionOk="0">
                  <a:moveTo>
                    <a:pt x="10843" y="17916"/>
                  </a:moveTo>
                  <a:cubicBezTo>
                    <a:pt x="14614" y="17862"/>
                    <a:pt x="17762" y="14662"/>
                    <a:pt x="17804" y="10838"/>
                  </a:cubicBezTo>
                  <a:cubicBezTo>
                    <a:pt x="17847" y="7091"/>
                    <a:pt x="14687" y="3708"/>
                    <a:pt x="11002" y="3555"/>
                  </a:cubicBezTo>
                  <a:cubicBezTo>
                    <a:pt x="7054" y="3391"/>
                    <a:pt x="3528" y="7004"/>
                    <a:pt x="3693" y="11046"/>
                  </a:cubicBezTo>
                  <a:cubicBezTo>
                    <a:pt x="3847" y="14856"/>
                    <a:pt x="7088" y="17970"/>
                    <a:pt x="10843" y="17916"/>
                  </a:cubicBezTo>
                  <a:close/>
                  <a:moveTo>
                    <a:pt x="10859" y="0"/>
                  </a:moveTo>
                  <a:cubicBezTo>
                    <a:pt x="16842" y="49"/>
                    <a:pt x="21542" y="4856"/>
                    <a:pt x="21485" y="10866"/>
                  </a:cubicBezTo>
                  <a:cubicBezTo>
                    <a:pt x="21428" y="16933"/>
                    <a:pt x="16720" y="21550"/>
                    <a:pt x="10645" y="21497"/>
                  </a:cubicBezTo>
                  <a:cubicBezTo>
                    <a:pt x="4630" y="21444"/>
                    <a:pt x="-58" y="16665"/>
                    <a:pt x="0" y="10645"/>
                  </a:cubicBezTo>
                  <a:cubicBezTo>
                    <a:pt x="59" y="4643"/>
                    <a:pt x="4846" y="-50"/>
                    <a:pt x="10859"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71" name="Shape"/>
            <p:cNvSpPr/>
            <p:nvPr/>
          </p:nvSpPr>
          <p:spPr>
            <a:xfrm>
              <a:off x="14155405" y="4751256"/>
              <a:ext cx="131799" cy="20628"/>
            </a:xfrm>
            <a:custGeom>
              <a:avLst/>
              <a:gdLst/>
              <a:ahLst/>
              <a:cxnLst>
                <a:cxn ang="0">
                  <a:pos x="wd2" y="hd2"/>
                </a:cxn>
                <a:cxn ang="5400000">
                  <a:pos x="wd2" y="hd2"/>
                </a:cxn>
                <a:cxn ang="10800000">
                  <a:pos x="wd2" y="hd2"/>
                </a:cxn>
                <a:cxn ang="16200000">
                  <a:pos x="wd2" y="hd2"/>
                </a:cxn>
              </a:cxnLst>
              <a:rect l="0" t="0" r="r" b="b"/>
              <a:pathLst>
                <a:path w="21600" h="14867" extrusionOk="0">
                  <a:moveTo>
                    <a:pt x="21600" y="8322"/>
                  </a:moveTo>
                  <a:cubicBezTo>
                    <a:pt x="14380" y="15876"/>
                    <a:pt x="7161" y="18326"/>
                    <a:pt x="0" y="7847"/>
                  </a:cubicBezTo>
                  <a:cubicBezTo>
                    <a:pt x="7195" y="-3274"/>
                    <a:pt x="14397" y="-2084"/>
                    <a:pt x="21600" y="8322"/>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72" name="Shape"/>
            <p:cNvSpPr/>
            <p:nvPr/>
          </p:nvSpPr>
          <p:spPr>
            <a:xfrm>
              <a:off x="13482313" y="4949225"/>
              <a:ext cx="175015" cy="178688"/>
            </a:xfrm>
            <a:custGeom>
              <a:avLst/>
              <a:gdLst/>
              <a:ahLst/>
              <a:cxnLst>
                <a:cxn ang="0">
                  <a:pos x="wd2" y="hd2"/>
                </a:cxn>
                <a:cxn ang="5400000">
                  <a:pos x="wd2" y="hd2"/>
                </a:cxn>
                <a:cxn ang="10800000">
                  <a:pos x="wd2" y="hd2"/>
                </a:cxn>
                <a:cxn ang="16200000">
                  <a:pos x="wd2" y="hd2"/>
                </a:cxn>
              </a:cxnLst>
              <a:rect l="0" t="0" r="r" b="b"/>
              <a:pathLst>
                <a:path w="21600" h="21600" extrusionOk="0">
                  <a:moveTo>
                    <a:pt x="8564" y="14416"/>
                  </a:moveTo>
                  <a:cubicBezTo>
                    <a:pt x="9330" y="15059"/>
                    <a:pt x="7281" y="18549"/>
                    <a:pt x="10826" y="18575"/>
                  </a:cubicBezTo>
                  <a:cubicBezTo>
                    <a:pt x="14677" y="18604"/>
                    <a:pt x="12223" y="14569"/>
                    <a:pt x="14435" y="13303"/>
                  </a:cubicBezTo>
                  <a:cubicBezTo>
                    <a:pt x="16312" y="12626"/>
                    <a:pt x="20041" y="13604"/>
                    <a:pt x="18693" y="8992"/>
                  </a:cubicBezTo>
                  <a:cubicBezTo>
                    <a:pt x="17154" y="8635"/>
                    <a:pt x="15488" y="8249"/>
                    <a:pt x="13992" y="7902"/>
                  </a:cubicBezTo>
                  <a:cubicBezTo>
                    <a:pt x="12684" y="5777"/>
                    <a:pt x="14196" y="1262"/>
                    <a:pt x="8829" y="3283"/>
                  </a:cubicBezTo>
                  <a:cubicBezTo>
                    <a:pt x="9175" y="7075"/>
                    <a:pt x="7097" y="9080"/>
                    <a:pt x="3208" y="8793"/>
                  </a:cubicBezTo>
                  <a:cubicBezTo>
                    <a:pt x="1316" y="14020"/>
                    <a:pt x="6198" y="12276"/>
                    <a:pt x="8564" y="14416"/>
                  </a:cubicBezTo>
                  <a:close/>
                  <a:moveTo>
                    <a:pt x="15854" y="21332"/>
                  </a:moveTo>
                  <a:cubicBezTo>
                    <a:pt x="13577" y="21461"/>
                    <a:pt x="12204" y="21600"/>
                    <a:pt x="10831" y="21600"/>
                  </a:cubicBezTo>
                  <a:cubicBezTo>
                    <a:pt x="9451" y="21600"/>
                    <a:pt x="8071" y="21462"/>
                    <a:pt x="6442" y="21371"/>
                  </a:cubicBezTo>
                  <a:cubicBezTo>
                    <a:pt x="5885" y="19706"/>
                    <a:pt x="5348" y="18102"/>
                    <a:pt x="4741" y="16287"/>
                  </a:cubicBezTo>
                  <a:cubicBezTo>
                    <a:pt x="3347" y="15978"/>
                    <a:pt x="1842" y="15645"/>
                    <a:pt x="0" y="15236"/>
                  </a:cubicBezTo>
                  <a:cubicBezTo>
                    <a:pt x="0" y="12285"/>
                    <a:pt x="0" y="9432"/>
                    <a:pt x="0" y="6246"/>
                  </a:cubicBezTo>
                  <a:cubicBezTo>
                    <a:pt x="1640" y="5753"/>
                    <a:pt x="3270" y="5263"/>
                    <a:pt x="4984" y="4748"/>
                  </a:cubicBezTo>
                  <a:cubicBezTo>
                    <a:pt x="5335" y="3290"/>
                    <a:pt x="5687" y="1824"/>
                    <a:pt x="6126" y="0"/>
                  </a:cubicBezTo>
                  <a:cubicBezTo>
                    <a:pt x="9172" y="0"/>
                    <a:pt x="12052" y="0"/>
                    <a:pt x="15325" y="0"/>
                  </a:cubicBezTo>
                  <a:cubicBezTo>
                    <a:pt x="15787" y="1593"/>
                    <a:pt x="16252" y="3199"/>
                    <a:pt x="16741" y="4883"/>
                  </a:cubicBezTo>
                  <a:cubicBezTo>
                    <a:pt x="18275" y="5227"/>
                    <a:pt x="19778" y="5564"/>
                    <a:pt x="21600" y="5972"/>
                  </a:cubicBezTo>
                  <a:cubicBezTo>
                    <a:pt x="21600" y="9000"/>
                    <a:pt x="21600" y="11840"/>
                    <a:pt x="21600" y="15087"/>
                  </a:cubicBezTo>
                  <a:cubicBezTo>
                    <a:pt x="18265" y="15549"/>
                    <a:pt x="15022" y="16469"/>
                    <a:pt x="15854" y="21332"/>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73" name="Shape"/>
            <p:cNvSpPr/>
            <p:nvPr/>
          </p:nvSpPr>
          <p:spPr>
            <a:xfrm>
              <a:off x="13502110" y="4533489"/>
              <a:ext cx="141374" cy="140263"/>
            </a:xfrm>
            <a:custGeom>
              <a:avLst/>
              <a:gdLst/>
              <a:ahLst/>
              <a:cxnLst>
                <a:cxn ang="0">
                  <a:pos x="wd2" y="hd2"/>
                </a:cxn>
                <a:cxn ang="5400000">
                  <a:pos x="wd2" y="hd2"/>
                </a:cxn>
                <a:cxn ang="10800000">
                  <a:pos x="wd2" y="hd2"/>
                </a:cxn>
                <a:cxn ang="16200000">
                  <a:pos x="wd2" y="hd2"/>
                </a:cxn>
              </a:cxnLst>
              <a:rect l="0" t="0" r="r" b="b"/>
              <a:pathLst>
                <a:path w="21337" h="21358" extrusionOk="0">
                  <a:moveTo>
                    <a:pt x="10758" y="17803"/>
                  </a:moveTo>
                  <a:cubicBezTo>
                    <a:pt x="14513" y="17744"/>
                    <a:pt x="17656" y="14557"/>
                    <a:pt x="17700" y="10762"/>
                  </a:cubicBezTo>
                  <a:cubicBezTo>
                    <a:pt x="17743" y="7063"/>
                    <a:pt x="14558" y="3675"/>
                    <a:pt x="10905" y="3535"/>
                  </a:cubicBezTo>
                  <a:cubicBezTo>
                    <a:pt x="6964" y="3385"/>
                    <a:pt x="3443" y="6982"/>
                    <a:pt x="3615" y="10983"/>
                  </a:cubicBezTo>
                  <a:cubicBezTo>
                    <a:pt x="3776" y="14741"/>
                    <a:pt x="7043" y="17860"/>
                    <a:pt x="10758" y="17803"/>
                  </a:cubicBezTo>
                  <a:close/>
                  <a:moveTo>
                    <a:pt x="10910" y="3"/>
                  </a:moveTo>
                  <a:cubicBezTo>
                    <a:pt x="16864" y="126"/>
                    <a:pt x="21468" y="4956"/>
                    <a:pt x="21334" y="10939"/>
                  </a:cubicBezTo>
                  <a:cubicBezTo>
                    <a:pt x="21199" y="16967"/>
                    <a:pt x="16470" y="21478"/>
                    <a:pt x="10414" y="21356"/>
                  </a:cubicBezTo>
                  <a:cubicBezTo>
                    <a:pt x="4388" y="21235"/>
                    <a:pt x="-132" y="16494"/>
                    <a:pt x="3" y="10437"/>
                  </a:cubicBezTo>
                  <a:cubicBezTo>
                    <a:pt x="138" y="4415"/>
                    <a:pt x="4880" y="-122"/>
                    <a:pt x="10910" y="3"/>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74" name="Shape"/>
            <p:cNvSpPr/>
            <p:nvPr/>
          </p:nvSpPr>
          <p:spPr>
            <a:xfrm>
              <a:off x="13502110" y="4751256"/>
              <a:ext cx="138910" cy="22180"/>
            </a:xfrm>
            <a:custGeom>
              <a:avLst/>
              <a:gdLst/>
              <a:ahLst/>
              <a:cxnLst>
                <a:cxn ang="0">
                  <a:pos x="wd2" y="hd2"/>
                </a:cxn>
                <a:cxn ang="5400000">
                  <a:pos x="wd2" y="hd2"/>
                </a:cxn>
                <a:cxn ang="10800000">
                  <a:pos x="wd2" y="hd2"/>
                </a:cxn>
                <a:cxn ang="16200000">
                  <a:pos x="wd2" y="hd2"/>
                </a:cxn>
              </a:cxnLst>
              <a:rect l="0" t="0" r="r" b="b"/>
              <a:pathLst>
                <a:path w="21600" h="15449" extrusionOk="0">
                  <a:moveTo>
                    <a:pt x="21600" y="9602"/>
                  </a:moveTo>
                  <a:cubicBezTo>
                    <a:pt x="14778" y="16973"/>
                    <a:pt x="7946" y="16316"/>
                    <a:pt x="0" y="13390"/>
                  </a:cubicBezTo>
                  <a:cubicBezTo>
                    <a:pt x="4673" y="-2775"/>
                    <a:pt x="14561" y="-4627"/>
                    <a:pt x="21600" y="9602"/>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75" name="Shape"/>
            <p:cNvSpPr/>
            <p:nvPr/>
          </p:nvSpPr>
          <p:spPr>
            <a:xfrm>
              <a:off x="13521906" y="257360"/>
              <a:ext cx="82627" cy="24373"/>
            </a:xfrm>
            <a:custGeom>
              <a:avLst/>
              <a:gdLst/>
              <a:ahLst/>
              <a:cxnLst>
                <a:cxn ang="0">
                  <a:pos x="wd2" y="hd2"/>
                </a:cxn>
                <a:cxn ang="5400000">
                  <a:pos x="wd2" y="hd2"/>
                </a:cxn>
                <a:cxn ang="10800000">
                  <a:pos x="wd2" y="hd2"/>
                </a:cxn>
                <a:cxn ang="16200000">
                  <a:pos x="wd2" y="hd2"/>
                </a:cxn>
              </a:cxnLst>
              <a:rect l="0" t="0" r="r" b="b"/>
              <a:pathLst>
                <a:path w="21600" h="13469" extrusionOk="0">
                  <a:moveTo>
                    <a:pt x="0" y="8453"/>
                  </a:moveTo>
                  <a:cubicBezTo>
                    <a:pt x="8048" y="-4017"/>
                    <a:pt x="13686" y="-307"/>
                    <a:pt x="21600" y="4520"/>
                  </a:cubicBezTo>
                  <a:cubicBezTo>
                    <a:pt x="13632" y="17583"/>
                    <a:pt x="7993" y="14009"/>
                    <a:pt x="0" y="8453"/>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76" name="Shape"/>
            <p:cNvSpPr/>
            <p:nvPr/>
          </p:nvSpPr>
          <p:spPr>
            <a:xfrm>
              <a:off x="13521906" y="593907"/>
              <a:ext cx="72774" cy="25483"/>
            </a:xfrm>
            <a:custGeom>
              <a:avLst/>
              <a:gdLst/>
              <a:ahLst/>
              <a:cxnLst>
                <a:cxn ang="0">
                  <a:pos x="wd2" y="hd2"/>
                </a:cxn>
                <a:cxn ang="5400000">
                  <a:pos x="wd2" y="hd2"/>
                </a:cxn>
                <a:cxn ang="10800000">
                  <a:pos x="wd2" y="hd2"/>
                </a:cxn>
                <a:cxn ang="16200000">
                  <a:pos x="wd2" y="hd2"/>
                </a:cxn>
              </a:cxnLst>
              <a:rect l="0" t="0" r="r" b="b"/>
              <a:pathLst>
                <a:path w="21600" h="15957" extrusionOk="0">
                  <a:moveTo>
                    <a:pt x="0" y="7819"/>
                  </a:moveTo>
                  <a:cubicBezTo>
                    <a:pt x="8362" y="-2440"/>
                    <a:pt x="14630" y="-1907"/>
                    <a:pt x="21600" y="5377"/>
                  </a:cubicBezTo>
                  <a:cubicBezTo>
                    <a:pt x="14398" y="18921"/>
                    <a:pt x="13013" y="19160"/>
                    <a:pt x="0" y="7819"/>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77" name="Shape"/>
            <p:cNvSpPr/>
            <p:nvPr/>
          </p:nvSpPr>
          <p:spPr>
            <a:xfrm>
              <a:off x="13521906" y="376141"/>
              <a:ext cx="75279" cy="24347"/>
            </a:xfrm>
            <a:custGeom>
              <a:avLst/>
              <a:gdLst/>
              <a:ahLst/>
              <a:cxnLst>
                <a:cxn ang="0">
                  <a:pos x="wd2" y="hd2"/>
                </a:cxn>
                <a:cxn ang="5400000">
                  <a:pos x="wd2" y="hd2"/>
                </a:cxn>
                <a:cxn ang="10800000">
                  <a:pos x="wd2" y="hd2"/>
                </a:cxn>
                <a:cxn ang="16200000">
                  <a:pos x="wd2" y="hd2"/>
                </a:cxn>
              </a:cxnLst>
              <a:rect l="0" t="0" r="r" b="b"/>
              <a:pathLst>
                <a:path w="21600" h="15760" extrusionOk="0">
                  <a:moveTo>
                    <a:pt x="0" y="9734"/>
                  </a:moveTo>
                  <a:cubicBezTo>
                    <a:pt x="12008" y="-3376"/>
                    <a:pt x="13283" y="-3257"/>
                    <a:pt x="21600" y="10174"/>
                  </a:cubicBezTo>
                  <a:cubicBezTo>
                    <a:pt x="14828" y="18224"/>
                    <a:pt x="8796" y="17129"/>
                    <a:pt x="0" y="9734"/>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78" name="Shape"/>
            <p:cNvSpPr/>
            <p:nvPr/>
          </p:nvSpPr>
          <p:spPr>
            <a:xfrm>
              <a:off x="13521906" y="475126"/>
              <a:ext cx="70302" cy="18848"/>
            </a:xfrm>
            <a:custGeom>
              <a:avLst/>
              <a:gdLst/>
              <a:ahLst/>
              <a:cxnLst>
                <a:cxn ang="0">
                  <a:pos x="wd2" y="hd2"/>
                </a:cxn>
                <a:cxn ang="5400000">
                  <a:pos x="wd2" y="hd2"/>
                </a:cxn>
                <a:cxn ang="10800000">
                  <a:pos x="wd2" y="hd2"/>
                </a:cxn>
                <a:cxn ang="16200000">
                  <a:pos x="wd2" y="hd2"/>
                </a:cxn>
              </a:cxnLst>
              <a:rect l="0" t="0" r="r" b="b"/>
              <a:pathLst>
                <a:path w="21600" h="16156" extrusionOk="0">
                  <a:moveTo>
                    <a:pt x="0" y="0"/>
                  </a:moveTo>
                  <a:cubicBezTo>
                    <a:pt x="8149" y="0"/>
                    <a:pt x="14145" y="0"/>
                    <a:pt x="21600" y="0"/>
                  </a:cubicBezTo>
                  <a:cubicBezTo>
                    <a:pt x="12733" y="21600"/>
                    <a:pt x="7972" y="21482"/>
                    <a:pt x="0"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79" name="Shape"/>
            <p:cNvSpPr/>
            <p:nvPr/>
          </p:nvSpPr>
          <p:spPr>
            <a:xfrm>
              <a:off x="0" y="8958203"/>
              <a:ext cx="954792" cy="957873"/>
            </a:xfrm>
            <a:custGeom>
              <a:avLst/>
              <a:gdLst/>
              <a:ahLst/>
              <a:cxnLst>
                <a:cxn ang="0">
                  <a:pos x="wd2" y="hd2"/>
                </a:cxn>
                <a:cxn ang="5400000">
                  <a:pos x="wd2" y="hd2"/>
                </a:cxn>
                <a:cxn ang="10800000">
                  <a:pos x="wd2" y="hd2"/>
                </a:cxn>
                <a:cxn ang="16200000">
                  <a:pos x="wd2" y="hd2"/>
                </a:cxn>
              </a:cxnLst>
              <a:rect l="0" t="0" r="r" b="b"/>
              <a:pathLst>
                <a:path w="20943" h="21398" extrusionOk="0">
                  <a:moveTo>
                    <a:pt x="4031" y="16533"/>
                  </a:moveTo>
                  <a:cubicBezTo>
                    <a:pt x="3554" y="16726"/>
                    <a:pt x="3180" y="16877"/>
                    <a:pt x="2864" y="17004"/>
                  </a:cubicBezTo>
                  <a:cubicBezTo>
                    <a:pt x="2864" y="17866"/>
                    <a:pt x="2864" y="18605"/>
                    <a:pt x="2864" y="19360"/>
                  </a:cubicBezTo>
                  <a:cubicBezTo>
                    <a:pt x="3298" y="19360"/>
                    <a:pt x="3659" y="19360"/>
                    <a:pt x="4031" y="19360"/>
                  </a:cubicBezTo>
                  <a:cubicBezTo>
                    <a:pt x="4031" y="18401"/>
                    <a:pt x="4031" y="17526"/>
                    <a:pt x="4031" y="16533"/>
                  </a:cubicBezTo>
                  <a:close/>
                  <a:moveTo>
                    <a:pt x="16936" y="16571"/>
                  </a:moveTo>
                  <a:cubicBezTo>
                    <a:pt x="16936" y="17605"/>
                    <a:pt x="16936" y="18488"/>
                    <a:pt x="16936" y="19449"/>
                  </a:cubicBezTo>
                  <a:cubicBezTo>
                    <a:pt x="17362" y="19422"/>
                    <a:pt x="17696" y="19400"/>
                    <a:pt x="18071" y="19376"/>
                  </a:cubicBezTo>
                  <a:cubicBezTo>
                    <a:pt x="18071" y="18539"/>
                    <a:pt x="18071" y="17792"/>
                    <a:pt x="18071" y="16979"/>
                  </a:cubicBezTo>
                  <a:cubicBezTo>
                    <a:pt x="17707" y="16849"/>
                    <a:pt x="17353" y="16721"/>
                    <a:pt x="16936" y="16571"/>
                  </a:cubicBezTo>
                  <a:close/>
                  <a:moveTo>
                    <a:pt x="13347" y="10491"/>
                  </a:moveTo>
                  <a:cubicBezTo>
                    <a:pt x="13347" y="10911"/>
                    <a:pt x="13347" y="11216"/>
                    <a:pt x="13347" y="11614"/>
                  </a:cubicBezTo>
                  <a:cubicBezTo>
                    <a:pt x="14368" y="11662"/>
                    <a:pt x="15327" y="11739"/>
                    <a:pt x="16351" y="11559"/>
                  </a:cubicBezTo>
                  <a:cubicBezTo>
                    <a:pt x="16314" y="11136"/>
                    <a:pt x="16288" y="10832"/>
                    <a:pt x="16258" y="10491"/>
                  </a:cubicBezTo>
                  <a:cubicBezTo>
                    <a:pt x="15270" y="10491"/>
                    <a:pt x="14359" y="10491"/>
                    <a:pt x="13347" y="10491"/>
                  </a:cubicBezTo>
                  <a:close/>
                  <a:moveTo>
                    <a:pt x="18283" y="13648"/>
                  </a:moveTo>
                  <a:cubicBezTo>
                    <a:pt x="18374" y="13610"/>
                    <a:pt x="18465" y="13572"/>
                    <a:pt x="18555" y="13534"/>
                  </a:cubicBezTo>
                  <a:cubicBezTo>
                    <a:pt x="18411" y="14343"/>
                    <a:pt x="19052" y="14161"/>
                    <a:pt x="19428" y="14374"/>
                  </a:cubicBezTo>
                  <a:cubicBezTo>
                    <a:pt x="19111" y="15012"/>
                    <a:pt x="18290" y="15449"/>
                    <a:pt x="18827" y="16278"/>
                  </a:cubicBezTo>
                  <a:cubicBezTo>
                    <a:pt x="20033" y="15851"/>
                    <a:pt x="20601" y="14968"/>
                    <a:pt x="20362" y="13928"/>
                  </a:cubicBezTo>
                  <a:cubicBezTo>
                    <a:pt x="20123" y="12882"/>
                    <a:pt x="19154" y="12164"/>
                    <a:pt x="18162" y="12297"/>
                  </a:cubicBezTo>
                  <a:cubicBezTo>
                    <a:pt x="17162" y="12432"/>
                    <a:pt x="16418" y="13270"/>
                    <a:pt x="16394" y="14287"/>
                  </a:cubicBezTo>
                  <a:cubicBezTo>
                    <a:pt x="16369" y="15355"/>
                    <a:pt x="16991" y="16082"/>
                    <a:pt x="18037" y="16210"/>
                  </a:cubicBezTo>
                  <a:cubicBezTo>
                    <a:pt x="18099" y="15472"/>
                    <a:pt x="18095" y="15475"/>
                    <a:pt x="17511" y="14706"/>
                  </a:cubicBezTo>
                  <a:cubicBezTo>
                    <a:pt x="17438" y="14610"/>
                    <a:pt x="17431" y="14462"/>
                    <a:pt x="17359" y="14225"/>
                  </a:cubicBezTo>
                  <a:cubicBezTo>
                    <a:pt x="17654" y="14264"/>
                    <a:pt x="17843" y="14288"/>
                    <a:pt x="18033" y="14313"/>
                  </a:cubicBezTo>
                  <a:cubicBezTo>
                    <a:pt x="18117" y="14092"/>
                    <a:pt x="18200" y="13870"/>
                    <a:pt x="18283" y="13648"/>
                  </a:cubicBezTo>
                  <a:close/>
                  <a:moveTo>
                    <a:pt x="2950" y="16267"/>
                  </a:moveTo>
                  <a:cubicBezTo>
                    <a:pt x="4102" y="15941"/>
                    <a:pt x="4684" y="15153"/>
                    <a:pt x="4555" y="14110"/>
                  </a:cubicBezTo>
                  <a:cubicBezTo>
                    <a:pt x="4426" y="13062"/>
                    <a:pt x="3525" y="12255"/>
                    <a:pt x="2515" y="12282"/>
                  </a:cubicBezTo>
                  <a:cubicBezTo>
                    <a:pt x="1531" y="12308"/>
                    <a:pt x="686" y="13099"/>
                    <a:pt x="578" y="14096"/>
                  </a:cubicBezTo>
                  <a:cubicBezTo>
                    <a:pt x="460" y="15177"/>
                    <a:pt x="1021" y="15948"/>
                    <a:pt x="2152" y="16259"/>
                  </a:cubicBezTo>
                  <a:cubicBezTo>
                    <a:pt x="2691" y="15402"/>
                    <a:pt x="1756" y="15021"/>
                    <a:pt x="1472" y="14312"/>
                  </a:cubicBezTo>
                  <a:cubicBezTo>
                    <a:pt x="1781" y="14295"/>
                    <a:pt x="1993" y="14284"/>
                    <a:pt x="2201" y="14273"/>
                  </a:cubicBezTo>
                  <a:cubicBezTo>
                    <a:pt x="2306" y="14072"/>
                    <a:pt x="2422" y="13851"/>
                    <a:pt x="2538" y="13630"/>
                  </a:cubicBezTo>
                  <a:cubicBezTo>
                    <a:pt x="2630" y="13569"/>
                    <a:pt x="2722" y="13509"/>
                    <a:pt x="2814" y="13448"/>
                  </a:cubicBezTo>
                  <a:cubicBezTo>
                    <a:pt x="2466" y="14520"/>
                    <a:pt x="3290" y="14085"/>
                    <a:pt x="3592" y="14404"/>
                  </a:cubicBezTo>
                  <a:cubicBezTo>
                    <a:pt x="3310" y="15014"/>
                    <a:pt x="2421" y="15413"/>
                    <a:pt x="2950" y="16267"/>
                  </a:cubicBezTo>
                  <a:close/>
                  <a:moveTo>
                    <a:pt x="16730" y="1310"/>
                  </a:moveTo>
                  <a:cubicBezTo>
                    <a:pt x="16875" y="898"/>
                    <a:pt x="16851" y="613"/>
                    <a:pt x="16395" y="568"/>
                  </a:cubicBezTo>
                  <a:cubicBezTo>
                    <a:pt x="16183" y="547"/>
                    <a:pt x="15969" y="555"/>
                    <a:pt x="15756" y="555"/>
                  </a:cubicBezTo>
                  <a:cubicBezTo>
                    <a:pt x="12274" y="554"/>
                    <a:pt x="8792" y="554"/>
                    <a:pt x="5310" y="555"/>
                  </a:cubicBezTo>
                  <a:cubicBezTo>
                    <a:pt x="5097" y="555"/>
                    <a:pt x="4883" y="549"/>
                    <a:pt x="4671" y="566"/>
                  </a:cubicBezTo>
                  <a:cubicBezTo>
                    <a:pt x="4208" y="605"/>
                    <a:pt x="4195" y="898"/>
                    <a:pt x="4324" y="1310"/>
                  </a:cubicBezTo>
                  <a:cubicBezTo>
                    <a:pt x="8456" y="1310"/>
                    <a:pt x="12599" y="1310"/>
                    <a:pt x="16730" y="1310"/>
                  </a:cubicBezTo>
                  <a:close/>
                  <a:moveTo>
                    <a:pt x="4692" y="17886"/>
                  </a:moveTo>
                  <a:cubicBezTo>
                    <a:pt x="4672" y="18233"/>
                    <a:pt x="4640" y="18448"/>
                    <a:pt x="4651" y="18661"/>
                  </a:cubicBezTo>
                  <a:cubicBezTo>
                    <a:pt x="4663" y="18899"/>
                    <a:pt x="4712" y="19136"/>
                    <a:pt x="4756" y="19451"/>
                  </a:cubicBezTo>
                  <a:cubicBezTo>
                    <a:pt x="7442" y="19406"/>
                    <a:pt x="10073" y="19531"/>
                    <a:pt x="12677" y="19383"/>
                  </a:cubicBezTo>
                  <a:cubicBezTo>
                    <a:pt x="12677" y="18806"/>
                    <a:pt x="12677" y="18359"/>
                    <a:pt x="12677" y="17886"/>
                  </a:cubicBezTo>
                  <a:cubicBezTo>
                    <a:pt x="9989" y="17886"/>
                    <a:pt x="7385" y="17886"/>
                    <a:pt x="4692" y="17886"/>
                  </a:cubicBezTo>
                  <a:close/>
                  <a:moveTo>
                    <a:pt x="20481" y="20294"/>
                  </a:moveTo>
                  <a:cubicBezTo>
                    <a:pt x="20420" y="20223"/>
                    <a:pt x="20359" y="20152"/>
                    <a:pt x="20297" y="20082"/>
                  </a:cubicBezTo>
                  <a:cubicBezTo>
                    <a:pt x="13754" y="20082"/>
                    <a:pt x="7211" y="20082"/>
                    <a:pt x="677" y="20082"/>
                  </a:cubicBezTo>
                  <a:cubicBezTo>
                    <a:pt x="533" y="20449"/>
                    <a:pt x="535" y="20710"/>
                    <a:pt x="926" y="20773"/>
                  </a:cubicBezTo>
                  <a:cubicBezTo>
                    <a:pt x="1169" y="20813"/>
                    <a:pt x="1421" y="20802"/>
                    <a:pt x="1669" y="20802"/>
                  </a:cubicBezTo>
                  <a:cubicBezTo>
                    <a:pt x="7558" y="20803"/>
                    <a:pt x="13447" y="20803"/>
                    <a:pt x="19335" y="20802"/>
                  </a:cubicBezTo>
                  <a:cubicBezTo>
                    <a:pt x="19583" y="20802"/>
                    <a:pt x="19852" y="20841"/>
                    <a:pt x="20071" y="20755"/>
                  </a:cubicBezTo>
                  <a:cubicBezTo>
                    <a:pt x="20241" y="20688"/>
                    <a:pt x="20347" y="20454"/>
                    <a:pt x="20481" y="20294"/>
                  </a:cubicBezTo>
                  <a:close/>
                  <a:moveTo>
                    <a:pt x="13359" y="12270"/>
                  </a:moveTo>
                  <a:cubicBezTo>
                    <a:pt x="13359" y="14696"/>
                    <a:pt x="13359" y="17025"/>
                    <a:pt x="13359" y="19414"/>
                  </a:cubicBezTo>
                  <a:cubicBezTo>
                    <a:pt x="14378" y="19430"/>
                    <a:pt x="15317" y="19545"/>
                    <a:pt x="16366" y="19316"/>
                  </a:cubicBezTo>
                  <a:cubicBezTo>
                    <a:pt x="16189" y="17887"/>
                    <a:pt x="16630" y="16483"/>
                    <a:pt x="15989" y="15120"/>
                  </a:cubicBezTo>
                  <a:cubicBezTo>
                    <a:pt x="15703" y="14512"/>
                    <a:pt x="15835" y="13847"/>
                    <a:pt x="16097" y="13222"/>
                  </a:cubicBezTo>
                  <a:cubicBezTo>
                    <a:pt x="16211" y="12949"/>
                    <a:pt x="16264" y="12650"/>
                    <a:pt x="16371" y="12270"/>
                  </a:cubicBezTo>
                  <a:cubicBezTo>
                    <a:pt x="15294" y="12270"/>
                    <a:pt x="14382" y="12270"/>
                    <a:pt x="13359" y="12270"/>
                  </a:cubicBezTo>
                  <a:close/>
                  <a:moveTo>
                    <a:pt x="4580" y="10510"/>
                  </a:moveTo>
                  <a:cubicBezTo>
                    <a:pt x="4666" y="11458"/>
                    <a:pt x="4628" y="12335"/>
                    <a:pt x="4850" y="13137"/>
                  </a:cubicBezTo>
                  <a:cubicBezTo>
                    <a:pt x="5084" y="13979"/>
                    <a:pt x="5185" y="14747"/>
                    <a:pt x="4814" y="15549"/>
                  </a:cubicBezTo>
                  <a:cubicBezTo>
                    <a:pt x="4561" y="16094"/>
                    <a:pt x="4580" y="16643"/>
                    <a:pt x="4767" y="17190"/>
                  </a:cubicBezTo>
                  <a:cubicBezTo>
                    <a:pt x="7433" y="17190"/>
                    <a:pt x="10039" y="17190"/>
                    <a:pt x="12700" y="17190"/>
                  </a:cubicBezTo>
                  <a:cubicBezTo>
                    <a:pt x="12700" y="14936"/>
                    <a:pt x="12700" y="12755"/>
                    <a:pt x="12700" y="10510"/>
                  </a:cubicBezTo>
                  <a:cubicBezTo>
                    <a:pt x="10030" y="10510"/>
                    <a:pt x="7423" y="10510"/>
                    <a:pt x="4580" y="10510"/>
                  </a:cubicBezTo>
                  <a:close/>
                  <a:moveTo>
                    <a:pt x="4713" y="1979"/>
                  </a:moveTo>
                  <a:cubicBezTo>
                    <a:pt x="4713" y="4655"/>
                    <a:pt x="4713" y="7210"/>
                    <a:pt x="4713" y="9797"/>
                  </a:cubicBezTo>
                  <a:cubicBezTo>
                    <a:pt x="8599" y="9797"/>
                    <a:pt x="12416" y="9797"/>
                    <a:pt x="16286" y="9797"/>
                  </a:cubicBezTo>
                  <a:cubicBezTo>
                    <a:pt x="16286" y="7168"/>
                    <a:pt x="16286" y="4613"/>
                    <a:pt x="16286" y="1979"/>
                  </a:cubicBezTo>
                  <a:cubicBezTo>
                    <a:pt x="12416" y="1979"/>
                    <a:pt x="8597" y="1979"/>
                    <a:pt x="4713" y="1979"/>
                  </a:cubicBezTo>
                  <a:close/>
                  <a:moveTo>
                    <a:pt x="17291" y="125"/>
                  </a:moveTo>
                  <a:cubicBezTo>
                    <a:pt x="17318" y="804"/>
                    <a:pt x="17614" y="1431"/>
                    <a:pt x="17012" y="1987"/>
                  </a:cubicBezTo>
                  <a:cubicBezTo>
                    <a:pt x="16868" y="2120"/>
                    <a:pt x="16857" y="2449"/>
                    <a:pt x="16856" y="2689"/>
                  </a:cubicBezTo>
                  <a:cubicBezTo>
                    <a:pt x="16844" y="4826"/>
                    <a:pt x="16870" y="6962"/>
                    <a:pt x="16834" y="9098"/>
                  </a:cubicBezTo>
                  <a:cubicBezTo>
                    <a:pt x="16825" y="9609"/>
                    <a:pt x="17021" y="9891"/>
                    <a:pt x="17608" y="10118"/>
                  </a:cubicBezTo>
                  <a:cubicBezTo>
                    <a:pt x="16594" y="10564"/>
                    <a:pt x="16861" y="11300"/>
                    <a:pt x="16881" y="12072"/>
                  </a:cubicBezTo>
                  <a:cubicBezTo>
                    <a:pt x="17890" y="11782"/>
                    <a:pt x="18851" y="11535"/>
                    <a:pt x="19767" y="12169"/>
                  </a:cubicBezTo>
                  <a:cubicBezTo>
                    <a:pt x="20290" y="12531"/>
                    <a:pt x="20650" y="13009"/>
                    <a:pt x="20827" y="13619"/>
                  </a:cubicBezTo>
                  <a:cubicBezTo>
                    <a:pt x="21239" y="15036"/>
                    <a:pt x="20563" y="16143"/>
                    <a:pt x="18707" y="17048"/>
                  </a:cubicBezTo>
                  <a:cubicBezTo>
                    <a:pt x="18707" y="17765"/>
                    <a:pt x="18707" y="18514"/>
                    <a:pt x="18707" y="19373"/>
                  </a:cubicBezTo>
                  <a:cubicBezTo>
                    <a:pt x="19395" y="19420"/>
                    <a:pt x="20084" y="19466"/>
                    <a:pt x="20848" y="19518"/>
                  </a:cubicBezTo>
                  <a:cubicBezTo>
                    <a:pt x="20848" y="20101"/>
                    <a:pt x="20848" y="20623"/>
                    <a:pt x="20848" y="21148"/>
                  </a:cubicBezTo>
                  <a:cubicBezTo>
                    <a:pt x="20106" y="21396"/>
                    <a:pt x="2464" y="21505"/>
                    <a:pt x="81" y="21263"/>
                  </a:cubicBezTo>
                  <a:cubicBezTo>
                    <a:pt x="56" y="20736"/>
                    <a:pt x="31" y="20187"/>
                    <a:pt x="0" y="19534"/>
                  </a:cubicBezTo>
                  <a:cubicBezTo>
                    <a:pt x="796" y="19479"/>
                    <a:pt x="1485" y="19431"/>
                    <a:pt x="2228" y="19379"/>
                  </a:cubicBezTo>
                  <a:cubicBezTo>
                    <a:pt x="2228" y="18567"/>
                    <a:pt x="2228" y="17820"/>
                    <a:pt x="2228" y="17073"/>
                  </a:cubicBezTo>
                  <a:cubicBezTo>
                    <a:pt x="253" y="15952"/>
                    <a:pt x="-361" y="14830"/>
                    <a:pt x="206" y="13383"/>
                  </a:cubicBezTo>
                  <a:cubicBezTo>
                    <a:pt x="762" y="11967"/>
                    <a:pt x="1944" y="11541"/>
                    <a:pt x="4025" y="12043"/>
                  </a:cubicBezTo>
                  <a:cubicBezTo>
                    <a:pt x="4105" y="11340"/>
                    <a:pt x="4378" y="10621"/>
                    <a:pt x="3392" y="10146"/>
                  </a:cubicBezTo>
                  <a:cubicBezTo>
                    <a:pt x="4051" y="9876"/>
                    <a:pt x="4121" y="9434"/>
                    <a:pt x="4112" y="8896"/>
                  </a:cubicBezTo>
                  <a:cubicBezTo>
                    <a:pt x="4083" y="7122"/>
                    <a:pt x="4112" y="5347"/>
                    <a:pt x="4096" y="3573"/>
                  </a:cubicBezTo>
                  <a:cubicBezTo>
                    <a:pt x="4090" y="2904"/>
                    <a:pt x="4183" y="2244"/>
                    <a:pt x="3779" y="1589"/>
                  </a:cubicBezTo>
                  <a:cubicBezTo>
                    <a:pt x="3574" y="1257"/>
                    <a:pt x="3743" y="686"/>
                    <a:pt x="3743" y="241"/>
                  </a:cubicBezTo>
                  <a:cubicBezTo>
                    <a:pt x="4541" y="-4"/>
                    <a:pt x="15195" y="-95"/>
                    <a:pt x="17291" y="125"/>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80" name="Shape"/>
            <p:cNvSpPr/>
            <p:nvPr/>
          </p:nvSpPr>
          <p:spPr>
            <a:xfrm>
              <a:off x="8895788" y="8945605"/>
              <a:ext cx="954129" cy="957453"/>
            </a:xfrm>
            <a:custGeom>
              <a:avLst/>
              <a:gdLst/>
              <a:ahLst/>
              <a:cxnLst>
                <a:cxn ang="0">
                  <a:pos x="wd2" y="hd2"/>
                </a:cxn>
                <a:cxn ang="5400000">
                  <a:pos x="wd2" y="hd2"/>
                </a:cxn>
                <a:cxn ang="10800000">
                  <a:pos x="wd2" y="hd2"/>
                </a:cxn>
                <a:cxn ang="16200000">
                  <a:pos x="wd2" y="hd2"/>
                </a:cxn>
              </a:cxnLst>
              <a:rect l="0" t="0" r="r" b="b"/>
              <a:pathLst>
                <a:path w="21547" h="21600" extrusionOk="0">
                  <a:moveTo>
                    <a:pt x="18478" y="7723"/>
                  </a:moveTo>
                  <a:cubicBezTo>
                    <a:pt x="13309" y="7723"/>
                    <a:pt x="8217" y="7723"/>
                    <a:pt x="3080" y="7723"/>
                  </a:cubicBezTo>
                  <a:cubicBezTo>
                    <a:pt x="3080" y="8239"/>
                    <a:pt x="3080" y="8688"/>
                    <a:pt x="3080" y="9180"/>
                  </a:cubicBezTo>
                  <a:cubicBezTo>
                    <a:pt x="8251" y="9180"/>
                    <a:pt x="13344" y="9180"/>
                    <a:pt x="18478" y="9180"/>
                  </a:cubicBezTo>
                  <a:cubicBezTo>
                    <a:pt x="18478" y="8658"/>
                    <a:pt x="18478" y="8206"/>
                    <a:pt x="18478" y="7723"/>
                  </a:cubicBezTo>
                  <a:close/>
                  <a:moveTo>
                    <a:pt x="18499" y="14730"/>
                  </a:moveTo>
                  <a:cubicBezTo>
                    <a:pt x="13301" y="14730"/>
                    <a:pt x="8208" y="14730"/>
                    <a:pt x="3085" y="14730"/>
                  </a:cubicBezTo>
                  <a:cubicBezTo>
                    <a:pt x="3085" y="15243"/>
                    <a:pt x="3085" y="15690"/>
                    <a:pt x="3085" y="16168"/>
                  </a:cubicBezTo>
                  <a:cubicBezTo>
                    <a:pt x="8260" y="16168"/>
                    <a:pt x="13351" y="16168"/>
                    <a:pt x="18499" y="16168"/>
                  </a:cubicBezTo>
                  <a:cubicBezTo>
                    <a:pt x="18499" y="15673"/>
                    <a:pt x="18499" y="15247"/>
                    <a:pt x="18499" y="14730"/>
                  </a:cubicBezTo>
                  <a:close/>
                  <a:moveTo>
                    <a:pt x="629" y="20960"/>
                  </a:moveTo>
                  <a:cubicBezTo>
                    <a:pt x="1824" y="21208"/>
                    <a:pt x="20095" y="21172"/>
                    <a:pt x="20955" y="20922"/>
                  </a:cubicBezTo>
                  <a:cubicBezTo>
                    <a:pt x="20955" y="19600"/>
                    <a:pt x="20955" y="18266"/>
                    <a:pt x="20955" y="16889"/>
                  </a:cubicBezTo>
                  <a:cubicBezTo>
                    <a:pt x="14144" y="16889"/>
                    <a:pt x="7399" y="16889"/>
                    <a:pt x="629" y="16889"/>
                  </a:cubicBezTo>
                  <a:cubicBezTo>
                    <a:pt x="629" y="18305"/>
                    <a:pt x="629" y="19640"/>
                    <a:pt x="629" y="20960"/>
                  </a:cubicBezTo>
                  <a:close/>
                  <a:moveTo>
                    <a:pt x="629" y="13991"/>
                  </a:moveTo>
                  <a:cubicBezTo>
                    <a:pt x="1718" y="14218"/>
                    <a:pt x="20069" y="14193"/>
                    <a:pt x="20939" y="13968"/>
                  </a:cubicBezTo>
                  <a:cubicBezTo>
                    <a:pt x="20939" y="12612"/>
                    <a:pt x="20939" y="11248"/>
                    <a:pt x="20939" y="9895"/>
                  </a:cubicBezTo>
                  <a:cubicBezTo>
                    <a:pt x="19047" y="9673"/>
                    <a:pt x="1388" y="9764"/>
                    <a:pt x="629" y="9991"/>
                  </a:cubicBezTo>
                  <a:cubicBezTo>
                    <a:pt x="629" y="11328"/>
                    <a:pt x="629" y="12667"/>
                    <a:pt x="629" y="13991"/>
                  </a:cubicBezTo>
                  <a:close/>
                  <a:moveTo>
                    <a:pt x="20963" y="2866"/>
                  </a:moveTo>
                  <a:cubicBezTo>
                    <a:pt x="14121" y="2866"/>
                    <a:pt x="7410" y="2866"/>
                    <a:pt x="641" y="2866"/>
                  </a:cubicBezTo>
                  <a:cubicBezTo>
                    <a:pt x="641" y="4294"/>
                    <a:pt x="641" y="5655"/>
                    <a:pt x="641" y="7002"/>
                  </a:cubicBezTo>
                  <a:cubicBezTo>
                    <a:pt x="1942" y="7235"/>
                    <a:pt x="20144" y="7182"/>
                    <a:pt x="20963" y="6946"/>
                  </a:cubicBezTo>
                  <a:cubicBezTo>
                    <a:pt x="20963" y="5622"/>
                    <a:pt x="20963" y="4287"/>
                    <a:pt x="20963" y="2866"/>
                  </a:cubicBezTo>
                  <a:close/>
                  <a:moveTo>
                    <a:pt x="87" y="16300"/>
                  </a:moveTo>
                  <a:cubicBezTo>
                    <a:pt x="886" y="16256"/>
                    <a:pt x="1601" y="16217"/>
                    <a:pt x="2370" y="16175"/>
                  </a:cubicBezTo>
                  <a:cubicBezTo>
                    <a:pt x="2370" y="15685"/>
                    <a:pt x="2370" y="15259"/>
                    <a:pt x="2370" y="14720"/>
                  </a:cubicBezTo>
                  <a:cubicBezTo>
                    <a:pt x="1633" y="14684"/>
                    <a:pt x="888" y="14648"/>
                    <a:pt x="79" y="14609"/>
                  </a:cubicBezTo>
                  <a:cubicBezTo>
                    <a:pt x="79" y="12825"/>
                    <a:pt x="79" y="11127"/>
                    <a:pt x="79" y="9326"/>
                  </a:cubicBezTo>
                  <a:cubicBezTo>
                    <a:pt x="826" y="9282"/>
                    <a:pt x="1543" y="9239"/>
                    <a:pt x="2345" y="9192"/>
                  </a:cubicBezTo>
                  <a:cubicBezTo>
                    <a:pt x="2345" y="8719"/>
                    <a:pt x="2345" y="8267"/>
                    <a:pt x="2345" y="7711"/>
                  </a:cubicBezTo>
                  <a:cubicBezTo>
                    <a:pt x="1634" y="7678"/>
                    <a:pt x="917" y="7644"/>
                    <a:pt x="53" y="7603"/>
                  </a:cubicBezTo>
                  <a:cubicBezTo>
                    <a:pt x="-37" y="5851"/>
                    <a:pt x="17" y="4128"/>
                    <a:pt x="12" y="2321"/>
                  </a:cubicBezTo>
                  <a:cubicBezTo>
                    <a:pt x="869" y="2279"/>
                    <a:pt x="1587" y="2244"/>
                    <a:pt x="2260" y="2211"/>
                  </a:cubicBezTo>
                  <a:cubicBezTo>
                    <a:pt x="2676" y="1556"/>
                    <a:pt x="2131" y="769"/>
                    <a:pt x="2845" y="33"/>
                  </a:cubicBezTo>
                  <a:cubicBezTo>
                    <a:pt x="2913" y="500"/>
                    <a:pt x="2973" y="794"/>
                    <a:pt x="2993" y="1091"/>
                  </a:cubicBezTo>
                  <a:cubicBezTo>
                    <a:pt x="3015" y="1415"/>
                    <a:pt x="2998" y="1740"/>
                    <a:pt x="2998" y="2035"/>
                  </a:cubicBezTo>
                  <a:cubicBezTo>
                    <a:pt x="3854" y="2303"/>
                    <a:pt x="16479" y="2398"/>
                    <a:pt x="18475" y="2165"/>
                  </a:cubicBezTo>
                  <a:cubicBezTo>
                    <a:pt x="18533" y="1538"/>
                    <a:pt x="18593" y="886"/>
                    <a:pt x="18675" y="0"/>
                  </a:cubicBezTo>
                  <a:cubicBezTo>
                    <a:pt x="19378" y="777"/>
                    <a:pt x="18878" y="1550"/>
                    <a:pt x="19290" y="2251"/>
                  </a:cubicBezTo>
                  <a:cubicBezTo>
                    <a:pt x="19936" y="2251"/>
                    <a:pt x="20655" y="2251"/>
                    <a:pt x="21458" y="2251"/>
                  </a:cubicBezTo>
                  <a:cubicBezTo>
                    <a:pt x="21458" y="4065"/>
                    <a:pt x="21458" y="5762"/>
                    <a:pt x="21458" y="7595"/>
                  </a:cubicBezTo>
                  <a:cubicBezTo>
                    <a:pt x="20721" y="7631"/>
                    <a:pt x="19977" y="7667"/>
                    <a:pt x="19172" y="7706"/>
                  </a:cubicBezTo>
                  <a:cubicBezTo>
                    <a:pt x="19172" y="8193"/>
                    <a:pt x="19172" y="8615"/>
                    <a:pt x="19172" y="9167"/>
                  </a:cubicBezTo>
                  <a:cubicBezTo>
                    <a:pt x="19893" y="9217"/>
                    <a:pt x="20636" y="9268"/>
                    <a:pt x="21459" y="9325"/>
                  </a:cubicBezTo>
                  <a:cubicBezTo>
                    <a:pt x="21459" y="11072"/>
                    <a:pt x="21459" y="12768"/>
                    <a:pt x="21459" y="14608"/>
                  </a:cubicBezTo>
                  <a:cubicBezTo>
                    <a:pt x="20726" y="14641"/>
                    <a:pt x="19982" y="14674"/>
                    <a:pt x="19174" y="14710"/>
                  </a:cubicBezTo>
                  <a:cubicBezTo>
                    <a:pt x="19174" y="15188"/>
                    <a:pt x="19174" y="15611"/>
                    <a:pt x="19174" y="16158"/>
                  </a:cubicBezTo>
                  <a:cubicBezTo>
                    <a:pt x="19888" y="16206"/>
                    <a:pt x="20631" y="16256"/>
                    <a:pt x="21527" y="16316"/>
                  </a:cubicBezTo>
                  <a:cubicBezTo>
                    <a:pt x="21550" y="18088"/>
                    <a:pt x="21563" y="19810"/>
                    <a:pt x="21515" y="21600"/>
                  </a:cubicBezTo>
                  <a:cubicBezTo>
                    <a:pt x="14319" y="21600"/>
                    <a:pt x="7244" y="21600"/>
                    <a:pt x="87" y="21600"/>
                  </a:cubicBezTo>
                  <a:cubicBezTo>
                    <a:pt x="87" y="19844"/>
                    <a:pt x="87" y="18145"/>
                    <a:pt x="87" y="163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81" name="Shape"/>
            <p:cNvSpPr/>
            <p:nvPr/>
          </p:nvSpPr>
          <p:spPr>
            <a:xfrm>
              <a:off x="8996591" y="11163251"/>
              <a:ext cx="738335" cy="955055"/>
            </a:xfrm>
            <a:custGeom>
              <a:avLst/>
              <a:gdLst/>
              <a:ahLst/>
              <a:cxnLst>
                <a:cxn ang="0">
                  <a:pos x="wd2" y="hd2"/>
                </a:cxn>
                <a:cxn ang="5400000">
                  <a:pos x="wd2" y="hd2"/>
                </a:cxn>
                <a:cxn ang="10800000">
                  <a:pos x="wd2" y="hd2"/>
                </a:cxn>
                <a:cxn ang="16200000">
                  <a:pos x="wd2" y="hd2"/>
                </a:cxn>
              </a:cxnLst>
              <a:rect l="0" t="0" r="r" b="b"/>
              <a:pathLst>
                <a:path w="21573" h="21581" extrusionOk="0">
                  <a:moveTo>
                    <a:pt x="15551" y="2122"/>
                  </a:moveTo>
                  <a:cubicBezTo>
                    <a:pt x="12321" y="2122"/>
                    <a:pt x="9176" y="2122"/>
                    <a:pt x="6014" y="2122"/>
                  </a:cubicBezTo>
                  <a:cubicBezTo>
                    <a:pt x="5903" y="2746"/>
                    <a:pt x="6262" y="3030"/>
                    <a:pt x="6939" y="3034"/>
                  </a:cubicBezTo>
                  <a:cubicBezTo>
                    <a:pt x="9489" y="3051"/>
                    <a:pt x="12040" y="3052"/>
                    <a:pt x="14591" y="3038"/>
                  </a:cubicBezTo>
                  <a:cubicBezTo>
                    <a:pt x="15242" y="3035"/>
                    <a:pt x="15680" y="2809"/>
                    <a:pt x="15551" y="2122"/>
                  </a:cubicBezTo>
                  <a:close/>
                  <a:moveTo>
                    <a:pt x="6003" y="1461"/>
                  </a:moveTo>
                  <a:cubicBezTo>
                    <a:pt x="9173" y="1479"/>
                    <a:pt x="12347" y="1501"/>
                    <a:pt x="15547" y="1439"/>
                  </a:cubicBezTo>
                  <a:cubicBezTo>
                    <a:pt x="15547" y="1111"/>
                    <a:pt x="15547" y="878"/>
                    <a:pt x="15547" y="615"/>
                  </a:cubicBezTo>
                  <a:cubicBezTo>
                    <a:pt x="12330" y="615"/>
                    <a:pt x="9192" y="615"/>
                    <a:pt x="6003" y="615"/>
                  </a:cubicBezTo>
                  <a:cubicBezTo>
                    <a:pt x="6003" y="888"/>
                    <a:pt x="6003" y="1098"/>
                    <a:pt x="6003" y="1461"/>
                  </a:cubicBezTo>
                  <a:close/>
                  <a:moveTo>
                    <a:pt x="20762" y="20949"/>
                  </a:moveTo>
                  <a:cubicBezTo>
                    <a:pt x="20799" y="20426"/>
                    <a:pt x="20856" y="19997"/>
                    <a:pt x="20857" y="19568"/>
                  </a:cubicBezTo>
                  <a:cubicBezTo>
                    <a:pt x="20863" y="13707"/>
                    <a:pt x="20861" y="7846"/>
                    <a:pt x="20859" y="1984"/>
                  </a:cubicBezTo>
                  <a:cubicBezTo>
                    <a:pt x="20859" y="1692"/>
                    <a:pt x="20859" y="1398"/>
                    <a:pt x="20831" y="1106"/>
                  </a:cubicBezTo>
                  <a:cubicBezTo>
                    <a:pt x="20799" y="771"/>
                    <a:pt x="20574" y="561"/>
                    <a:pt x="20111" y="560"/>
                  </a:cubicBezTo>
                  <a:cubicBezTo>
                    <a:pt x="18897" y="557"/>
                    <a:pt x="17682" y="559"/>
                    <a:pt x="16391" y="559"/>
                  </a:cubicBezTo>
                  <a:cubicBezTo>
                    <a:pt x="16446" y="944"/>
                    <a:pt x="16480" y="1179"/>
                    <a:pt x="16528" y="1508"/>
                  </a:cubicBezTo>
                  <a:cubicBezTo>
                    <a:pt x="17494" y="1508"/>
                    <a:pt x="18376" y="1508"/>
                    <a:pt x="19218" y="1508"/>
                  </a:cubicBezTo>
                  <a:cubicBezTo>
                    <a:pt x="19565" y="2489"/>
                    <a:pt x="19577" y="18831"/>
                    <a:pt x="19252" y="19823"/>
                  </a:cubicBezTo>
                  <a:cubicBezTo>
                    <a:pt x="13615" y="19823"/>
                    <a:pt x="7961" y="19823"/>
                    <a:pt x="2331" y="19823"/>
                  </a:cubicBezTo>
                  <a:cubicBezTo>
                    <a:pt x="1985" y="18616"/>
                    <a:pt x="2051" y="2384"/>
                    <a:pt x="2409" y="1533"/>
                  </a:cubicBezTo>
                  <a:cubicBezTo>
                    <a:pt x="3295" y="1491"/>
                    <a:pt x="4214" y="1448"/>
                    <a:pt x="5165" y="1404"/>
                  </a:cubicBezTo>
                  <a:cubicBezTo>
                    <a:pt x="5149" y="1121"/>
                    <a:pt x="5152" y="941"/>
                    <a:pt x="5121" y="763"/>
                  </a:cubicBezTo>
                  <a:cubicBezTo>
                    <a:pt x="5111" y="708"/>
                    <a:pt x="5007" y="662"/>
                    <a:pt x="4898" y="572"/>
                  </a:cubicBezTo>
                  <a:cubicBezTo>
                    <a:pt x="3596" y="567"/>
                    <a:pt x="2243" y="480"/>
                    <a:pt x="943" y="616"/>
                  </a:cubicBezTo>
                  <a:cubicBezTo>
                    <a:pt x="602" y="1911"/>
                    <a:pt x="674" y="20090"/>
                    <a:pt x="1015" y="20949"/>
                  </a:cubicBezTo>
                  <a:cubicBezTo>
                    <a:pt x="7504" y="20949"/>
                    <a:pt x="14020" y="20949"/>
                    <a:pt x="20762" y="20949"/>
                  </a:cubicBezTo>
                  <a:close/>
                  <a:moveTo>
                    <a:pt x="18662" y="19287"/>
                  </a:moveTo>
                  <a:cubicBezTo>
                    <a:pt x="18662" y="13526"/>
                    <a:pt x="18662" y="7839"/>
                    <a:pt x="18662" y="2118"/>
                  </a:cubicBezTo>
                  <a:cubicBezTo>
                    <a:pt x="18248" y="2094"/>
                    <a:pt x="17925" y="2059"/>
                    <a:pt x="17601" y="2061"/>
                  </a:cubicBezTo>
                  <a:cubicBezTo>
                    <a:pt x="17234" y="2063"/>
                    <a:pt x="16868" y="2098"/>
                    <a:pt x="16533" y="2117"/>
                  </a:cubicBezTo>
                  <a:cubicBezTo>
                    <a:pt x="15988" y="3371"/>
                    <a:pt x="15704" y="3595"/>
                    <a:pt x="14410" y="3607"/>
                  </a:cubicBezTo>
                  <a:cubicBezTo>
                    <a:pt x="11998" y="3629"/>
                    <a:pt x="9585" y="3627"/>
                    <a:pt x="7173" y="3607"/>
                  </a:cubicBezTo>
                  <a:cubicBezTo>
                    <a:pt x="5967" y="3597"/>
                    <a:pt x="5635" y="3373"/>
                    <a:pt x="5224" y="2481"/>
                  </a:cubicBezTo>
                  <a:cubicBezTo>
                    <a:pt x="5165" y="2351"/>
                    <a:pt x="5086" y="2226"/>
                    <a:pt x="5044" y="2149"/>
                  </a:cubicBezTo>
                  <a:cubicBezTo>
                    <a:pt x="4278" y="2149"/>
                    <a:pt x="3598" y="2149"/>
                    <a:pt x="2891" y="2149"/>
                  </a:cubicBezTo>
                  <a:cubicBezTo>
                    <a:pt x="2891" y="7898"/>
                    <a:pt x="2891" y="13555"/>
                    <a:pt x="2891" y="19287"/>
                  </a:cubicBezTo>
                  <a:cubicBezTo>
                    <a:pt x="8181" y="19287"/>
                    <a:pt x="13404" y="19287"/>
                    <a:pt x="18662" y="19287"/>
                  </a:cubicBezTo>
                  <a:close/>
                  <a:moveTo>
                    <a:pt x="21568" y="10776"/>
                  </a:moveTo>
                  <a:cubicBezTo>
                    <a:pt x="21568" y="13814"/>
                    <a:pt x="21571" y="16853"/>
                    <a:pt x="21567" y="19892"/>
                  </a:cubicBezTo>
                  <a:cubicBezTo>
                    <a:pt x="21565" y="21353"/>
                    <a:pt x="21296" y="21576"/>
                    <a:pt x="19469" y="21578"/>
                  </a:cubicBezTo>
                  <a:cubicBezTo>
                    <a:pt x="13694" y="21583"/>
                    <a:pt x="7918" y="21580"/>
                    <a:pt x="2143" y="21579"/>
                  </a:cubicBezTo>
                  <a:cubicBezTo>
                    <a:pt x="1859" y="21579"/>
                    <a:pt x="1571" y="21591"/>
                    <a:pt x="1292" y="21561"/>
                  </a:cubicBezTo>
                  <a:cubicBezTo>
                    <a:pt x="485" y="21473"/>
                    <a:pt x="114" y="21189"/>
                    <a:pt x="25" y="20573"/>
                  </a:cubicBezTo>
                  <a:cubicBezTo>
                    <a:pt x="-17" y="20283"/>
                    <a:pt x="7" y="19988"/>
                    <a:pt x="7" y="19695"/>
                  </a:cubicBezTo>
                  <a:cubicBezTo>
                    <a:pt x="6" y="13764"/>
                    <a:pt x="6" y="7832"/>
                    <a:pt x="6" y="1901"/>
                  </a:cubicBezTo>
                  <a:cubicBezTo>
                    <a:pt x="6" y="1645"/>
                    <a:pt x="-10" y="1388"/>
                    <a:pt x="15" y="1133"/>
                  </a:cubicBezTo>
                  <a:cubicBezTo>
                    <a:pt x="88" y="368"/>
                    <a:pt x="435" y="88"/>
                    <a:pt x="1404" y="16"/>
                  </a:cubicBezTo>
                  <a:cubicBezTo>
                    <a:pt x="1732" y="-9"/>
                    <a:pt x="2066" y="3"/>
                    <a:pt x="2397" y="3"/>
                  </a:cubicBezTo>
                  <a:cubicBezTo>
                    <a:pt x="7984" y="3"/>
                    <a:pt x="13570" y="3"/>
                    <a:pt x="19156" y="3"/>
                  </a:cubicBezTo>
                  <a:cubicBezTo>
                    <a:pt x="19393" y="3"/>
                    <a:pt x="19630" y="-2"/>
                    <a:pt x="19866" y="6"/>
                  </a:cubicBezTo>
                  <a:cubicBezTo>
                    <a:pt x="21191" y="49"/>
                    <a:pt x="21549" y="307"/>
                    <a:pt x="21561" y="1330"/>
                  </a:cubicBezTo>
                  <a:cubicBezTo>
                    <a:pt x="21583" y="3197"/>
                    <a:pt x="21568" y="5064"/>
                    <a:pt x="21569" y="6931"/>
                  </a:cubicBezTo>
                  <a:cubicBezTo>
                    <a:pt x="21569" y="8213"/>
                    <a:pt x="21569" y="9494"/>
                    <a:pt x="21568" y="10776"/>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82" name="Shape"/>
            <p:cNvSpPr/>
            <p:nvPr/>
          </p:nvSpPr>
          <p:spPr>
            <a:xfrm>
              <a:off x="11126037" y="11163251"/>
              <a:ext cx="951482" cy="955439"/>
            </a:xfrm>
            <a:custGeom>
              <a:avLst/>
              <a:gdLst/>
              <a:ahLst/>
              <a:cxnLst>
                <a:cxn ang="0">
                  <a:pos x="wd2" y="hd2"/>
                </a:cxn>
                <a:cxn ang="5400000">
                  <a:pos x="wd2" y="hd2"/>
                </a:cxn>
                <a:cxn ang="10800000">
                  <a:pos x="wd2" y="hd2"/>
                </a:cxn>
                <a:cxn ang="16200000">
                  <a:pos x="wd2" y="hd2"/>
                </a:cxn>
              </a:cxnLst>
              <a:rect l="0" t="0" r="r" b="b"/>
              <a:pathLst>
                <a:path w="21518" h="21509" extrusionOk="0">
                  <a:moveTo>
                    <a:pt x="4147" y="20899"/>
                  </a:moveTo>
                  <a:cubicBezTo>
                    <a:pt x="4147" y="15604"/>
                    <a:pt x="4147" y="10407"/>
                    <a:pt x="4147" y="5178"/>
                  </a:cubicBezTo>
                  <a:cubicBezTo>
                    <a:pt x="2934" y="5178"/>
                    <a:pt x="1792" y="5178"/>
                    <a:pt x="663" y="5178"/>
                  </a:cubicBezTo>
                  <a:cubicBezTo>
                    <a:pt x="453" y="7161"/>
                    <a:pt x="537" y="20069"/>
                    <a:pt x="765" y="20899"/>
                  </a:cubicBezTo>
                  <a:cubicBezTo>
                    <a:pt x="1845" y="20899"/>
                    <a:pt x="2936" y="20899"/>
                    <a:pt x="4147" y="20899"/>
                  </a:cubicBezTo>
                  <a:close/>
                  <a:moveTo>
                    <a:pt x="8329" y="20875"/>
                  </a:moveTo>
                  <a:cubicBezTo>
                    <a:pt x="8535" y="19239"/>
                    <a:pt x="8463" y="3610"/>
                    <a:pt x="8250" y="2782"/>
                  </a:cubicBezTo>
                  <a:cubicBezTo>
                    <a:pt x="7143" y="2782"/>
                    <a:pt x="6027" y="2782"/>
                    <a:pt x="4849" y="2782"/>
                  </a:cubicBezTo>
                  <a:cubicBezTo>
                    <a:pt x="4849" y="8835"/>
                    <a:pt x="4849" y="14824"/>
                    <a:pt x="4849" y="20875"/>
                  </a:cubicBezTo>
                  <a:cubicBezTo>
                    <a:pt x="6021" y="20875"/>
                    <a:pt x="7138" y="20875"/>
                    <a:pt x="8329" y="20875"/>
                  </a:cubicBezTo>
                  <a:close/>
                  <a:moveTo>
                    <a:pt x="9042" y="20931"/>
                  </a:moveTo>
                  <a:cubicBezTo>
                    <a:pt x="10563" y="20929"/>
                    <a:pt x="11971" y="20964"/>
                    <a:pt x="13380" y="20912"/>
                  </a:cubicBezTo>
                  <a:cubicBezTo>
                    <a:pt x="13380" y="14067"/>
                    <a:pt x="13380" y="7368"/>
                    <a:pt x="13380" y="618"/>
                  </a:cubicBezTo>
                  <a:cubicBezTo>
                    <a:pt x="11909" y="618"/>
                    <a:pt x="10503" y="618"/>
                    <a:pt x="9042" y="618"/>
                  </a:cubicBezTo>
                  <a:cubicBezTo>
                    <a:pt x="9042" y="7384"/>
                    <a:pt x="9042" y="14083"/>
                    <a:pt x="9042" y="20931"/>
                  </a:cubicBezTo>
                  <a:close/>
                  <a:moveTo>
                    <a:pt x="14092" y="4119"/>
                  </a:moveTo>
                  <a:cubicBezTo>
                    <a:pt x="14092" y="9755"/>
                    <a:pt x="14092" y="15302"/>
                    <a:pt x="14092" y="20839"/>
                  </a:cubicBezTo>
                  <a:cubicBezTo>
                    <a:pt x="15791" y="21049"/>
                    <a:pt x="20256" y="20981"/>
                    <a:pt x="21004" y="20744"/>
                  </a:cubicBezTo>
                  <a:cubicBezTo>
                    <a:pt x="21004" y="15225"/>
                    <a:pt x="21004" y="9704"/>
                    <a:pt x="21004" y="4119"/>
                  </a:cubicBezTo>
                  <a:cubicBezTo>
                    <a:pt x="18692" y="4119"/>
                    <a:pt x="16442" y="4119"/>
                    <a:pt x="14092" y="4119"/>
                  </a:cubicBezTo>
                  <a:close/>
                  <a:moveTo>
                    <a:pt x="21518" y="21321"/>
                  </a:moveTo>
                  <a:cubicBezTo>
                    <a:pt x="20622" y="21551"/>
                    <a:pt x="1242" y="21577"/>
                    <a:pt x="193" y="21363"/>
                  </a:cubicBezTo>
                  <a:cubicBezTo>
                    <a:pt x="-33" y="20565"/>
                    <a:pt x="-82" y="5871"/>
                    <a:pt x="162" y="4565"/>
                  </a:cubicBezTo>
                  <a:cubicBezTo>
                    <a:pt x="1431" y="4565"/>
                    <a:pt x="2732" y="4565"/>
                    <a:pt x="4141" y="4565"/>
                  </a:cubicBezTo>
                  <a:cubicBezTo>
                    <a:pt x="4190" y="3740"/>
                    <a:pt x="4232" y="3034"/>
                    <a:pt x="4283" y="2170"/>
                  </a:cubicBezTo>
                  <a:cubicBezTo>
                    <a:pt x="5667" y="2152"/>
                    <a:pt x="6997" y="2135"/>
                    <a:pt x="8362" y="2117"/>
                  </a:cubicBezTo>
                  <a:cubicBezTo>
                    <a:pt x="8410" y="1397"/>
                    <a:pt x="8452" y="790"/>
                    <a:pt x="8502" y="45"/>
                  </a:cubicBezTo>
                  <a:cubicBezTo>
                    <a:pt x="10316" y="-13"/>
                    <a:pt x="12085" y="-23"/>
                    <a:pt x="14003" y="65"/>
                  </a:cubicBezTo>
                  <a:cubicBezTo>
                    <a:pt x="14003" y="1223"/>
                    <a:pt x="14003" y="2295"/>
                    <a:pt x="14003" y="3505"/>
                  </a:cubicBezTo>
                  <a:cubicBezTo>
                    <a:pt x="16584" y="3505"/>
                    <a:pt x="19022" y="3505"/>
                    <a:pt x="21518" y="3505"/>
                  </a:cubicBezTo>
                  <a:cubicBezTo>
                    <a:pt x="21518" y="9544"/>
                    <a:pt x="21518" y="15439"/>
                    <a:pt x="21518" y="21321"/>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83" name="Shape"/>
            <p:cNvSpPr/>
            <p:nvPr/>
          </p:nvSpPr>
          <p:spPr>
            <a:xfrm>
              <a:off x="4447894" y="11175851"/>
              <a:ext cx="954640" cy="949600"/>
            </a:xfrm>
            <a:custGeom>
              <a:avLst/>
              <a:gdLst/>
              <a:ahLst/>
              <a:cxnLst>
                <a:cxn ang="0">
                  <a:pos x="wd2" y="hd2"/>
                </a:cxn>
                <a:cxn ang="5400000">
                  <a:pos x="wd2" y="hd2"/>
                </a:cxn>
                <a:cxn ang="10800000">
                  <a:pos x="wd2" y="hd2"/>
                </a:cxn>
                <a:cxn ang="16200000">
                  <a:pos x="wd2" y="hd2"/>
                </a:cxn>
              </a:cxnLst>
              <a:rect l="0" t="0" r="r" b="b"/>
              <a:pathLst>
                <a:path w="21196" h="21447" extrusionOk="0">
                  <a:moveTo>
                    <a:pt x="4796" y="10628"/>
                  </a:moveTo>
                  <a:cubicBezTo>
                    <a:pt x="4350" y="11499"/>
                    <a:pt x="4423" y="11783"/>
                    <a:pt x="5061" y="12486"/>
                  </a:cubicBezTo>
                  <a:cubicBezTo>
                    <a:pt x="5401" y="12861"/>
                    <a:pt x="5735" y="12960"/>
                    <a:pt x="6248" y="12586"/>
                  </a:cubicBezTo>
                  <a:cubicBezTo>
                    <a:pt x="5765" y="11934"/>
                    <a:pt x="5323" y="11338"/>
                    <a:pt x="4796" y="10628"/>
                  </a:cubicBezTo>
                  <a:close/>
                  <a:moveTo>
                    <a:pt x="17099" y="1041"/>
                  </a:moveTo>
                  <a:cubicBezTo>
                    <a:pt x="17687" y="1838"/>
                    <a:pt x="18238" y="2585"/>
                    <a:pt x="18787" y="3329"/>
                  </a:cubicBezTo>
                  <a:cubicBezTo>
                    <a:pt x="19605" y="2737"/>
                    <a:pt x="19626" y="2673"/>
                    <a:pt x="19178" y="2016"/>
                  </a:cubicBezTo>
                  <a:cubicBezTo>
                    <a:pt x="18933" y="1656"/>
                    <a:pt x="18676" y="1303"/>
                    <a:pt x="18402" y="967"/>
                  </a:cubicBezTo>
                  <a:cubicBezTo>
                    <a:pt x="17934" y="392"/>
                    <a:pt x="17924" y="398"/>
                    <a:pt x="17099" y="1041"/>
                  </a:cubicBezTo>
                  <a:close/>
                  <a:moveTo>
                    <a:pt x="7826" y="12071"/>
                  </a:moveTo>
                  <a:cubicBezTo>
                    <a:pt x="7111" y="11104"/>
                    <a:pt x="6435" y="10190"/>
                    <a:pt x="5724" y="9227"/>
                  </a:cubicBezTo>
                  <a:cubicBezTo>
                    <a:pt x="5418" y="9490"/>
                    <a:pt x="5211" y="9669"/>
                    <a:pt x="4952" y="9892"/>
                  </a:cubicBezTo>
                  <a:cubicBezTo>
                    <a:pt x="5662" y="10854"/>
                    <a:pt x="6336" y="11769"/>
                    <a:pt x="7052" y="12741"/>
                  </a:cubicBezTo>
                  <a:cubicBezTo>
                    <a:pt x="7368" y="12467"/>
                    <a:pt x="7572" y="12291"/>
                    <a:pt x="7826" y="12071"/>
                  </a:cubicBezTo>
                  <a:close/>
                  <a:moveTo>
                    <a:pt x="7134" y="17961"/>
                  </a:moveTo>
                  <a:cubicBezTo>
                    <a:pt x="5736" y="17961"/>
                    <a:pt x="4420" y="17961"/>
                    <a:pt x="3048" y="17961"/>
                  </a:cubicBezTo>
                  <a:cubicBezTo>
                    <a:pt x="3065" y="18271"/>
                    <a:pt x="3077" y="18508"/>
                    <a:pt x="3096" y="18851"/>
                  </a:cubicBezTo>
                  <a:cubicBezTo>
                    <a:pt x="4332" y="18851"/>
                    <a:pt x="5513" y="18856"/>
                    <a:pt x="6693" y="18848"/>
                  </a:cubicBezTo>
                  <a:cubicBezTo>
                    <a:pt x="7295" y="18844"/>
                    <a:pt x="7300" y="18477"/>
                    <a:pt x="7134" y="17961"/>
                  </a:cubicBezTo>
                  <a:close/>
                  <a:moveTo>
                    <a:pt x="17253" y="10759"/>
                  </a:moveTo>
                  <a:cubicBezTo>
                    <a:pt x="17280" y="11497"/>
                    <a:pt x="17949" y="12135"/>
                    <a:pt x="18666" y="12107"/>
                  </a:cubicBezTo>
                  <a:cubicBezTo>
                    <a:pt x="19388" y="12079"/>
                    <a:pt x="20016" y="11393"/>
                    <a:pt x="19988" y="10663"/>
                  </a:cubicBezTo>
                  <a:cubicBezTo>
                    <a:pt x="19960" y="9922"/>
                    <a:pt x="19298" y="9296"/>
                    <a:pt x="18572" y="9323"/>
                  </a:cubicBezTo>
                  <a:cubicBezTo>
                    <a:pt x="17839" y="9350"/>
                    <a:pt x="17226" y="10018"/>
                    <a:pt x="17253" y="10759"/>
                  </a:cubicBezTo>
                  <a:close/>
                  <a:moveTo>
                    <a:pt x="8747" y="17320"/>
                  </a:moveTo>
                  <a:cubicBezTo>
                    <a:pt x="8855" y="16347"/>
                    <a:pt x="8754" y="16159"/>
                    <a:pt x="7969" y="16148"/>
                  </a:cubicBezTo>
                  <a:cubicBezTo>
                    <a:pt x="6037" y="16122"/>
                    <a:pt x="4104" y="16123"/>
                    <a:pt x="2172" y="16148"/>
                  </a:cubicBezTo>
                  <a:cubicBezTo>
                    <a:pt x="1403" y="16158"/>
                    <a:pt x="1288" y="16367"/>
                    <a:pt x="1396" y="17320"/>
                  </a:cubicBezTo>
                  <a:cubicBezTo>
                    <a:pt x="3844" y="17320"/>
                    <a:pt x="6299" y="17320"/>
                    <a:pt x="8747" y="17320"/>
                  </a:cubicBezTo>
                  <a:close/>
                  <a:moveTo>
                    <a:pt x="650" y="20882"/>
                  </a:moveTo>
                  <a:cubicBezTo>
                    <a:pt x="7368" y="20882"/>
                    <a:pt x="13999" y="20882"/>
                    <a:pt x="20626" y="20882"/>
                  </a:cubicBezTo>
                  <a:cubicBezTo>
                    <a:pt x="20683" y="19526"/>
                    <a:pt x="20585" y="19408"/>
                    <a:pt x="19345" y="19407"/>
                  </a:cubicBezTo>
                  <a:cubicBezTo>
                    <a:pt x="13522" y="19402"/>
                    <a:pt x="7699" y="19402"/>
                    <a:pt x="1876" y="19407"/>
                  </a:cubicBezTo>
                  <a:cubicBezTo>
                    <a:pt x="652" y="19408"/>
                    <a:pt x="556" y="19532"/>
                    <a:pt x="650" y="20882"/>
                  </a:cubicBezTo>
                  <a:close/>
                  <a:moveTo>
                    <a:pt x="16121" y="639"/>
                  </a:moveTo>
                  <a:cubicBezTo>
                    <a:pt x="15705" y="923"/>
                    <a:pt x="15406" y="1109"/>
                    <a:pt x="15125" y="1320"/>
                  </a:cubicBezTo>
                  <a:cubicBezTo>
                    <a:pt x="14257" y="1972"/>
                    <a:pt x="13395" y="2633"/>
                    <a:pt x="12531" y="3291"/>
                  </a:cubicBezTo>
                  <a:cubicBezTo>
                    <a:pt x="10630" y="4739"/>
                    <a:pt x="8727" y="6184"/>
                    <a:pt x="6828" y="7634"/>
                  </a:cubicBezTo>
                  <a:cubicBezTo>
                    <a:pt x="5810" y="8412"/>
                    <a:pt x="5811" y="8417"/>
                    <a:pt x="6542" y="9419"/>
                  </a:cubicBezTo>
                  <a:cubicBezTo>
                    <a:pt x="7056" y="10124"/>
                    <a:pt x="7568" y="10831"/>
                    <a:pt x="8098" y="11525"/>
                  </a:cubicBezTo>
                  <a:cubicBezTo>
                    <a:pt x="8266" y="11746"/>
                    <a:pt x="8487" y="11925"/>
                    <a:pt x="8752" y="12192"/>
                  </a:cubicBezTo>
                  <a:cubicBezTo>
                    <a:pt x="9637" y="11522"/>
                    <a:pt x="10470" y="10893"/>
                    <a:pt x="11301" y="10262"/>
                  </a:cubicBezTo>
                  <a:cubicBezTo>
                    <a:pt x="12137" y="9627"/>
                    <a:pt x="12971" y="8990"/>
                    <a:pt x="13807" y="8353"/>
                  </a:cubicBezTo>
                  <a:cubicBezTo>
                    <a:pt x="14671" y="7695"/>
                    <a:pt x="15551" y="7058"/>
                    <a:pt x="16394" y="6373"/>
                  </a:cubicBezTo>
                  <a:cubicBezTo>
                    <a:pt x="17194" y="5724"/>
                    <a:pt x="18134" y="5234"/>
                    <a:pt x="18844" y="4325"/>
                  </a:cubicBezTo>
                  <a:cubicBezTo>
                    <a:pt x="17923" y="3079"/>
                    <a:pt x="17048" y="1894"/>
                    <a:pt x="16121" y="639"/>
                  </a:cubicBezTo>
                  <a:close/>
                  <a:moveTo>
                    <a:pt x="9427" y="17810"/>
                  </a:moveTo>
                  <a:cubicBezTo>
                    <a:pt x="8851" y="17862"/>
                    <a:pt x="8397" y="17903"/>
                    <a:pt x="7951" y="17943"/>
                  </a:cubicBezTo>
                  <a:cubicBezTo>
                    <a:pt x="7752" y="18787"/>
                    <a:pt x="7761" y="18842"/>
                    <a:pt x="8434" y="18848"/>
                  </a:cubicBezTo>
                  <a:cubicBezTo>
                    <a:pt x="10629" y="18866"/>
                    <a:pt x="12824" y="18846"/>
                    <a:pt x="15019" y="18859"/>
                  </a:cubicBezTo>
                  <a:cubicBezTo>
                    <a:pt x="15475" y="18862"/>
                    <a:pt x="15743" y="18628"/>
                    <a:pt x="15994" y="18289"/>
                  </a:cubicBezTo>
                  <a:cubicBezTo>
                    <a:pt x="17209" y="16647"/>
                    <a:pt x="17954" y="14815"/>
                    <a:pt x="18243" y="12730"/>
                  </a:cubicBezTo>
                  <a:cubicBezTo>
                    <a:pt x="17468" y="12286"/>
                    <a:pt x="16745" y="11804"/>
                    <a:pt x="16732" y="10771"/>
                  </a:cubicBezTo>
                  <a:cubicBezTo>
                    <a:pt x="16719" y="9802"/>
                    <a:pt x="17249" y="9214"/>
                    <a:pt x="18175" y="8759"/>
                  </a:cubicBezTo>
                  <a:cubicBezTo>
                    <a:pt x="17946" y="7995"/>
                    <a:pt x="17720" y="7246"/>
                    <a:pt x="17450" y="6344"/>
                  </a:cubicBezTo>
                  <a:cubicBezTo>
                    <a:pt x="17049" y="6614"/>
                    <a:pt x="16757" y="6790"/>
                    <a:pt x="16486" y="6996"/>
                  </a:cubicBezTo>
                  <a:cubicBezTo>
                    <a:pt x="14351" y="8616"/>
                    <a:pt x="12223" y="10243"/>
                    <a:pt x="10089" y="11863"/>
                  </a:cubicBezTo>
                  <a:cubicBezTo>
                    <a:pt x="9576" y="12253"/>
                    <a:pt x="9106" y="12752"/>
                    <a:pt x="8363" y="12602"/>
                  </a:cubicBezTo>
                  <a:cubicBezTo>
                    <a:pt x="8270" y="12583"/>
                    <a:pt x="8114" y="12620"/>
                    <a:pt x="8063" y="12689"/>
                  </a:cubicBezTo>
                  <a:cubicBezTo>
                    <a:pt x="7516" y="13439"/>
                    <a:pt x="6649" y="13176"/>
                    <a:pt x="5935" y="13371"/>
                  </a:cubicBezTo>
                  <a:cubicBezTo>
                    <a:pt x="5663" y="13445"/>
                    <a:pt x="5225" y="13365"/>
                    <a:pt x="5035" y="13176"/>
                  </a:cubicBezTo>
                  <a:cubicBezTo>
                    <a:pt x="4606" y="12749"/>
                    <a:pt x="4274" y="12217"/>
                    <a:pt x="3925" y="11712"/>
                  </a:cubicBezTo>
                  <a:cubicBezTo>
                    <a:pt x="3851" y="11606"/>
                    <a:pt x="3812" y="11399"/>
                    <a:pt x="3864" y="11292"/>
                  </a:cubicBezTo>
                  <a:cubicBezTo>
                    <a:pt x="4209" y="10586"/>
                    <a:pt x="4175" y="9692"/>
                    <a:pt x="4891" y="9166"/>
                  </a:cubicBezTo>
                  <a:cubicBezTo>
                    <a:pt x="5089" y="9021"/>
                    <a:pt x="5371" y="8832"/>
                    <a:pt x="5397" y="8634"/>
                  </a:cubicBezTo>
                  <a:cubicBezTo>
                    <a:pt x="5502" y="7823"/>
                    <a:pt x="6128" y="7495"/>
                    <a:pt x="6666" y="7084"/>
                  </a:cubicBezTo>
                  <a:cubicBezTo>
                    <a:pt x="9398" y="4994"/>
                    <a:pt x="12137" y="2914"/>
                    <a:pt x="14869" y="825"/>
                  </a:cubicBezTo>
                  <a:cubicBezTo>
                    <a:pt x="15370" y="442"/>
                    <a:pt x="15848" y="78"/>
                    <a:pt x="16538" y="372"/>
                  </a:cubicBezTo>
                  <a:cubicBezTo>
                    <a:pt x="16689" y="436"/>
                    <a:pt x="16938" y="324"/>
                    <a:pt x="17120" y="243"/>
                  </a:cubicBezTo>
                  <a:cubicBezTo>
                    <a:pt x="18014" y="-153"/>
                    <a:pt x="18259" y="-103"/>
                    <a:pt x="18861" y="675"/>
                  </a:cubicBezTo>
                  <a:cubicBezTo>
                    <a:pt x="19172" y="1077"/>
                    <a:pt x="19482" y="1483"/>
                    <a:pt x="19761" y="1909"/>
                  </a:cubicBezTo>
                  <a:cubicBezTo>
                    <a:pt x="20158" y="2514"/>
                    <a:pt x="20163" y="2893"/>
                    <a:pt x="19687" y="3379"/>
                  </a:cubicBezTo>
                  <a:cubicBezTo>
                    <a:pt x="19387" y="3685"/>
                    <a:pt x="19225" y="3957"/>
                    <a:pt x="19218" y="4409"/>
                  </a:cubicBezTo>
                  <a:cubicBezTo>
                    <a:pt x="19214" y="4687"/>
                    <a:pt x="18975" y="4998"/>
                    <a:pt x="18769" y="5228"/>
                  </a:cubicBezTo>
                  <a:cubicBezTo>
                    <a:pt x="18532" y="5494"/>
                    <a:pt x="18215" y="5685"/>
                    <a:pt x="17893" y="5941"/>
                  </a:cubicBezTo>
                  <a:cubicBezTo>
                    <a:pt x="18146" y="6783"/>
                    <a:pt x="18379" y="7618"/>
                    <a:pt x="18659" y="8436"/>
                  </a:cubicBezTo>
                  <a:cubicBezTo>
                    <a:pt x="18717" y="8605"/>
                    <a:pt x="18934" y="8768"/>
                    <a:pt x="19114" y="8835"/>
                  </a:cubicBezTo>
                  <a:cubicBezTo>
                    <a:pt x="19985" y="9159"/>
                    <a:pt x="20496" y="9757"/>
                    <a:pt x="20502" y="10713"/>
                  </a:cubicBezTo>
                  <a:cubicBezTo>
                    <a:pt x="20507" y="11678"/>
                    <a:pt x="19972" y="12266"/>
                    <a:pt x="19112" y="12590"/>
                  </a:cubicBezTo>
                  <a:cubicBezTo>
                    <a:pt x="19015" y="12626"/>
                    <a:pt x="18931" y="12695"/>
                    <a:pt x="18810" y="12768"/>
                  </a:cubicBezTo>
                  <a:cubicBezTo>
                    <a:pt x="18479" y="14915"/>
                    <a:pt x="17699" y="16895"/>
                    <a:pt x="16254" y="18857"/>
                  </a:cubicBezTo>
                  <a:cubicBezTo>
                    <a:pt x="16984" y="18857"/>
                    <a:pt x="17475" y="18857"/>
                    <a:pt x="17966" y="18857"/>
                  </a:cubicBezTo>
                  <a:cubicBezTo>
                    <a:pt x="18362" y="18857"/>
                    <a:pt x="18758" y="18856"/>
                    <a:pt x="19154" y="18857"/>
                  </a:cubicBezTo>
                  <a:cubicBezTo>
                    <a:pt x="21036" y="18864"/>
                    <a:pt x="21468" y="19432"/>
                    <a:pt x="21050" y="21447"/>
                  </a:cubicBezTo>
                  <a:cubicBezTo>
                    <a:pt x="14106" y="21447"/>
                    <a:pt x="7147" y="21447"/>
                    <a:pt x="146" y="21447"/>
                  </a:cubicBezTo>
                  <a:cubicBezTo>
                    <a:pt x="-30" y="20666"/>
                    <a:pt x="-132" y="19950"/>
                    <a:pt x="349" y="19309"/>
                  </a:cubicBezTo>
                  <a:cubicBezTo>
                    <a:pt x="864" y="18622"/>
                    <a:pt x="1705" y="19005"/>
                    <a:pt x="2412" y="18741"/>
                  </a:cubicBezTo>
                  <a:cubicBezTo>
                    <a:pt x="2412" y="18497"/>
                    <a:pt x="2412" y="18261"/>
                    <a:pt x="2412" y="17963"/>
                  </a:cubicBezTo>
                  <a:cubicBezTo>
                    <a:pt x="1891" y="17919"/>
                    <a:pt x="1401" y="17877"/>
                    <a:pt x="805" y="17827"/>
                  </a:cubicBezTo>
                  <a:cubicBezTo>
                    <a:pt x="787" y="17451"/>
                    <a:pt x="730" y="17097"/>
                    <a:pt x="760" y="16751"/>
                  </a:cubicBezTo>
                  <a:cubicBezTo>
                    <a:pt x="823" y="16047"/>
                    <a:pt x="1168" y="15658"/>
                    <a:pt x="1866" y="15647"/>
                  </a:cubicBezTo>
                  <a:cubicBezTo>
                    <a:pt x="3989" y="15613"/>
                    <a:pt x="6113" y="15614"/>
                    <a:pt x="8236" y="15643"/>
                  </a:cubicBezTo>
                  <a:cubicBezTo>
                    <a:pt x="8971" y="15653"/>
                    <a:pt x="9343" y="16066"/>
                    <a:pt x="9422" y="16803"/>
                  </a:cubicBezTo>
                  <a:cubicBezTo>
                    <a:pt x="9453" y="17090"/>
                    <a:pt x="9427" y="17383"/>
                    <a:pt x="9427" y="1781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84" name="Shape"/>
            <p:cNvSpPr/>
            <p:nvPr/>
          </p:nvSpPr>
          <p:spPr>
            <a:xfrm>
              <a:off x="2217648" y="8958203"/>
              <a:ext cx="954766" cy="950759"/>
            </a:xfrm>
            <a:custGeom>
              <a:avLst/>
              <a:gdLst/>
              <a:ahLst/>
              <a:cxnLst>
                <a:cxn ang="0">
                  <a:pos x="wd2" y="hd2"/>
                </a:cxn>
                <a:cxn ang="5400000">
                  <a:pos x="wd2" y="hd2"/>
                </a:cxn>
                <a:cxn ang="10800000">
                  <a:pos x="wd2" y="hd2"/>
                </a:cxn>
                <a:cxn ang="16200000">
                  <a:pos x="wd2" y="hd2"/>
                </a:cxn>
              </a:cxnLst>
              <a:rect l="0" t="0" r="r" b="b"/>
              <a:pathLst>
                <a:path w="21430" h="21600" extrusionOk="0">
                  <a:moveTo>
                    <a:pt x="18409" y="15116"/>
                  </a:moveTo>
                  <a:cubicBezTo>
                    <a:pt x="13258" y="15116"/>
                    <a:pt x="8168" y="15116"/>
                    <a:pt x="3002" y="15116"/>
                  </a:cubicBezTo>
                  <a:cubicBezTo>
                    <a:pt x="3033" y="15505"/>
                    <a:pt x="3059" y="15814"/>
                    <a:pt x="3085" y="16141"/>
                  </a:cubicBezTo>
                  <a:cubicBezTo>
                    <a:pt x="8228" y="16141"/>
                    <a:pt x="13288" y="16141"/>
                    <a:pt x="18409" y="16141"/>
                  </a:cubicBezTo>
                  <a:cubicBezTo>
                    <a:pt x="18409" y="15768"/>
                    <a:pt x="18409" y="15463"/>
                    <a:pt x="18409" y="15116"/>
                  </a:cubicBezTo>
                  <a:close/>
                  <a:moveTo>
                    <a:pt x="20838" y="16863"/>
                  </a:moveTo>
                  <a:cubicBezTo>
                    <a:pt x="14074" y="16863"/>
                    <a:pt x="7373" y="16863"/>
                    <a:pt x="605" y="16863"/>
                  </a:cubicBezTo>
                  <a:cubicBezTo>
                    <a:pt x="575" y="18315"/>
                    <a:pt x="543" y="19687"/>
                    <a:pt x="618" y="21036"/>
                  </a:cubicBezTo>
                  <a:cubicBezTo>
                    <a:pt x="2779" y="21255"/>
                    <a:pt x="19994" y="21164"/>
                    <a:pt x="20838" y="20933"/>
                  </a:cubicBezTo>
                  <a:cubicBezTo>
                    <a:pt x="20838" y="19603"/>
                    <a:pt x="20838" y="18260"/>
                    <a:pt x="20838" y="16863"/>
                  </a:cubicBezTo>
                  <a:close/>
                  <a:moveTo>
                    <a:pt x="20809" y="14411"/>
                  </a:moveTo>
                  <a:cubicBezTo>
                    <a:pt x="21045" y="12155"/>
                    <a:pt x="20951" y="2841"/>
                    <a:pt x="20707" y="2102"/>
                  </a:cubicBezTo>
                  <a:cubicBezTo>
                    <a:pt x="14025" y="2102"/>
                    <a:pt x="7349" y="2102"/>
                    <a:pt x="655" y="2102"/>
                  </a:cubicBezTo>
                  <a:cubicBezTo>
                    <a:pt x="655" y="6242"/>
                    <a:pt x="655" y="10307"/>
                    <a:pt x="655" y="14411"/>
                  </a:cubicBezTo>
                  <a:cubicBezTo>
                    <a:pt x="7407" y="14411"/>
                    <a:pt x="14083" y="14411"/>
                    <a:pt x="20809" y="14411"/>
                  </a:cubicBezTo>
                  <a:close/>
                  <a:moveTo>
                    <a:pt x="2868" y="0"/>
                  </a:moveTo>
                  <a:cubicBezTo>
                    <a:pt x="2950" y="511"/>
                    <a:pt x="3022" y="953"/>
                    <a:pt x="3099" y="1431"/>
                  </a:cubicBezTo>
                  <a:cubicBezTo>
                    <a:pt x="8199" y="1431"/>
                    <a:pt x="13271" y="1431"/>
                    <a:pt x="18380" y="1431"/>
                  </a:cubicBezTo>
                  <a:cubicBezTo>
                    <a:pt x="18453" y="947"/>
                    <a:pt x="18516" y="526"/>
                    <a:pt x="18590" y="39"/>
                  </a:cubicBezTo>
                  <a:cubicBezTo>
                    <a:pt x="19251" y="329"/>
                    <a:pt x="18830" y="936"/>
                    <a:pt x="19174" y="1426"/>
                  </a:cubicBezTo>
                  <a:cubicBezTo>
                    <a:pt x="19794" y="1468"/>
                    <a:pt x="20531" y="1519"/>
                    <a:pt x="21341" y="1574"/>
                  </a:cubicBezTo>
                  <a:cubicBezTo>
                    <a:pt x="21341" y="6052"/>
                    <a:pt x="21341" y="10477"/>
                    <a:pt x="21341" y="14981"/>
                  </a:cubicBezTo>
                  <a:cubicBezTo>
                    <a:pt x="20562" y="15019"/>
                    <a:pt x="19850" y="15053"/>
                    <a:pt x="19072" y="15091"/>
                  </a:cubicBezTo>
                  <a:cubicBezTo>
                    <a:pt x="19072" y="15443"/>
                    <a:pt x="19072" y="15749"/>
                    <a:pt x="19072" y="16146"/>
                  </a:cubicBezTo>
                  <a:cubicBezTo>
                    <a:pt x="19806" y="16186"/>
                    <a:pt x="20517" y="16225"/>
                    <a:pt x="21202" y="16262"/>
                  </a:cubicBezTo>
                  <a:cubicBezTo>
                    <a:pt x="21471" y="17112"/>
                    <a:pt x="21511" y="20407"/>
                    <a:pt x="21269" y="21600"/>
                  </a:cubicBezTo>
                  <a:cubicBezTo>
                    <a:pt x="14252" y="21600"/>
                    <a:pt x="7220" y="21600"/>
                    <a:pt x="25" y="21600"/>
                  </a:cubicBezTo>
                  <a:cubicBezTo>
                    <a:pt x="0" y="19858"/>
                    <a:pt x="4" y="18147"/>
                    <a:pt x="26" y="16308"/>
                  </a:cubicBezTo>
                  <a:cubicBezTo>
                    <a:pt x="827" y="16250"/>
                    <a:pt x="1565" y="16197"/>
                    <a:pt x="2363" y="16139"/>
                  </a:cubicBezTo>
                  <a:cubicBezTo>
                    <a:pt x="2363" y="15787"/>
                    <a:pt x="2363" y="15478"/>
                    <a:pt x="2363" y="15056"/>
                  </a:cubicBezTo>
                  <a:cubicBezTo>
                    <a:pt x="1626" y="15056"/>
                    <a:pt x="913" y="15056"/>
                    <a:pt x="237" y="15056"/>
                  </a:cubicBezTo>
                  <a:cubicBezTo>
                    <a:pt x="-38" y="14161"/>
                    <a:pt x="-89" y="2850"/>
                    <a:pt x="164" y="1557"/>
                  </a:cubicBezTo>
                  <a:cubicBezTo>
                    <a:pt x="846" y="1524"/>
                    <a:pt x="1558" y="1490"/>
                    <a:pt x="2216" y="1458"/>
                  </a:cubicBezTo>
                  <a:cubicBezTo>
                    <a:pt x="2670" y="1067"/>
                    <a:pt x="2168" y="375"/>
                    <a:pt x="2868"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85" name="Shape"/>
            <p:cNvSpPr/>
            <p:nvPr/>
          </p:nvSpPr>
          <p:spPr>
            <a:xfrm>
              <a:off x="113402" y="11238852"/>
              <a:ext cx="705142" cy="885056"/>
            </a:xfrm>
            <a:custGeom>
              <a:avLst/>
              <a:gdLst/>
              <a:ahLst/>
              <a:cxnLst>
                <a:cxn ang="0">
                  <a:pos x="wd2" y="hd2"/>
                </a:cxn>
                <a:cxn ang="5400000">
                  <a:pos x="wd2" y="hd2"/>
                </a:cxn>
                <a:cxn ang="10800000">
                  <a:pos x="wd2" y="hd2"/>
                </a:cxn>
                <a:cxn ang="16200000">
                  <a:pos x="wd2" y="hd2"/>
                </a:cxn>
              </a:cxnLst>
              <a:rect l="0" t="0" r="r" b="b"/>
              <a:pathLst>
                <a:path w="21571" h="20881" extrusionOk="0">
                  <a:moveTo>
                    <a:pt x="14727" y="1419"/>
                  </a:moveTo>
                  <a:cubicBezTo>
                    <a:pt x="15705" y="1419"/>
                    <a:pt x="16535" y="1419"/>
                    <a:pt x="17459" y="1419"/>
                  </a:cubicBezTo>
                  <a:cubicBezTo>
                    <a:pt x="16443" y="319"/>
                    <a:pt x="15793" y="317"/>
                    <a:pt x="14727" y="1419"/>
                  </a:cubicBezTo>
                  <a:close/>
                  <a:moveTo>
                    <a:pt x="6745" y="1448"/>
                  </a:moveTo>
                  <a:cubicBezTo>
                    <a:pt x="5845" y="301"/>
                    <a:pt x="4962" y="305"/>
                    <a:pt x="4134" y="1448"/>
                  </a:cubicBezTo>
                  <a:cubicBezTo>
                    <a:pt x="4991" y="1448"/>
                    <a:pt x="5793" y="1448"/>
                    <a:pt x="6745" y="1448"/>
                  </a:cubicBezTo>
                  <a:close/>
                  <a:moveTo>
                    <a:pt x="17292" y="18071"/>
                  </a:moveTo>
                  <a:cubicBezTo>
                    <a:pt x="17292" y="18585"/>
                    <a:pt x="17267" y="19035"/>
                    <a:pt x="17299" y="19482"/>
                  </a:cubicBezTo>
                  <a:cubicBezTo>
                    <a:pt x="17334" y="19966"/>
                    <a:pt x="17679" y="20285"/>
                    <a:pt x="18330" y="20277"/>
                  </a:cubicBezTo>
                  <a:cubicBezTo>
                    <a:pt x="18982" y="20269"/>
                    <a:pt x="19304" y="19930"/>
                    <a:pt x="19341" y="19455"/>
                  </a:cubicBezTo>
                  <a:cubicBezTo>
                    <a:pt x="19376" y="19012"/>
                    <a:pt x="19349" y="18565"/>
                    <a:pt x="19349" y="18071"/>
                  </a:cubicBezTo>
                  <a:cubicBezTo>
                    <a:pt x="18626" y="18071"/>
                    <a:pt x="18093" y="18071"/>
                    <a:pt x="17292" y="18071"/>
                  </a:cubicBezTo>
                  <a:close/>
                  <a:moveTo>
                    <a:pt x="2220" y="18077"/>
                  </a:moveTo>
                  <a:cubicBezTo>
                    <a:pt x="2220" y="18632"/>
                    <a:pt x="2189" y="19050"/>
                    <a:pt x="2228" y="19464"/>
                  </a:cubicBezTo>
                  <a:cubicBezTo>
                    <a:pt x="2272" y="19936"/>
                    <a:pt x="2593" y="20272"/>
                    <a:pt x="3248" y="20277"/>
                  </a:cubicBezTo>
                  <a:cubicBezTo>
                    <a:pt x="3905" y="20281"/>
                    <a:pt x="4230" y="19958"/>
                    <a:pt x="4259" y="19474"/>
                  </a:cubicBezTo>
                  <a:cubicBezTo>
                    <a:pt x="4286" y="19028"/>
                    <a:pt x="4265" y="18581"/>
                    <a:pt x="4265" y="18077"/>
                  </a:cubicBezTo>
                  <a:cubicBezTo>
                    <a:pt x="3534" y="18077"/>
                    <a:pt x="2967" y="18077"/>
                    <a:pt x="2220" y="18077"/>
                  </a:cubicBezTo>
                  <a:close/>
                  <a:moveTo>
                    <a:pt x="20778" y="3918"/>
                  </a:moveTo>
                  <a:cubicBezTo>
                    <a:pt x="20539" y="2572"/>
                    <a:pt x="19994" y="2135"/>
                    <a:pt x="18496" y="2130"/>
                  </a:cubicBezTo>
                  <a:cubicBezTo>
                    <a:pt x="13340" y="2111"/>
                    <a:pt x="8184" y="2122"/>
                    <a:pt x="3028" y="2125"/>
                  </a:cubicBezTo>
                  <a:cubicBezTo>
                    <a:pt x="2781" y="2125"/>
                    <a:pt x="2526" y="2134"/>
                    <a:pt x="2290" y="2182"/>
                  </a:cubicBezTo>
                  <a:cubicBezTo>
                    <a:pt x="1273" y="2388"/>
                    <a:pt x="818" y="2973"/>
                    <a:pt x="950" y="3918"/>
                  </a:cubicBezTo>
                  <a:cubicBezTo>
                    <a:pt x="7525" y="3918"/>
                    <a:pt x="14104" y="3918"/>
                    <a:pt x="20778" y="3918"/>
                  </a:cubicBezTo>
                  <a:close/>
                  <a:moveTo>
                    <a:pt x="846" y="9663"/>
                  </a:moveTo>
                  <a:cubicBezTo>
                    <a:pt x="2364" y="9905"/>
                    <a:pt x="9191" y="9868"/>
                    <a:pt x="10330" y="9612"/>
                  </a:cubicBezTo>
                  <a:cubicBezTo>
                    <a:pt x="10330" y="7967"/>
                    <a:pt x="10330" y="6313"/>
                    <a:pt x="10330" y="4519"/>
                  </a:cubicBezTo>
                  <a:cubicBezTo>
                    <a:pt x="7109" y="4533"/>
                    <a:pt x="3983" y="4448"/>
                    <a:pt x="725" y="4585"/>
                  </a:cubicBezTo>
                  <a:cubicBezTo>
                    <a:pt x="725" y="6140"/>
                    <a:pt x="720" y="7582"/>
                    <a:pt x="730" y="9023"/>
                  </a:cubicBezTo>
                  <a:cubicBezTo>
                    <a:pt x="732" y="9243"/>
                    <a:pt x="808" y="9462"/>
                    <a:pt x="846" y="9663"/>
                  </a:cubicBezTo>
                  <a:close/>
                  <a:moveTo>
                    <a:pt x="20782" y="4673"/>
                  </a:moveTo>
                  <a:cubicBezTo>
                    <a:pt x="19147" y="4424"/>
                    <a:pt x="12351" y="4461"/>
                    <a:pt x="11238" y="4713"/>
                  </a:cubicBezTo>
                  <a:cubicBezTo>
                    <a:pt x="11238" y="6364"/>
                    <a:pt x="11238" y="8023"/>
                    <a:pt x="11238" y="9666"/>
                  </a:cubicBezTo>
                  <a:cubicBezTo>
                    <a:pt x="12852" y="9910"/>
                    <a:pt x="19639" y="9865"/>
                    <a:pt x="20782" y="9604"/>
                  </a:cubicBezTo>
                  <a:cubicBezTo>
                    <a:pt x="20782" y="7991"/>
                    <a:pt x="20782" y="6362"/>
                    <a:pt x="20782" y="4673"/>
                  </a:cubicBezTo>
                  <a:close/>
                  <a:moveTo>
                    <a:pt x="20765" y="10481"/>
                  </a:moveTo>
                  <a:cubicBezTo>
                    <a:pt x="14012" y="10481"/>
                    <a:pt x="7448" y="10481"/>
                    <a:pt x="772" y="10481"/>
                  </a:cubicBezTo>
                  <a:cubicBezTo>
                    <a:pt x="696" y="12828"/>
                    <a:pt x="701" y="15094"/>
                    <a:pt x="755" y="17334"/>
                  </a:cubicBezTo>
                  <a:cubicBezTo>
                    <a:pt x="2866" y="17590"/>
                    <a:pt x="19737" y="17516"/>
                    <a:pt x="20765" y="17266"/>
                  </a:cubicBezTo>
                  <a:cubicBezTo>
                    <a:pt x="20765" y="15030"/>
                    <a:pt x="20765" y="12790"/>
                    <a:pt x="20765" y="10481"/>
                  </a:cubicBezTo>
                  <a:close/>
                  <a:moveTo>
                    <a:pt x="21562" y="17863"/>
                  </a:moveTo>
                  <a:cubicBezTo>
                    <a:pt x="21059" y="17960"/>
                    <a:pt x="20688" y="18031"/>
                    <a:pt x="20293" y="18107"/>
                  </a:cubicBezTo>
                  <a:cubicBezTo>
                    <a:pt x="20239" y="18198"/>
                    <a:pt x="20136" y="18298"/>
                    <a:pt x="20126" y="18403"/>
                  </a:cubicBezTo>
                  <a:cubicBezTo>
                    <a:pt x="20089" y="18783"/>
                    <a:pt x="20112" y="19168"/>
                    <a:pt x="20062" y="19547"/>
                  </a:cubicBezTo>
                  <a:cubicBezTo>
                    <a:pt x="19958" y="20326"/>
                    <a:pt x="19253" y="20862"/>
                    <a:pt x="18352" y="20881"/>
                  </a:cubicBezTo>
                  <a:cubicBezTo>
                    <a:pt x="17457" y="20899"/>
                    <a:pt x="16686" y="20382"/>
                    <a:pt x="16547" y="19611"/>
                  </a:cubicBezTo>
                  <a:cubicBezTo>
                    <a:pt x="16461" y="19128"/>
                    <a:pt x="16473" y="18633"/>
                    <a:pt x="16437" y="18081"/>
                  </a:cubicBezTo>
                  <a:cubicBezTo>
                    <a:pt x="12656" y="18081"/>
                    <a:pt x="8961" y="18081"/>
                    <a:pt x="5124" y="18081"/>
                  </a:cubicBezTo>
                  <a:cubicBezTo>
                    <a:pt x="5099" y="18521"/>
                    <a:pt x="5085" y="18928"/>
                    <a:pt x="5049" y="19333"/>
                  </a:cubicBezTo>
                  <a:cubicBezTo>
                    <a:pt x="4966" y="20273"/>
                    <a:pt x="4284" y="20865"/>
                    <a:pt x="3281" y="20877"/>
                  </a:cubicBezTo>
                  <a:cubicBezTo>
                    <a:pt x="2273" y="20890"/>
                    <a:pt x="1561" y="20298"/>
                    <a:pt x="1495" y="19368"/>
                  </a:cubicBezTo>
                  <a:cubicBezTo>
                    <a:pt x="1468" y="18990"/>
                    <a:pt x="1490" y="18610"/>
                    <a:pt x="1490" y="18188"/>
                  </a:cubicBezTo>
                  <a:cubicBezTo>
                    <a:pt x="1007" y="18078"/>
                    <a:pt x="599" y="17986"/>
                    <a:pt x="124" y="17878"/>
                  </a:cubicBezTo>
                  <a:cubicBezTo>
                    <a:pt x="86" y="17634"/>
                    <a:pt x="12" y="17374"/>
                    <a:pt x="11" y="17115"/>
                  </a:cubicBezTo>
                  <a:cubicBezTo>
                    <a:pt x="3" y="14171"/>
                    <a:pt x="5" y="11228"/>
                    <a:pt x="5" y="8284"/>
                  </a:cubicBezTo>
                  <a:cubicBezTo>
                    <a:pt x="5" y="6870"/>
                    <a:pt x="-9" y="5455"/>
                    <a:pt x="10" y="4041"/>
                  </a:cubicBezTo>
                  <a:cubicBezTo>
                    <a:pt x="30" y="2588"/>
                    <a:pt x="641" y="2008"/>
                    <a:pt x="2456" y="1567"/>
                  </a:cubicBezTo>
                  <a:cubicBezTo>
                    <a:pt x="2790" y="1486"/>
                    <a:pt x="3149" y="1300"/>
                    <a:pt x="3349" y="1083"/>
                  </a:cubicBezTo>
                  <a:cubicBezTo>
                    <a:pt x="4732" y="-422"/>
                    <a:pt x="6367" y="-358"/>
                    <a:pt x="7596" y="1271"/>
                  </a:cubicBezTo>
                  <a:cubicBezTo>
                    <a:pt x="7643" y="1333"/>
                    <a:pt x="7726" y="1379"/>
                    <a:pt x="7854" y="1482"/>
                  </a:cubicBezTo>
                  <a:cubicBezTo>
                    <a:pt x="9763" y="1482"/>
                    <a:pt x="11733" y="1482"/>
                    <a:pt x="13680" y="1482"/>
                  </a:cubicBezTo>
                  <a:cubicBezTo>
                    <a:pt x="15222" y="-701"/>
                    <a:pt x="17502" y="-220"/>
                    <a:pt x="18485" y="1474"/>
                  </a:cubicBezTo>
                  <a:cubicBezTo>
                    <a:pt x="18748" y="1518"/>
                    <a:pt x="19040" y="1558"/>
                    <a:pt x="19324" y="1618"/>
                  </a:cubicBezTo>
                  <a:cubicBezTo>
                    <a:pt x="20747" y="1917"/>
                    <a:pt x="21493" y="2608"/>
                    <a:pt x="21547" y="3756"/>
                  </a:cubicBezTo>
                  <a:cubicBezTo>
                    <a:pt x="21591" y="4711"/>
                    <a:pt x="21562" y="5667"/>
                    <a:pt x="21562" y="6623"/>
                  </a:cubicBezTo>
                  <a:cubicBezTo>
                    <a:pt x="21563" y="9949"/>
                    <a:pt x="21562" y="13275"/>
                    <a:pt x="21562" y="16600"/>
                  </a:cubicBezTo>
                  <a:cubicBezTo>
                    <a:pt x="21562" y="17014"/>
                    <a:pt x="21562" y="17428"/>
                    <a:pt x="21562" y="17863"/>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86" name="Shape"/>
            <p:cNvSpPr/>
            <p:nvPr/>
          </p:nvSpPr>
          <p:spPr>
            <a:xfrm>
              <a:off x="6778943" y="11163251"/>
              <a:ext cx="739044" cy="955588"/>
            </a:xfrm>
            <a:custGeom>
              <a:avLst/>
              <a:gdLst/>
              <a:ahLst/>
              <a:cxnLst>
                <a:cxn ang="0">
                  <a:pos x="wd2" y="hd2"/>
                </a:cxn>
                <a:cxn ang="5400000">
                  <a:pos x="wd2" y="hd2"/>
                </a:cxn>
                <a:cxn ang="10800000">
                  <a:pos x="wd2" y="hd2"/>
                </a:cxn>
                <a:cxn ang="16200000">
                  <a:pos x="wd2" y="hd2"/>
                </a:cxn>
              </a:cxnLst>
              <a:rect l="0" t="0" r="r" b="b"/>
              <a:pathLst>
                <a:path w="21533" h="21575" extrusionOk="0">
                  <a:moveTo>
                    <a:pt x="20806" y="10813"/>
                  </a:moveTo>
                  <a:cubicBezTo>
                    <a:pt x="20806" y="8069"/>
                    <a:pt x="20817" y="5325"/>
                    <a:pt x="20802" y="2581"/>
                  </a:cubicBezTo>
                  <a:cubicBezTo>
                    <a:pt x="20793" y="1044"/>
                    <a:pt x="20147" y="553"/>
                    <a:pt x="18157" y="550"/>
                  </a:cubicBezTo>
                  <a:cubicBezTo>
                    <a:pt x="13246" y="544"/>
                    <a:pt x="8335" y="545"/>
                    <a:pt x="3424" y="550"/>
                  </a:cubicBezTo>
                  <a:cubicBezTo>
                    <a:pt x="1419" y="552"/>
                    <a:pt x="747" y="1041"/>
                    <a:pt x="744" y="2557"/>
                  </a:cubicBezTo>
                  <a:cubicBezTo>
                    <a:pt x="730" y="8045"/>
                    <a:pt x="730" y="13534"/>
                    <a:pt x="744" y="19022"/>
                  </a:cubicBezTo>
                  <a:cubicBezTo>
                    <a:pt x="748" y="20483"/>
                    <a:pt x="1426" y="20989"/>
                    <a:pt x="3323" y="20992"/>
                  </a:cubicBezTo>
                  <a:cubicBezTo>
                    <a:pt x="8281" y="20999"/>
                    <a:pt x="13239" y="20999"/>
                    <a:pt x="18197" y="20992"/>
                  </a:cubicBezTo>
                  <a:cubicBezTo>
                    <a:pt x="20162" y="20989"/>
                    <a:pt x="20795" y="20492"/>
                    <a:pt x="20802" y="18936"/>
                  </a:cubicBezTo>
                  <a:cubicBezTo>
                    <a:pt x="20815" y="16228"/>
                    <a:pt x="20806" y="13521"/>
                    <a:pt x="20806" y="10813"/>
                  </a:cubicBezTo>
                  <a:close/>
                  <a:moveTo>
                    <a:pt x="30" y="10654"/>
                  </a:moveTo>
                  <a:cubicBezTo>
                    <a:pt x="30" y="7948"/>
                    <a:pt x="20" y="5243"/>
                    <a:pt x="33" y="2538"/>
                  </a:cubicBezTo>
                  <a:cubicBezTo>
                    <a:pt x="41" y="761"/>
                    <a:pt x="1001" y="16"/>
                    <a:pt x="3326" y="10"/>
                  </a:cubicBezTo>
                  <a:cubicBezTo>
                    <a:pt x="8280" y="-3"/>
                    <a:pt x="13233" y="-2"/>
                    <a:pt x="18187" y="9"/>
                  </a:cubicBezTo>
                  <a:cubicBezTo>
                    <a:pt x="20576" y="15"/>
                    <a:pt x="21524" y="760"/>
                    <a:pt x="21527" y="2618"/>
                  </a:cubicBezTo>
                  <a:cubicBezTo>
                    <a:pt x="21535" y="8064"/>
                    <a:pt x="21536" y="13512"/>
                    <a:pt x="21526" y="18959"/>
                  </a:cubicBezTo>
                  <a:cubicBezTo>
                    <a:pt x="21523" y="20790"/>
                    <a:pt x="20539" y="21550"/>
                    <a:pt x="18155" y="21555"/>
                  </a:cubicBezTo>
                  <a:cubicBezTo>
                    <a:pt x="13248" y="21567"/>
                    <a:pt x="8341" y="21524"/>
                    <a:pt x="3436" y="21575"/>
                  </a:cubicBezTo>
                  <a:cubicBezTo>
                    <a:pt x="1265" y="21597"/>
                    <a:pt x="-64" y="20655"/>
                    <a:pt x="3" y="18878"/>
                  </a:cubicBezTo>
                  <a:cubicBezTo>
                    <a:pt x="105" y="16139"/>
                    <a:pt x="29" y="13395"/>
                    <a:pt x="30" y="10654"/>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87" name="Shape"/>
            <p:cNvSpPr/>
            <p:nvPr/>
          </p:nvSpPr>
          <p:spPr>
            <a:xfrm>
              <a:off x="6665542" y="8958203"/>
              <a:ext cx="953882" cy="953865"/>
            </a:xfrm>
            <a:custGeom>
              <a:avLst/>
              <a:gdLst/>
              <a:ahLst/>
              <a:cxnLst>
                <a:cxn ang="0">
                  <a:pos x="wd2" y="hd2"/>
                </a:cxn>
                <a:cxn ang="5400000">
                  <a:pos x="wd2" y="hd2"/>
                </a:cxn>
                <a:cxn ang="10800000">
                  <a:pos x="wd2" y="hd2"/>
                </a:cxn>
                <a:cxn ang="16200000">
                  <a:pos x="wd2" y="hd2"/>
                </a:cxn>
              </a:cxnLst>
              <a:rect l="0" t="0" r="r" b="b"/>
              <a:pathLst>
                <a:path w="21596" h="21594" extrusionOk="0">
                  <a:moveTo>
                    <a:pt x="21059" y="10855"/>
                  </a:moveTo>
                  <a:cubicBezTo>
                    <a:pt x="21059" y="8142"/>
                    <a:pt x="21060" y="5430"/>
                    <a:pt x="21059" y="2718"/>
                  </a:cubicBezTo>
                  <a:cubicBezTo>
                    <a:pt x="21059" y="2425"/>
                    <a:pt x="21074" y="2128"/>
                    <a:pt x="21039" y="1839"/>
                  </a:cubicBezTo>
                  <a:cubicBezTo>
                    <a:pt x="20945" y="1075"/>
                    <a:pt x="20527" y="648"/>
                    <a:pt x="19770" y="545"/>
                  </a:cubicBezTo>
                  <a:cubicBezTo>
                    <a:pt x="19482" y="506"/>
                    <a:pt x="19185" y="524"/>
                    <a:pt x="18892" y="524"/>
                  </a:cubicBezTo>
                  <a:cubicBezTo>
                    <a:pt x="13503" y="523"/>
                    <a:pt x="8115" y="523"/>
                    <a:pt x="2726" y="523"/>
                  </a:cubicBezTo>
                  <a:cubicBezTo>
                    <a:pt x="2470" y="524"/>
                    <a:pt x="2211" y="511"/>
                    <a:pt x="1957" y="536"/>
                  </a:cubicBezTo>
                  <a:cubicBezTo>
                    <a:pt x="1067" y="625"/>
                    <a:pt x="641" y="1049"/>
                    <a:pt x="553" y="1932"/>
                  </a:cubicBezTo>
                  <a:cubicBezTo>
                    <a:pt x="528" y="2186"/>
                    <a:pt x="540" y="2445"/>
                    <a:pt x="540" y="2701"/>
                  </a:cubicBezTo>
                  <a:cubicBezTo>
                    <a:pt x="539" y="8089"/>
                    <a:pt x="539" y="13477"/>
                    <a:pt x="539" y="18865"/>
                  </a:cubicBezTo>
                  <a:cubicBezTo>
                    <a:pt x="539" y="19122"/>
                    <a:pt x="528" y="19380"/>
                    <a:pt x="550" y="19635"/>
                  </a:cubicBezTo>
                  <a:cubicBezTo>
                    <a:pt x="630" y="20535"/>
                    <a:pt x="1038" y="20945"/>
                    <a:pt x="1938" y="21029"/>
                  </a:cubicBezTo>
                  <a:cubicBezTo>
                    <a:pt x="2192" y="21052"/>
                    <a:pt x="2450" y="21041"/>
                    <a:pt x="2707" y="21041"/>
                  </a:cubicBezTo>
                  <a:cubicBezTo>
                    <a:pt x="8096" y="21042"/>
                    <a:pt x="13484" y="21042"/>
                    <a:pt x="18873" y="21040"/>
                  </a:cubicBezTo>
                  <a:cubicBezTo>
                    <a:pt x="19202" y="21040"/>
                    <a:pt x="19536" y="21051"/>
                    <a:pt x="19860" y="21003"/>
                  </a:cubicBezTo>
                  <a:cubicBezTo>
                    <a:pt x="20534" y="20904"/>
                    <a:pt x="20909" y="20539"/>
                    <a:pt x="21018" y="19868"/>
                  </a:cubicBezTo>
                  <a:cubicBezTo>
                    <a:pt x="21070" y="19546"/>
                    <a:pt x="21058" y="19211"/>
                    <a:pt x="21058" y="18882"/>
                  </a:cubicBezTo>
                  <a:cubicBezTo>
                    <a:pt x="21061" y="16206"/>
                    <a:pt x="21059" y="13530"/>
                    <a:pt x="21059" y="10855"/>
                  </a:cubicBezTo>
                  <a:close/>
                  <a:moveTo>
                    <a:pt x="10908" y="3"/>
                  </a:moveTo>
                  <a:cubicBezTo>
                    <a:pt x="13696" y="2"/>
                    <a:pt x="16484" y="-3"/>
                    <a:pt x="19271" y="5"/>
                  </a:cubicBezTo>
                  <a:cubicBezTo>
                    <a:pt x="20938" y="9"/>
                    <a:pt x="21589" y="664"/>
                    <a:pt x="21591" y="2348"/>
                  </a:cubicBezTo>
                  <a:cubicBezTo>
                    <a:pt x="21597" y="7996"/>
                    <a:pt x="21598" y="13644"/>
                    <a:pt x="21591" y="19293"/>
                  </a:cubicBezTo>
                  <a:cubicBezTo>
                    <a:pt x="21589" y="20907"/>
                    <a:pt x="20923" y="21585"/>
                    <a:pt x="19328" y="21587"/>
                  </a:cubicBezTo>
                  <a:cubicBezTo>
                    <a:pt x="13643" y="21596"/>
                    <a:pt x="7958" y="21596"/>
                    <a:pt x="2272" y="21587"/>
                  </a:cubicBezTo>
                  <a:cubicBezTo>
                    <a:pt x="673" y="21585"/>
                    <a:pt x="8" y="20911"/>
                    <a:pt x="5" y="19298"/>
                  </a:cubicBezTo>
                  <a:cubicBezTo>
                    <a:pt x="-2" y="13650"/>
                    <a:pt x="-2" y="8002"/>
                    <a:pt x="5" y="2354"/>
                  </a:cubicBezTo>
                  <a:cubicBezTo>
                    <a:pt x="7" y="672"/>
                    <a:pt x="663" y="10"/>
                    <a:pt x="2325" y="5"/>
                  </a:cubicBezTo>
                  <a:cubicBezTo>
                    <a:pt x="5186" y="-4"/>
                    <a:pt x="8047" y="3"/>
                    <a:pt x="10908" y="3"/>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88" name="Shape"/>
            <p:cNvSpPr/>
            <p:nvPr/>
          </p:nvSpPr>
          <p:spPr>
            <a:xfrm>
              <a:off x="2230246" y="11163251"/>
              <a:ext cx="953108" cy="953241"/>
            </a:xfrm>
            <a:custGeom>
              <a:avLst/>
              <a:gdLst/>
              <a:ahLst/>
              <a:cxnLst>
                <a:cxn ang="0">
                  <a:pos x="wd2" y="hd2"/>
                </a:cxn>
                <a:cxn ang="5400000">
                  <a:pos x="wd2" y="hd2"/>
                </a:cxn>
                <a:cxn ang="10800000">
                  <a:pos x="wd2" y="hd2"/>
                </a:cxn>
                <a:cxn ang="16200000">
                  <a:pos x="wd2" y="hd2"/>
                </a:cxn>
              </a:cxnLst>
              <a:rect l="0" t="0" r="r" b="b"/>
              <a:pathLst>
                <a:path w="20747" h="20793" extrusionOk="0">
                  <a:moveTo>
                    <a:pt x="13938" y="12760"/>
                  </a:moveTo>
                  <a:cubicBezTo>
                    <a:pt x="13684" y="12500"/>
                    <a:pt x="13471" y="12281"/>
                    <a:pt x="13178" y="11980"/>
                  </a:cubicBezTo>
                  <a:cubicBezTo>
                    <a:pt x="12776" y="12451"/>
                    <a:pt x="12463" y="12818"/>
                    <a:pt x="12114" y="13226"/>
                  </a:cubicBezTo>
                  <a:cubicBezTo>
                    <a:pt x="12298" y="13438"/>
                    <a:pt x="12516" y="13690"/>
                    <a:pt x="12787" y="14003"/>
                  </a:cubicBezTo>
                  <a:cubicBezTo>
                    <a:pt x="13195" y="13563"/>
                    <a:pt x="13499" y="13234"/>
                    <a:pt x="13938" y="12760"/>
                  </a:cubicBezTo>
                  <a:close/>
                  <a:moveTo>
                    <a:pt x="20231" y="18683"/>
                  </a:moveTo>
                  <a:cubicBezTo>
                    <a:pt x="20104" y="18490"/>
                    <a:pt x="19913" y="18072"/>
                    <a:pt x="19612" y="17759"/>
                  </a:cubicBezTo>
                  <a:cubicBezTo>
                    <a:pt x="18389" y="16491"/>
                    <a:pt x="17135" y="15254"/>
                    <a:pt x="15888" y="14010"/>
                  </a:cubicBezTo>
                  <a:cubicBezTo>
                    <a:pt x="14651" y="12775"/>
                    <a:pt x="14846" y="12665"/>
                    <a:pt x="13472" y="14068"/>
                  </a:cubicBezTo>
                  <a:cubicBezTo>
                    <a:pt x="12867" y="14685"/>
                    <a:pt x="12870" y="14804"/>
                    <a:pt x="13501" y="15444"/>
                  </a:cubicBezTo>
                  <a:cubicBezTo>
                    <a:pt x="14887" y="16848"/>
                    <a:pt x="16282" y="18243"/>
                    <a:pt x="17681" y="19634"/>
                  </a:cubicBezTo>
                  <a:cubicBezTo>
                    <a:pt x="17878" y="19829"/>
                    <a:pt x="18101" y="20024"/>
                    <a:pt x="18349" y="20139"/>
                  </a:cubicBezTo>
                  <a:cubicBezTo>
                    <a:pt x="19207" y="20540"/>
                    <a:pt x="20214" y="19883"/>
                    <a:pt x="20231" y="18683"/>
                  </a:cubicBezTo>
                  <a:close/>
                  <a:moveTo>
                    <a:pt x="539" y="7385"/>
                  </a:moveTo>
                  <a:cubicBezTo>
                    <a:pt x="538" y="11195"/>
                    <a:pt x="3616" y="14279"/>
                    <a:pt x="7397" y="14255"/>
                  </a:cubicBezTo>
                  <a:cubicBezTo>
                    <a:pt x="11149" y="14232"/>
                    <a:pt x="14172" y="11206"/>
                    <a:pt x="14209" y="7434"/>
                  </a:cubicBezTo>
                  <a:cubicBezTo>
                    <a:pt x="14247" y="3639"/>
                    <a:pt x="11180" y="529"/>
                    <a:pt x="7392" y="519"/>
                  </a:cubicBezTo>
                  <a:cubicBezTo>
                    <a:pt x="3590" y="510"/>
                    <a:pt x="540" y="3565"/>
                    <a:pt x="539" y="7385"/>
                  </a:cubicBezTo>
                  <a:close/>
                  <a:moveTo>
                    <a:pt x="11538" y="13532"/>
                  </a:moveTo>
                  <a:cubicBezTo>
                    <a:pt x="7414" y="15995"/>
                    <a:pt x="3339" y="14408"/>
                    <a:pt x="1419" y="11755"/>
                  </a:cubicBezTo>
                  <a:cubicBezTo>
                    <a:pt x="-722" y="8796"/>
                    <a:pt x="-417" y="4760"/>
                    <a:pt x="2174" y="2144"/>
                  </a:cubicBezTo>
                  <a:cubicBezTo>
                    <a:pt x="4687" y="-395"/>
                    <a:pt x="8767" y="-720"/>
                    <a:pt x="11678" y="1387"/>
                  </a:cubicBezTo>
                  <a:cubicBezTo>
                    <a:pt x="14861" y="3690"/>
                    <a:pt x="15563" y="7491"/>
                    <a:pt x="13518" y="11575"/>
                  </a:cubicBezTo>
                  <a:cubicBezTo>
                    <a:pt x="13868" y="12017"/>
                    <a:pt x="14173" y="12506"/>
                    <a:pt x="14877" y="12560"/>
                  </a:cubicBezTo>
                  <a:cubicBezTo>
                    <a:pt x="15125" y="12579"/>
                    <a:pt x="15395" y="12783"/>
                    <a:pt x="15587" y="12973"/>
                  </a:cubicBezTo>
                  <a:cubicBezTo>
                    <a:pt x="17120" y="14487"/>
                    <a:pt x="18640" y="16015"/>
                    <a:pt x="20157" y="17544"/>
                  </a:cubicBezTo>
                  <a:cubicBezTo>
                    <a:pt x="20702" y="18093"/>
                    <a:pt x="20878" y="18761"/>
                    <a:pt x="20648" y="19495"/>
                  </a:cubicBezTo>
                  <a:cubicBezTo>
                    <a:pt x="20430" y="20191"/>
                    <a:pt x="19929" y="20613"/>
                    <a:pt x="19209" y="20754"/>
                  </a:cubicBezTo>
                  <a:cubicBezTo>
                    <a:pt x="18571" y="20880"/>
                    <a:pt x="18011" y="20691"/>
                    <a:pt x="17560" y="20245"/>
                  </a:cubicBezTo>
                  <a:cubicBezTo>
                    <a:pt x="16003" y="18705"/>
                    <a:pt x="14455" y="17155"/>
                    <a:pt x="12920" y="15594"/>
                  </a:cubicBezTo>
                  <a:cubicBezTo>
                    <a:pt x="12731" y="15402"/>
                    <a:pt x="12537" y="15126"/>
                    <a:pt x="12517" y="14875"/>
                  </a:cubicBezTo>
                  <a:cubicBezTo>
                    <a:pt x="12464" y="14212"/>
                    <a:pt x="12002" y="13916"/>
                    <a:pt x="11538" y="13532"/>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89" name="Shape"/>
            <p:cNvSpPr/>
            <p:nvPr/>
          </p:nvSpPr>
          <p:spPr>
            <a:xfrm>
              <a:off x="11226837" y="8958203"/>
              <a:ext cx="749042" cy="947021"/>
            </a:xfrm>
            <a:custGeom>
              <a:avLst/>
              <a:gdLst/>
              <a:ahLst/>
              <a:cxnLst>
                <a:cxn ang="0">
                  <a:pos x="wd2" y="hd2"/>
                </a:cxn>
                <a:cxn ang="5400000">
                  <a:pos x="wd2" y="hd2"/>
                </a:cxn>
                <a:cxn ang="10800000">
                  <a:pos x="wd2" y="hd2"/>
                </a:cxn>
                <a:cxn ang="16200000">
                  <a:pos x="wd2" y="hd2"/>
                </a:cxn>
              </a:cxnLst>
              <a:rect l="0" t="0" r="r" b="b"/>
              <a:pathLst>
                <a:path w="21600" h="21600" extrusionOk="0">
                  <a:moveTo>
                    <a:pt x="754" y="525"/>
                  </a:moveTo>
                  <a:cubicBezTo>
                    <a:pt x="754" y="7420"/>
                    <a:pt x="754" y="14200"/>
                    <a:pt x="754" y="20966"/>
                  </a:cubicBezTo>
                  <a:cubicBezTo>
                    <a:pt x="2253" y="21227"/>
                    <a:pt x="19881" y="21181"/>
                    <a:pt x="20925" y="20918"/>
                  </a:cubicBezTo>
                  <a:cubicBezTo>
                    <a:pt x="20925" y="14150"/>
                    <a:pt x="20925" y="7373"/>
                    <a:pt x="20925" y="525"/>
                  </a:cubicBezTo>
                  <a:cubicBezTo>
                    <a:pt x="14182" y="525"/>
                    <a:pt x="7532" y="525"/>
                    <a:pt x="754" y="525"/>
                  </a:cubicBezTo>
                  <a:close/>
                  <a:moveTo>
                    <a:pt x="171" y="0"/>
                  </a:moveTo>
                  <a:cubicBezTo>
                    <a:pt x="7342" y="0"/>
                    <a:pt x="14424" y="0"/>
                    <a:pt x="21600" y="0"/>
                  </a:cubicBezTo>
                  <a:cubicBezTo>
                    <a:pt x="21600" y="7220"/>
                    <a:pt x="21600" y="14369"/>
                    <a:pt x="21600" y="21600"/>
                  </a:cubicBezTo>
                  <a:cubicBezTo>
                    <a:pt x="14448" y="21600"/>
                    <a:pt x="7368" y="21600"/>
                    <a:pt x="272" y="21600"/>
                  </a:cubicBezTo>
                  <a:cubicBezTo>
                    <a:pt x="251" y="21586"/>
                    <a:pt x="214" y="21564"/>
                    <a:pt x="181" y="21537"/>
                  </a:cubicBezTo>
                  <a:cubicBezTo>
                    <a:pt x="150" y="21512"/>
                    <a:pt x="107" y="21484"/>
                    <a:pt x="100" y="21453"/>
                  </a:cubicBezTo>
                  <a:cubicBezTo>
                    <a:pt x="60" y="21273"/>
                    <a:pt x="0" y="21091"/>
                    <a:pt x="0" y="20910"/>
                  </a:cubicBezTo>
                  <a:cubicBezTo>
                    <a:pt x="1" y="14070"/>
                    <a:pt x="7" y="7231"/>
                    <a:pt x="19" y="391"/>
                  </a:cubicBezTo>
                  <a:cubicBezTo>
                    <a:pt x="19" y="288"/>
                    <a:pt x="97" y="186"/>
                    <a:pt x="171"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90" name="Shape"/>
            <p:cNvSpPr/>
            <p:nvPr/>
          </p:nvSpPr>
          <p:spPr>
            <a:xfrm>
              <a:off x="4447894" y="8958203"/>
              <a:ext cx="294122" cy="948251"/>
            </a:xfrm>
            <a:custGeom>
              <a:avLst/>
              <a:gdLst/>
              <a:ahLst/>
              <a:cxnLst>
                <a:cxn ang="0">
                  <a:pos x="wd2" y="hd2"/>
                </a:cxn>
                <a:cxn ang="5400000">
                  <a:pos x="wd2" y="hd2"/>
                </a:cxn>
                <a:cxn ang="10800000">
                  <a:pos x="wd2" y="hd2"/>
                </a:cxn>
                <a:cxn ang="16200000">
                  <a:pos x="wd2" y="hd2"/>
                </a:cxn>
              </a:cxnLst>
              <a:rect l="0" t="0" r="r" b="b"/>
              <a:pathLst>
                <a:path w="21047" h="21600" extrusionOk="0">
                  <a:moveTo>
                    <a:pt x="2071" y="533"/>
                  </a:moveTo>
                  <a:cubicBezTo>
                    <a:pt x="2071" y="7445"/>
                    <a:pt x="2071" y="14220"/>
                    <a:pt x="2071" y="21090"/>
                  </a:cubicBezTo>
                  <a:cubicBezTo>
                    <a:pt x="7895" y="21089"/>
                    <a:pt x="13486" y="21150"/>
                    <a:pt x="19055" y="21061"/>
                  </a:cubicBezTo>
                  <a:cubicBezTo>
                    <a:pt x="19055" y="14130"/>
                    <a:pt x="19055" y="7359"/>
                    <a:pt x="19055" y="533"/>
                  </a:cubicBezTo>
                  <a:cubicBezTo>
                    <a:pt x="13305" y="533"/>
                    <a:pt x="7798" y="533"/>
                    <a:pt x="2071" y="533"/>
                  </a:cubicBezTo>
                  <a:close/>
                  <a:moveTo>
                    <a:pt x="487" y="0"/>
                  </a:moveTo>
                  <a:cubicBezTo>
                    <a:pt x="7195" y="0"/>
                    <a:pt x="13768" y="0"/>
                    <a:pt x="20299" y="0"/>
                  </a:cubicBezTo>
                  <a:cubicBezTo>
                    <a:pt x="21174" y="823"/>
                    <a:pt x="21345" y="20388"/>
                    <a:pt x="20475" y="21600"/>
                  </a:cubicBezTo>
                  <a:cubicBezTo>
                    <a:pt x="13882" y="21600"/>
                    <a:pt x="7232" y="21600"/>
                    <a:pt x="631" y="21600"/>
                  </a:cubicBezTo>
                  <a:cubicBezTo>
                    <a:pt x="-102" y="20739"/>
                    <a:pt x="-255" y="1360"/>
                    <a:pt x="487"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91" name="Shape"/>
            <p:cNvSpPr/>
            <p:nvPr/>
          </p:nvSpPr>
          <p:spPr>
            <a:xfrm>
              <a:off x="5115708" y="8958203"/>
              <a:ext cx="293222" cy="947093"/>
            </a:xfrm>
            <a:custGeom>
              <a:avLst/>
              <a:gdLst/>
              <a:ahLst/>
              <a:cxnLst>
                <a:cxn ang="0">
                  <a:pos x="wd2" y="hd2"/>
                </a:cxn>
                <a:cxn ang="5400000">
                  <a:pos x="wd2" y="hd2"/>
                </a:cxn>
                <a:cxn ang="10800000">
                  <a:pos x="wd2" y="hd2"/>
                </a:cxn>
                <a:cxn ang="16200000">
                  <a:pos x="wd2" y="hd2"/>
                </a:cxn>
              </a:cxnLst>
              <a:rect l="0" t="0" r="r" b="b"/>
              <a:pathLst>
                <a:path w="21344" h="21600" extrusionOk="0">
                  <a:moveTo>
                    <a:pt x="19361" y="21038"/>
                  </a:moveTo>
                  <a:cubicBezTo>
                    <a:pt x="19361" y="14121"/>
                    <a:pt x="19361" y="7340"/>
                    <a:pt x="19361" y="573"/>
                  </a:cubicBezTo>
                  <a:cubicBezTo>
                    <a:pt x="15196" y="352"/>
                    <a:pt x="4532" y="395"/>
                    <a:pt x="2057" y="630"/>
                  </a:cubicBezTo>
                  <a:cubicBezTo>
                    <a:pt x="2057" y="7413"/>
                    <a:pt x="2057" y="14196"/>
                    <a:pt x="2057" y="21038"/>
                  </a:cubicBezTo>
                  <a:cubicBezTo>
                    <a:pt x="7896" y="21038"/>
                    <a:pt x="13503" y="21038"/>
                    <a:pt x="19361" y="21038"/>
                  </a:cubicBezTo>
                  <a:close/>
                  <a:moveTo>
                    <a:pt x="20724" y="21600"/>
                  </a:moveTo>
                  <a:cubicBezTo>
                    <a:pt x="14110" y="21600"/>
                    <a:pt x="7435" y="21600"/>
                    <a:pt x="510" y="21600"/>
                  </a:cubicBezTo>
                  <a:cubicBezTo>
                    <a:pt x="343" y="21369"/>
                    <a:pt x="20" y="21131"/>
                    <a:pt x="19" y="20893"/>
                  </a:cubicBezTo>
                  <a:cubicBezTo>
                    <a:pt x="-7" y="14132"/>
                    <a:pt x="-3" y="7371"/>
                    <a:pt x="11" y="609"/>
                  </a:cubicBezTo>
                  <a:cubicBezTo>
                    <a:pt x="11" y="432"/>
                    <a:pt x="173" y="254"/>
                    <a:pt x="297" y="0"/>
                  </a:cubicBezTo>
                  <a:cubicBezTo>
                    <a:pt x="7171" y="0"/>
                    <a:pt x="13935" y="0"/>
                    <a:pt x="20683" y="0"/>
                  </a:cubicBezTo>
                  <a:cubicBezTo>
                    <a:pt x="21520" y="873"/>
                    <a:pt x="21593" y="20537"/>
                    <a:pt x="20724"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92" name="Shape"/>
            <p:cNvSpPr/>
            <p:nvPr/>
          </p:nvSpPr>
          <p:spPr>
            <a:xfrm>
              <a:off x="4788104" y="8958203"/>
              <a:ext cx="294225" cy="948385"/>
            </a:xfrm>
            <a:custGeom>
              <a:avLst/>
              <a:gdLst/>
              <a:ahLst/>
              <a:cxnLst>
                <a:cxn ang="0">
                  <a:pos x="wd2" y="hd2"/>
                </a:cxn>
                <a:cxn ang="5400000">
                  <a:pos x="wd2" y="hd2"/>
                </a:cxn>
                <a:cxn ang="10800000">
                  <a:pos x="wd2" y="hd2"/>
                </a:cxn>
                <a:cxn ang="16200000">
                  <a:pos x="wd2" y="hd2"/>
                </a:cxn>
              </a:cxnLst>
              <a:rect l="0" t="0" r="r" b="b"/>
              <a:pathLst>
                <a:path w="21063" h="21600" extrusionOk="0">
                  <a:moveTo>
                    <a:pt x="2042" y="21090"/>
                  </a:moveTo>
                  <a:cubicBezTo>
                    <a:pt x="7926" y="21084"/>
                    <a:pt x="13518" y="21156"/>
                    <a:pt x="19035" y="21054"/>
                  </a:cubicBezTo>
                  <a:cubicBezTo>
                    <a:pt x="19702" y="18980"/>
                    <a:pt x="19444" y="1392"/>
                    <a:pt x="18755" y="541"/>
                  </a:cubicBezTo>
                  <a:cubicBezTo>
                    <a:pt x="13282" y="541"/>
                    <a:pt x="7774" y="541"/>
                    <a:pt x="2042" y="541"/>
                  </a:cubicBezTo>
                  <a:cubicBezTo>
                    <a:pt x="2042" y="7375"/>
                    <a:pt x="2042" y="14145"/>
                    <a:pt x="2042" y="21090"/>
                  </a:cubicBezTo>
                  <a:close/>
                  <a:moveTo>
                    <a:pt x="497" y="0"/>
                  </a:moveTo>
                  <a:cubicBezTo>
                    <a:pt x="7213" y="0"/>
                    <a:pt x="13788" y="0"/>
                    <a:pt x="20314" y="0"/>
                  </a:cubicBezTo>
                  <a:cubicBezTo>
                    <a:pt x="21214" y="850"/>
                    <a:pt x="21353" y="20450"/>
                    <a:pt x="20456" y="21600"/>
                  </a:cubicBezTo>
                  <a:cubicBezTo>
                    <a:pt x="13867" y="21600"/>
                    <a:pt x="7218" y="21600"/>
                    <a:pt x="622" y="21600"/>
                  </a:cubicBezTo>
                  <a:cubicBezTo>
                    <a:pt x="-115" y="20718"/>
                    <a:pt x="-247" y="1302"/>
                    <a:pt x="497"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93" name="Shape"/>
            <p:cNvSpPr/>
            <p:nvPr/>
          </p:nvSpPr>
          <p:spPr>
            <a:xfrm>
              <a:off x="340208" y="11188451"/>
              <a:ext cx="34922" cy="42777"/>
            </a:xfrm>
            <a:custGeom>
              <a:avLst/>
              <a:gdLst/>
              <a:ahLst/>
              <a:cxnLst>
                <a:cxn ang="0">
                  <a:pos x="wd2" y="hd2"/>
                </a:cxn>
                <a:cxn ang="5400000">
                  <a:pos x="wd2" y="hd2"/>
                </a:cxn>
                <a:cxn ang="10800000">
                  <a:pos x="wd2" y="hd2"/>
                </a:cxn>
                <a:cxn ang="16200000">
                  <a:pos x="wd2" y="hd2"/>
                </a:cxn>
              </a:cxnLst>
              <a:rect l="0" t="0" r="r" b="b"/>
              <a:pathLst>
                <a:path w="19597" h="21600" extrusionOk="0">
                  <a:moveTo>
                    <a:pt x="0" y="16694"/>
                  </a:moveTo>
                  <a:cubicBezTo>
                    <a:pt x="5261" y="12086"/>
                    <a:pt x="10522" y="7479"/>
                    <a:pt x="19061" y="0"/>
                  </a:cubicBezTo>
                  <a:cubicBezTo>
                    <a:pt x="21600" y="16204"/>
                    <a:pt x="14797" y="19801"/>
                    <a:pt x="5536" y="21600"/>
                  </a:cubicBezTo>
                  <a:cubicBezTo>
                    <a:pt x="3691" y="19964"/>
                    <a:pt x="1845" y="18329"/>
                    <a:pt x="0" y="16694"/>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94" name="Shape"/>
            <p:cNvSpPr/>
            <p:nvPr/>
          </p:nvSpPr>
          <p:spPr>
            <a:xfrm>
              <a:off x="554411" y="11201051"/>
              <a:ext cx="33263" cy="39127"/>
            </a:xfrm>
            <a:custGeom>
              <a:avLst/>
              <a:gdLst/>
              <a:ahLst/>
              <a:cxnLst>
                <a:cxn ang="0">
                  <a:pos x="wd2" y="hd2"/>
                </a:cxn>
                <a:cxn ang="5400000">
                  <a:pos x="wd2" y="hd2"/>
                </a:cxn>
                <a:cxn ang="10800000">
                  <a:pos x="wd2" y="hd2"/>
                </a:cxn>
                <a:cxn ang="16200000">
                  <a:pos x="wd2" y="hd2"/>
                </a:cxn>
              </a:cxnLst>
              <a:rect l="0" t="0" r="r" b="b"/>
              <a:pathLst>
                <a:path w="20878" h="21600" extrusionOk="0">
                  <a:moveTo>
                    <a:pt x="20520" y="21600"/>
                  </a:moveTo>
                  <a:cubicBezTo>
                    <a:pt x="13421" y="14128"/>
                    <a:pt x="8767" y="9229"/>
                    <a:pt x="0" y="0"/>
                  </a:cubicBezTo>
                  <a:cubicBezTo>
                    <a:pt x="21600" y="5648"/>
                    <a:pt x="21600" y="5648"/>
                    <a:pt x="20520"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95" name="Shape"/>
            <p:cNvSpPr/>
            <p:nvPr/>
          </p:nvSpPr>
          <p:spPr>
            <a:xfrm>
              <a:off x="289806" y="11175851"/>
              <a:ext cx="15087" cy="43865"/>
            </a:xfrm>
            <a:custGeom>
              <a:avLst/>
              <a:gdLst/>
              <a:ahLst/>
              <a:cxnLst>
                <a:cxn ang="0">
                  <a:pos x="wd2" y="hd2"/>
                </a:cxn>
                <a:cxn ang="5400000">
                  <a:pos x="wd2" y="hd2"/>
                </a:cxn>
                <a:cxn ang="10800000">
                  <a:pos x="wd2" y="hd2"/>
                </a:cxn>
                <a:cxn ang="16200000">
                  <a:pos x="wd2" y="hd2"/>
                </a:cxn>
              </a:cxnLst>
              <a:rect l="0" t="0" r="r" b="b"/>
              <a:pathLst>
                <a:path w="16200" h="21600" extrusionOk="0">
                  <a:moveTo>
                    <a:pt x="0" y="21600"/>
                  </a:moveTo>
                  <a:cubicBezTo>
                    <a:pt x="0" y="14295"/>
                    <a:pt x="0" y="8326"/>
                    <a:pt x="0" y="0"/>
                  </a:cubicBezTo>
                  <a:cubicBezTo>
                    <a:pt x="21600" y="11863"/>
                    <a:pt x="21600" y="11863"/>
                    <a:pt x="0"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96" name="Shape"/>
            <p:cNvSpPr/>
            <p:nvPr/>
          </p:nvSpPr>
          <p:spPr>
            <a:xfrm>
              <a:off x="630013" y="11175851"/>
              <a:ext cx="20391" cy="43030"/>
            </a:xfrm>
            <a:custGeom>
              <a:avLst/>
              <a:gdLst/>
              <a:ahLst/>
              <a:cxnLst>
                <a:cxn ang="0">
                  <a:pos x="wd2" y="hd2"/>
                </a:cxn>
                <a:cxn ang="5400000">
                  <a:pos x="wd2" y="hd2"/>
                </a:cxn>
                <a:cxn ang="10800000">
                  <a:pos x="wd2" y="hd2"/>
                </a:cxn>
                <a:cxn ang="16200000">
                  <a:pos x="wd2" y="hd2"/>
                </a:cxn>
              </a:cxnLst>
              <a:rect l="0" t="0" r="r" b="b"/>
              <a:pathLst>
                <a:path w="17297" h="21600" extrusionOk="0">
                  <a:moveTo>
                    <a:pt x="15096" y="0"/>
                  </a:moveTo>
                  <a:cubicBezTo>
                    <a:pt x="15710" y="6034"/>
                    <a:pt x="16326" y="12067"/>
                    <a:pt x="17297" y="21600"/>
                  </a:cubicBezTo>
                  <a:cubicBezTo>
                    <a:pt x="-4303" y="14069"/>
                    <a:pt x="-1874" y="7407"/>
                    <a:pt x="4362" y="253"/>
                  </a:cubicBezTo>
                  <a:cubicBezTo>
                    <a:pt x="7939" y="169"/>
                    <a:pt x="11518" y="84"/>
                    <a:pt x="15096"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97" name="Shape"/>
            <p:cNvSpPr/>
            <p:nvPr/>
          </p:nvSpPr>
          <p:spPr>
            <a:xfrm>
              <a:off x="693015" y="11188451"/>
              <a:ext cx="34178" cy="39385"/>
            </a:xfrm>
            <a:custGeom>
              <a:avLst/>
              <a:gdLst/>
              <a:ahLst/>
              <a:cxnLst>
                <a:cxn ang="0">
                  <a:pos x="wd2" y="hd2"/>
                </a:cxn>
                <a:cxn ang="5400000">
                  <a:pos x="wd2" y="hd2"/>
                </a:cxn>
                <a:cxn ang="10800000">
                  <a:pos x="wd2" y="hd2"/>
                </a:cxn>
                <a:cxn ang="16200000">
                  <a:pos x="wd2" y="hd2"/>
                </a:cxn>
              </a:cxnLst>
              <a:rect l="0" t="0" r="r" b="b"/>
              <a:pathLst>
                <a:path w="20301" h="21600" extrusionOk="0">
                  <a:moveTo>
                    <a:pt x="0" y="16392"/>
                  </a:moveTo>
                  <a:cubicBezTo>
                    <a:pt x="5559" y="11845"/>
                    <a:pt x="11118" y="7298"/>
                    <a:pt x="20041" y="0"/>
                  </a:cubicBezTo>
                  <a:cubicBezTo>
                    <a:pt x="21600" y="16641"/>
                    <a:pt x="16083" y="21313"/>
                    <a:pt x="5327" y="21600"/>
                  </a:cubicBezTo>
                  <a:cubicBezTo>
                    <a:pt x="3551" y="19864"/>
                    <a:pt x="1776" y="18128"/>
                    <a:pt x="0" y="16392"/>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98" name="Shape"/>
            <p:cNvSpPr/>
            <p:nvPr/>
          </p:nvSpPr>
          <p:spPr>
            <a:xfrm>
              <a:off x="226806" y="11201051"/>
              <a:ext cx="34688" cy="28967"/>
            </a:xfrm>
            <a:custGeom>
              <a:avLst/>
              <a:gdLst/>
              <a:ahLst/>
              <a:cxnLst>
                <a:cxn ang="0">
                  <a:pos x="wd2" y="hd2"/>
                </a:cxn>
                <a:cxn ang="5400000">
                  <a:pos x="wd2" y="hd2"/>
                </a:cxn>
                <a:cxn ang="10800000">
                  <a:pos x="wd2" y="hd2"/>
                </a:cxn>
                <a:cxn ang="16200000">
                  <a:pos x="wd2" y="hd2"/>
                </a:cxn>
              </a:cxnLst>
              <a:rect l="0" t="0" r="r" b="b"/>
              <a:pathLst>
                <a:path w="19634" h="19320" extrusionOk="0">
                  <a:moveTo>
                    <a:pt x="787" y="0"/>
                  </a:moveTo>
                  <a:cubicBezTo>
                    <a:pt x="5612" y="4746"/>
                    <a:pt x="10437" y="9492"/>
                    <a:pt x="19634" y="18539"/>
                  </a:cubicBezTo>
                  <a:cubicBezTo>
                    <a:pt x="2085" y="21600"/>
                    <a:pt x="-1966" y="15722"/>
                    <a:pt x="787"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299" name="Shape"/>
            <p:cNvSpPr/>
            <p:nvPr/>
          </p:nvSpPr>
          <p:spPr>
            <a:xfrm>
              <a:off x="491410" y="9235409"/>
              <a:ext cx="84270" cy="113165"/>
            </a:xfrm>
            <a:custGeom>
              <a:avLst/>
              <a:gdLst/>
              <a:ahLst/>
              <a:cxnLst>
                <a:cxn ang="0">
                  <a:pos x="wd2" y="hd2"/>
                </a:cxn>
                <a:cxn ang="5400000">
                  <a:pos x="wd2" y="hd2"/>
                </a:cxn>
                <a:cxn ang="10800000">
                  <a:pos x="wd2" y="hd2"/>
                </a:cxn>
                <a:cxn ang="16200000">
                  <a:pos x="wd2" y="hd2"/>
                </a:cxn>
              </a:cxnLst>
              <a:rect l="0" t="0" r="r" b="b"/>
              <a:pathLst>
                <a:path w="21164" h="21268" extrusionOk="0">
                  <a:moveTo>
                    <a:pt x="4143" y="10634"/>
                  </a:moveTo>
                  <a:cubicBezTo>
                    <a:pt x="6767" y="13295"/>
                    <a:pt x="8241" y="16378"/>
                    <a:pt x="10488" y="16734"/>
                  </a:cubicBezTo>
                  <a:cubicBezTo>
                    <a:pt x="14952" y="17443"/>
                    <a:pt x="14860" y="14159"/>
                    <a:pt x="14730" y="11838"/>
                  </a:cubicBezTo>
                  <a:cubicBezTo>
                    <a:pt x="14591" y="9354"/>
                    <a:pt x="16011" y="5717"/>
                    <a:pt x="11105" y="5417"/>
                  </a:cubicBezTo>
                  <a:cubicBezTo>
                    <a:pt x="9237" y="5303"/>
                    <a:pt x="7021" y="8371"/>
                    <a:pt x="4143" y="10634"/>
                  </a:cubicBezTo>
                  <a:close/>
                  <a:moveTo>
                    <a:pt x="20297" y="21268"/>
                  </a:moveTo>
                  <a:cubicBezTo>
                    <a:pt x="13109" y="21268"/>
                    <a:pt x="7527" y="21268"/>
                    <a:pt x="382" y="21268"/>
                  </a:cubicBezTo>
                  <a:cubicBezTo>
                    <a:pt x="281" y="16269"/>
                    <a:pt x="-339" y="11536"/>
                    <a:pt x="251" y="6888"/>
                  </a:cubicBezTo>
                  <a:cubicBezTo>
                    <a:pt x="757" y="2902"/>
                    <a:pt x="4514" y="415"/>
                    <a:pt x="10016" y="30"/>
                  </a:cubicBezTo>
                  <a:cubicBezTo>
                    <a:pt x="15197" y="-332"/>
                    <a:pt x="19723" y="2638"/>
                    <a:pt x="20824" y="7085"/>
                  </a:cubicBezTo>
                  <a:cubicBezTo>
                    <a:pt x="21261" y="8849"/>
                    <a:pt x="21182" y="10707"/>
                    <a:pt x="21096" y="12515"/>
                  </a:cubicBezTo>
                  <a:cubicBezTo>
                    <a:pt x="20969" y="15168"/>
                    <a:pt x="20625" y="17815"/>
                    <a:pt x="20297" y="21268"/>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00" name="Shape"/>
            <p:cNvSpPr/>
            <p:nvPr/>
          </p:nvSpPr>
          <p:spPr>
            <a:xfrm>
              <a:off x="252005" y="9235409"/>
              <a:ext cx="84344" cy="112609"/>
            </a:xfrm>
            <a:custGeom>
              <a:avLst/>
              <a:gdLst/>
              <a:ahLst/>
              <a:cxnLst>
                <a:cxn ang="0">
                  <a:pos x="wd2" y="hd2"/>
                </a:cxn>
                <a:cxn ang="5400000">
                  <a:pos x="wd2" y="hd2"/>
                </a:cxn>
                <a:cxn ang="10800000">
                  <a:pos x="wd2" y="hd2"/>
                </a:cxn>
                <a:cxn ang="16200000">
                  <a:pos x="wd2" y="hd2"/>
                </a:cxn>
              </a:cxnLst>
              <a:rect l="0" t="0" r="r" b="b"/>
              <a:pathLst>
                <a:path w="21253" h="21599" extrusionOk="0">
                  <a:moveTo>
                    <a:pt x="15505" y="10484"/>
                  </a:moveTo>
                  <a:cubicBezTo>
                    <a:pt x="14353" y="9217"/>
                    <a:pt x="12603" y="5548"/>
                    <a:pt x="10655" y="5486"/>
                  </a:cubicBezTo>
                  <a:cubicBezTo>
                    <a:pt x="5512" y="5322"/>
                    <a:pt x="6483" y="9130"/>
                    <a:pt x="6336" y="11793"/>
                  </a:cubicBezTo>
                  <a:cubicBezTo>
                    <a:pt x="6268" y="13009"/>
                    <a:pt x="6228" y="14423"/>
                    <a:pt x="6960" y="15409"/>
                  </a:cubicBezTo>
                  <a:cubicBezTo>
                    <a:pt x="7623" y="16302"/>
                    <a:pt x="9349" y="17226"/>
                    <a:pt x="10615" y="17232"/>
                  </a:cubicBezTo>
                  <a:cubicBezTo>
                    <a:pt x="11876" y="17239"/>
                    <a:pt x="13587" y="16328"/>
                    <a:pt x="14296" y="15444"/>
                  </a:cubicBezTo>
                  <a:cubicBezTo>
                    <a:pt x="15077" y="14472"/>
                    <a:pt x="14942" y="13073"/>
                    <a:pt x="15505" y="10484"/>
                  </a:cubicBezTo>
                  <a:close/>
                  <a:moveTo>
                    <a:pt x="21247" y="21599"/>
                  </a:moveTo>
                  <a:cubicBezTo>
                    <a:pt x="13554" y="21599"/>
                    <a:pt x="7676" y="21599"/>
                    <a:pt x="167" y="21599"/>
                  </a:cubicBezTo>
                  <a:cubicBezTo>
                    <a:pt x="167" y="16617"/>
                    <a:pt x="-283" y="12067"/>
                    <a:pt x="292" y="7594"/>
                  </a:cubicBezTo>
                  <a:cubicBezTo>
                    <a:pt x="883" y="2999"/>
                    <a:pt x="5526" y="-1"/>
                    <a:pt x="10685" y="0"/>
                  </a:cubicBezTo>
                  <a:cubicBezTo>
                    <a:pt x="15882" y="0"/>
                    <a:pt x="20059" y="3022"/>
                    <a:pt x="21056" y="7629"/>
                  </a:cubicBezTo>
                  <a:cubicBezTo>
                    <a:pt x="21317" y="8836"/>
                    <a:pt x="21231" y="10090"/>
                    <a:pt x="21240" y="11322"/>
                  </a:cubicBezTo>
                  <a:cubicBezTo>
                    <a:pt x="21262" y="14361"/>
                    <a:pt x="21247" y="17399"/>
                    <a:pt x="21247" y="21599"/>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01" name="Shape"/>
            <p:cNvSpPr/>
            <p:nvPr/>
          </p:nvSpPr>
          <p:spPr>
            <a:xfrm>
              <a:off x="491410" y="9084208"/>
              <a:ext cx="84746" cy="112045"/>
            </a:xfrm>
            <a:custGeom>
              <a:avLst/>
              <a:gdLst/>
              <a:ahLst/>
              <a:cxnLst>
                <a:cxn ang="0">
                  <a:pos x="wd2" y="hd2"/>
                </a:cxn>
                <a:cxn ang="5400000">
                  <a:pos x="wd2" y="hd2"/>
                </a:cxn>
                <a:cxn ang="10800000">
                  <a:pos x="wd2" y="hd2"/>
                </a:cxn>
                <a:cxn ang="16200000">
                  <a:pos x="wd2" y="hd2"/>
                </a:cxn>
              </a:cxnLst>
              <a:rect l="0" t="0" r="r" b="b"/>
              <a:pathLst>
                <a:path w="21047" h="21559" extrusionOk="0">
                  <a:moveTo>
                    <a:pt x="10473" y="4564"/>
                  </a:moveTo>
                  <a:cubicBezTo>
                    <a:pt x="4225" y="7670"/>
                    <a:pt x="6075" y="12040"/>
                    <a:pt x="7331" y="16035"/>
                  </a:cubicBezTo>
                  <a:cubicBezTo>
                    <a:pt x="7461" y="16449"/>
                    <a:pt x="13751" y="16374"/>
                    <a:pt x="13841" y="16020"/>
                  </a:cubicBezTo>
                  <a:cubicBezTo>
                    <a:pt x="14847" y="12029"/>
                    <a:pt x="16966" y="7595"/>
                    <a:pt x="10473" y="4564"/>
                  </a:cubicBezTo>
                  <a:close/>
                  <a:moveTo>
                    <a:pt x="20878" y="21559"/>
                  </a:moveTo>
                  <a:cubicBezTo>
                    <a:pt x="13482" y="21559"/>
                    <a:pt x="7684" y="21559"/>
                    <a:pt x="161" y="21559"/>
                  </a:cubicBezTo>
                  <a:cubicBezTo>
                    <a:pt x="161" y="16605"/>
                    <a:pt x="-270" y="12070"/>
                    <a:pt x="280" y="7608"/>
                  </a:cubicBezTo>
                  <a:cubicBezTo>
                    <a:pt x="852" y="2955"/>
                    <a:pt x="5258" y="41"/>
                    <a:pt x="10467" y="0"/>
                  </a:cubicBezTo>
                  <a:cubicBezTo>
                    <a:pt x="15762" y="-41"/>
                    <a:pt x="20118" y="2762"/>
                    <a:pt x="20757" y="7482"/>
                  </a:cubicBezTo>
                  <a:cubicBezTo>
                    <a:pt x="21330" y="11705"/>
                    <a:pt x="20878" y="16011"/>
                    <a:pt x="20878" y="21559"/>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02" name="Shape"/>
            <p:cNvSpPr/>
            <p:nvPr/>
          </p:nvSpPr>
          <p:spPr>
            <a:xfrm>
              <a:off x="252005" y="9084208"/>
              <a:ext cx="82982" cy="110011"/>
            </a:xfrm>
            <a:custGeom>
              <a:avLst/>
              <a:gdLst/>
              <a:ahLst/>
              <a:cxnLst>
                <a:cxn ang="0">
                  <a:pos x="wd2" y="hd2"/>
                </a:cxn>
                <a:cxn ang="5400000">
                  <a:pos x="wd2" y="hd2"/>
                </a:cxn>
                <a:cxn ang="10800000">
                  <a:pos x="wd2" y="hd2"/>
                </a:cxn>
                <a:cxn ang="16200000">
                  <a:pos x="wd2" y="hd2"/>
                </a:cxn>
              </a:cxnLst>
              <a:rect l="0" t="0" r="r" b="b"/>
              <a:pathLst>
                <a:path w="20919" h="21561" extrusionOk="0">
                  <a:moveTo>
                    <a:pt x="15266" y="10833"/>
                  </a:moveTo>
                  <a:cubicBezTo>
                    <a:pt x="14240" y="9440"/>
                    <a:pt x="12784" y="5456"/>
                    <a:pt x="10959" y="5351"/>
                  </a:cubicBezTo>
                  <a:cubicBezTo>
                    <a:pt x="5006" y="5010"/>
                    <a:pt x="6380" y="9239"/>
                    <a:pt x="6130" y="12130"/>
                  </a:cubicBezTo>
                  <a:cubicBezTo>
                    <a:pt x="6024" y="13347"/>
                    <a:pt x="6037" y="14786"/>
                    <a:pt x="6777" y="15769"/>
                  </a:cubicBezTo>
                  <a:cubicBezTo>
                    <a:pt x="7440" y="16649"/>
                    <a:pt x="9177" y="17519"/>
                    <a:pt x="10436" y="17515"/>
                  </a:cubicBezTo>
                  <a:cubicBezTo>
                    <a:pt x="11692" y="17511"/>
                    <a:pt x="13379" y="16626"/>
                    <a:pt x="14077" y="15744"/>
                  </a:cubicBezTo>
                  <a:cubicBezTo>
                    <a:pt x="14852" y="14766"/>
                    <a:pt x="14722" y="13354"/>
                    <a:pt x="15266" y="10833"/>
                  </a:cubicBezTo>
                  <a:close/>
                  <a:moveTo>
                    <a:pt x="203" y="21561"/>
                  </a:moveTo>
                  <a:cubicBezTo>
                    <a:pt x="203" y="16413"/>
                    <a:pt x="-351" y="11459"/>
                    <a:pt x="371" y="6620"/>
                  </a:cubicBezTo>
                  <a:cubicBezTo>
                    <a:pt x="994" y="2441"/>
                    <a:pt x="4996" y="-39"/>
                    <a:pt x="10533" y="0"/>
                  </a:cubicBezTo>
                  <a:cubicBezTo>
                    <a:pt x="16064" y="39"/>
                    <a:pt x="19953" y="2561"/>
                    <a:pt x="20572" y="6751"/>
                  </a:cubicBezTo>
                  <a:cubicBezTo>
                    <a:pt x="21249" y="11338"/>
                    <a:pt x="20726" y="16032"/>
                    <a:pt x="20726" y="21561"/>
                  </a:cubicBezTo>
                  <a:cubicBezTo>
                    <a:pt x="13820" y="21561"/>
                    <a:pt x="7693" y="21561"/>
                    <a:pt x="203" y="21561"/>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03" name="Shape"/>
            <p:cNvSpPr/>
            <p:nvPr/>
          </p:nvSpPr>
          <p:spPr>
            <a:xfrm>
              <a:off x="378008" y="9235409"/>
              <a:ext cx="81231" cy="111701"/>
            </a:xfrm>
            <a:custGeom>
              <a:avLst/>
              <a:gdLst/>
              <a:ahLst/>
              <a:cxnLst>
                <a:cxn ang="0">
                  <a:pos x="wd2" y="hd2"/>
                </a:cxn>
                <a:cxn ang="5400000">
                  <a:pos x="wd2" y="hd2"/>
                </a:cxn>
                <a:cxn ang="10800000">
                  <a:pos x="wd2" y="hd2"/>
                </a:cxn>
                <a:cxn ang="16200000">
                  <a:pos x="wd2" y="hd2"/>
                </a:cxn>
              </a:cxnLst>
              <a:rect l="0" t="0" r="r" b="b"/>
              <a:pathLst>
                <a:path w="21034" h="21556" extrusionOk="0">
                  <a:moveTo>
                    <a:pt x="17401" y="11139"/>
                  </a:moveTo>
                  <a:cubicBezTo>
                    <a:pt x="14278" y="8602"/>
                    <a:pt x="12055" y="5348"/>
                    <a:pt x="9981" y="5399"/>
                  </a:cubicBezTo>
                  <a:cubicBezTo>
                    <a:pt x="4847" y="5527"/>
                    <a:pt x="5973" y="9301"/>
                    <a:pt x="5842" y="11954"/>
                  </a:cubicBezTo>
                  <a:cubicBezTo>
                    <a:pt x="5720" y="14448"/>
                    <a:pt x="5699" y="17755"/>
                    <a:pt x="10338" y="17110"/>
                  </a:cubicBezTo>
                  <a:cubicBezTo>
                    <a:pt x="12726" y="16779"/>
                    <a:pt x="14444" y="13771"/>
                    <a:pt x="17401" y="11139"/>
                  </a:cubicBezTo>
                  <a:close/>
                  <a:moveTo>
                    <a:pt x="20870" y="21556"/>
                  </a:moveTo>
                  <a:cubicBezTo>
                    <a:pt x="13433" y="21556"/>
                    <a:pt x="7460" y="21556"/>
                    <a:pt x="166" y="21556"/>
                  </a:cubicBezTo>
                  <a:cubicBezTo>
                    <a:pt x="166" y="16208"/>
                    <a:pt x="-285" y="11344"/>
                    <a:pt x="300" y="6551"/>
                  </a:cubicBezTo>
                  <a:cubicBezTo>
                    <a:pt x="820" y="2297"/>
                    <a:pt x="4949" y="-44"/>
                    <a:pt x="10550" y="0"/>
                  </a:cubicBezTo>
                  <a:cubicBezTo>
                    <a:pt x="16124" y="44"/>
                    <a:pt x="20205" y="2414"/>
                    <a:pt x="20740" y="6656"/>
                  </a:cubicBezTo>
                  <a:cubicBezTo>
                    <a:pt x="21315" y="11212"/>
                    <a:pt x="20870" y="15841"/>
                    <a:pt x="20870" y="21556"/>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04" name="Shape"/>
            <p:cNvSpPr/>
            <p:nvPr/>
          </p:nvSpPr>
          <p:spPr>
            <a:xfrm>
              <a:off x="617414" y="9235409"/>
              <a:ext cx="82803" cy="110832"/>
            </a:xfrm>
            <a:custGeom>
              <a:avLst/>
              <a:gdLst/>
              <a:ahLst/>
              <a:cxnLst>
                <a:cxn ang="0">
                  <a:pos x="wd2" y="hd2"/>
                </a:cxn>
                <a:cxn ang="5400000">
                  <a:pos x="wd2" y="hd2"/>
                </a:cxn>
                <a:cxn ang="10800000">
                  <a:pos x="wd2" y="hd2"/>
                </a:cxn>
                <a:cxn ang="16200000">
                  <a:pos x="wd2" y="hd2"/>
                </a:cxn>
              </a:cxnLst>
              <a:rect l="0" t="0" r="r" b="b"/>
              <a:pathLst>
                <a:path w="21089" h="21529" extrusionOk="0">
                  <a:moveTo>
                    <a:pt x="6003" y="10684"/>
                  </a:moveTo>
                  <a:cubicBezTo>
                    <a:pt x="6003" y="11902"/>
                    <a:pt x="6004" y="12213"/>
                    <a:pt x="6002" y="12524"/>
                  </a:cubicBezTo>
                  <a:cubicBezTo>
                    <a:pt x="5990" y="15168"/>
                    <a:pt x="6267" y="17824"/>
                    <a:pt x="10980" y="17524"/>
                  </a:cubicBezTo>
                  <a:cubicBezTo>
                    <a:pt x="15673" y="17225"/>
                    <a:pt x="15198" y="14287"/>
                    <a:pt x="15112" y="11851"/>
                  </a:cubicBezTo>
                  <a:cubicBezTo>
                    <a:pt x="15017" y="9173"/>
                    <a:pt x="15891" y="5852"/>
                    <a:pt x="10682" y="5327"/>
                  </a:cubicBezTo>
                  <a:cubicBezTo>
                    <a:pt x="9493" y="5207"/>
                    <a:pt x="7473" y="6183"/>
                    <a:pt x="6904" y="7059"/>
                  </a:cubicBezTo>
                  <a:cubicBezTo>
                    <a:pt x="6048" y="8376"/>
                    <a:pt x="6134" y="10049"/>
                    <a:pt x="6003" y="10684"/>
                  </a:cubicBezTo>
                  <a:close/>
                  <a:moveTo>
                    <a:pt x="150" y="21529"/>
                  </a:moveTo>
                  <a:cubicBezTo>
                    <a:pt x="150" y="16407"/>
                    <a:pt x="-250" y="12063"/>
                    <a:pt x="257" y="7782"/>
                  </a:cubicBezTo>
                  <a:cubicBezTo>
                    <a:pt x="824" y="2987"/>
                    <a:pt x="5050" y="74"/>
                    <a:pt x="10386" y="2"/>
                  </a:cubicBezTo>
                  <a:cubicBezTo>
                    <a:pt x="15744" y="-71"/>
                    <a:pt x="20270" y="2839"/>
                    <a:pt x="20819" y="7524"/>
                  </a:cubicBezTo>
                  <a:cubicBezTo>
                    <a:pt x="21350" y="12056"/>
                    <a:pt x="20934" y="16653"/>
                    <a:pt x="20934" y="21529"/>
                  </a:cubicBezTo>
                  <a:cubicBezTo>
                    <a:pt x="13300" y="21529"/>
                    <a:pt x="7116" y="21529"/>
                    <a:pt x="150" y="21529"/>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05" name="Shape"/>
            <p:cNvSpPr/>
            <p:nvPr/>
          </p:nvSpPr>
          <p:spPr>
            <a:xfrm>
              <a:off x="617414" y="9084208"/>
              <a:ext cx="81931" cy="111794"/>
            </a:xfrm>
            <a:custGeom>
              <a:avLst/>
              <a:gdLst/>
              <a:ahLst/>
              <a:cxnLst>
                <a:cxn ang="0">
                  <a:pos x="wd2" y="hd2"/>
                </a:cxn>
                <a:cxn ang="5400000">
                  <a:pos x="wd2" y="hd2"/>
                </a:cxn>
                <a:cxn ang="10800000">
                  <a:pos x="wd2" y="hd2"/>
                </a:cxn>
                <a:cxn ang="16200000">
                  <a:pos x="wd2" y="hd2"/>
                </a:cxn>
              </a:cxnLst>
              <a:rect l="0" t="0" r="r" b="b"/>
              <a:pathLst>
                <a:path w="21068" h="21410" extrusionOk="0">
                  <a:moveTo>
                    <a:pt x="5772" y="16543"/>
                  </a:moveTo>
                  <a:cubicBezTo>
                    <a:pt x="10623" y="17348"/>
                    <a:pt x="14493" y="17976"/>
                    <a:pt x="14642" y="14457"/>
                  </a:cubicBezTo>
                  <a:cubicBezTo>
                    <a:pt x="14771" y="11395"/>
                    <a:pt x="13121" y="8292"/>
                    <a:pt x="12257" y="5207"/>
                  </a:cubicBezTo>
                  <a:cubicBezTo>
                    <a:pt x="10319" y="5805"/>
                    <a:pt x="6984" y="6157"/>
                    <a:pt x="6700" y="7047"/>
                  </a:cubicBezTo>
                  <a:cubicBezTo>
                    <a:pt x="5796" y="9883"/>
                    <a:pt x="6026" y="12920"/>
                    <a:pt x="5772" y="16543"/>
                  </a:cubicBezTo>
                  <a:close/>
                  <a:moveTo>
                    <a:pt x="20912" y="21410"/>
                  </a:moveTo>
                  <a:cubicBezTo>
                    <a:pt x="13413" y="21410"/>
                    <a:pt x="7741" y="21410"/>
                    <a:pt x="330" y="21410"/>
                  </a:cubicBezTo>
                  <a:cubicBezTo>
                    <a:pt x="239" y="16366"/>
                    <a:pt x="-273" y="11557"/>
                    <a:pt x="193" y="6802"/>
                  </a:cubicBezTo>
                  <a:cubicBezTo>
                    <a:pt x="609" y="2542"/>
                    <a:pt x="4489" y="214"/>
                    <a:pt x="10223" y="10"/>
                  </a:cubicBezTo>
                  <a:cubicBezTo>
                    <a:pt x="15834" y="-190"/>
                    <a:pt x="20214" y="2682"/>
                    <a:pt x="20803" y="7442"/>
                  </a:cubicBezTo>
                  <a:cubicBezTo>
                    <a:pt x="21327" y="11679"/>
                    <a:pt x="20912" y="15981"/>
                    <a:pt x="20912" y="2141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06" name="Shape"/>
            <p:cNvSpPr/>
            <p:nvPr/>
          </p:nvSpPr>
          <p:spPr>
            <a:xfrm>
              <a:off x="365409" y="9084208"/>
              <a:ext cx="83079" cy="115092"/>
            </a:xfrm>
            <a:custGeom>
              <a:avLst/>
              <a:gdLst/>
              <a:ahLst/>
              <a:cxnLst>
                <a:cxn ang="0">
                  <a:pos x="wd2" y="hd2"/>
                </a:cxn>
                <a:cxn ang="5400000">
                  <a:pos x="wd2" y="hd2"/>
                </a:cxn>
                <a:cxn ang="10800000">
                  <a:pos x="wd2" y="hd2"/>
                </a:cxn>
                <a:cxn ang="16200000">
                  <a:pos x="wd2" y="hd2"/>
                </a:cxn>
              </a:cxnLst>
              <a:rect l="0" t="0" r="r" b="b"/>
              <a:pathLst>
                <a:path w="21303" h="21480" extrusionOk="0">
                  <a:moveTo>
                    <a:pt x="14774" y="15853"/>
                  </a:moveTo>
                  <a:cubicBezTo>
                    <a:pt x="14774" y="13070"/>
                    <a:pt x="15259" y="10122"/>
                    <a:pt x="14523" y="7346"/>
                  </a:cubicBezTo>
                  <a:cubicBezTo>
                    <a:pt x="14248" y="6307"/>
                    <a:pt x="10466" y="4656"/>
                    <a:pt x="9415" y="5019"/>
                  </a:cubicBezTo>
                  <a:cubicBezTo>
                    <a:pt x="4203" y="6820"/>
                    <a:pt x="5864" y="10606"/>
                    <a:pt x="6178" y="13650"/>
                  </a:cubicBezTo>
                  <a:cubicBezTo>
                    <a:pt x="6586" y="17606"/>
                    <a:pt x="10250" y="17216"/>
                    <a:pt x="14774" y="15853"/>
                  </a:cubicBezTo>
                  <a:close/>
                  <a:moveTo>
                    <a:pt x="135" y="21480"/>
                  </a:moveTo>
                  <a:cubicBezTo>
                    <a:pt x="135" y="15926"/>
                    <a:pt x="-224" y="11765"/>
                    <a:pt x="228" y="7651"/>
                  </a:cubicBezTo>
                  <a:cubicBezTo>
                    <a:pt x="763" y="2779"/>
                    <a:pt x="4612" y="120"/>
                    <a:pt x="10261" y="4"/>
                  </a:cubicBezTo>
                  <a:cubicBezTo>
                    <a:pt x="16277" y="-120"/>
                    <a:pt x="20326" y="2826"/>
                    <a:pt x="21109" y="8074"/>
                  </a:cubicBezTo>
                  <a:cubicBezTo>
                    <a:pt x="21376" y="9864"/>
                    <a:pt x="21316" y="11691"/>
                    <a:pt x="21226" y="13497"/>
                  </a:cubicBezTo>
                  <a:cubicBezTo>
                    <a:pt x="21123" y="15571"/>
                    <a:pt x="20820" y="17641"/>
                    <a:pt x="20498" y="20725"/>
                  </a:cubicBezTo>
                  <a:cubicBezTo>
                    <a:pt x="14332" y="20954"/>
                    <a:pt x="8378" y="21175"/>
                    <a:pt x="135" y="2148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07" name="Shape"/>
            <p:cNvSpPr/>
            <p:nvPr/>
          </p:nvSpPr>
          <p:spPr>
            <a:xfrm>
              <a:off x="289806" y="9462215"/>
              <a:ext cx="212427" cy="213962"/>
            </a:xfrm>
            <a:custGeom>
              <a:avLst/>
              <a:gdLst/>
              <a:ahLst/>
              <a:cxnLst>
                <a:cxn ang="0">
                  <a:pos x="wd2" y="hd2"/>
                </a:cxn>
                <a:cxn ang="5400000">
                  <a:pos x="wd2" y="hd2"/>
                </a:cxn>
                <a:cxn ang="10800000">
                  <a:pos x="wd2" y="hd2"/>
                </a:cxn>
                <a:cxn ang="16200000">
                  <a:pos x="wd2" y="hd2"/>
                </a:cxn>
              </a:cxnLst>
              <a:rect l="0" t="0" r="r" b="b"/>
              <a:pathLst>
                <a:path w="21600" h="21600" extrusionOk="0">
                  <a:moveTo>
                    <a:pt x="19446" y="8558"/>
                  </a:moveTo>
                  <a:cubicBezTo>
                    <a:pt x="17411" y="8256"/>
                    <a:pt x="15827" y="8021"/>
                    <a:pt x="14097" y="7764"/>
                  </a:cubicBezTo>
                  <a:cubicBezTo>
                    <a:pt x="13745" y="5901"/>
                    <a:pt x="13425" y="4208"/>
                    <a:pt x="13031" y="2127"/>
                  </a:cubicBezTo>
                  <a:cubicBezTo>
                    <a:pt x="11317" y="2259"/>
                    <a:pt x="9800" y="2376"/>
                    <a:pt x="8420" y="2482"/>
                  </a:cubicBezTo>
                  <a:cubicBezTo>
                    <a:pt x="8069" y="4590"/>
                    <a:pt x="7810" y="6141"/>
                    <a:pt x="7531" y="7818"/>
                  </a:cubicBezTo>
                  <a:cubicBezTo>
                    <a:pt x="5689" y="8067"/>
                    <a:pt x="4112" y="8280"/>
                    <a:pt x="2433" y="8507"/>
                  </a:cubicBezTo>
                  <a:cubicBezTo>
                    <a:pt x="2433" y="10212"/>
                    <a:pt x="2433" y="11704"/>
                    <a:pt x="2433" y="13127"/>
                  </a:cubicBezTo>
                  <a:cubicBezTo>
                    <a:pt x="4409" y="13429"/>
                    <a:pt x="5990" y="13671"/>
                    <a:pt x="7658" y="13926"/>
                  </a:cubicBezTo>
                  <a:cubicBezTo>
                    <a:pt x="7921" y="15749"/>
                    <a:pt x="8147" y="17316"/>
                    <a:pt x="8402" y="19076"/>
                  </a:cubicBezTo>
                  <a:cubicBezTo>
                    <a:pt x="10091" y="19076"/>
                    <a:pt x="11616" y="19076"/>
                    <a:pt x="13228" y="19076"/>
                  </a:cubicBezTo>
                  <a:cubicBezTo>
                    <a:pt x="13528" y="17200"/>
                    <a:pt x="13778" y="15633"/>
                    <a:pt x="14059" y="13875"/>
                  </a:cubicBezTo>
                  <a:cubicBezTo>
                    <a:pt x="15893" y="13587"/>
                    <a:pt x="17604" y="13318"/>
                    <a:pt x="19446" y="13029"/>
                  </a:cubicBezTo>
                  <a:cubicBezTo>
                    <a:pt x="19446" y="11488"/>
                    <a:pt x="19446" y="10236"/>
                    <a:pt x="19446" y="8558"/>
                  </a:cubicBezTo>
                  <a:close/>
                  <a:moveTo>
                    <a:pt x="21600" y="15601"/>
                  </a:moveTo>
                  <a:cubicBezTo>
                    <a:pt x="19630" y="15885"/>
                    <a:pt x="18054" y="16111"/>
                    <a:pt x="16267" y="16368"/>
                  </a:cubicBezTo>
                  <a:cubicBezTo>
                    <a:pt x="16042" y="18067"/>
                    <a:pt x="15834" y="19639"/>
                    <a:pt x="15574" y="21600"/>
                  </a:cubicBezTo>
                  <a:cubicBezTo>
                    <a:pt x="12496" y="21600"/>
                    <a:pt x="9492" y="21600"/>
                    <a:pt x="6233" y="21600"/>
                  </a:cubicBezTo>
                  <a:cubicBezTo>
                    <a:pt x="5938" y="19975"/>
                    <a:pt x="5657" y="18426"/>
                    <a:pt x="5312" y="16527"/>
                  </a:cubicBezTo>
                  <a:cubicBezTo>
                    <a:pt x="3744" y="16213"/>
                    <a:pt x="2055" y="15874"/>
                    <a:pt x="0" y="15462"/>
                  </a:cubicBezTo>
                  <a:cubicBezTo>
                    <a:pt x="0" y="12414"/>
                    <a:pt x="0" y="9418"/>
                    <a:pt x="0" y="6141"/>
                  </a:cubicBezTo>
                  <a:cubicBezTo>
                    <a:pt x="1770" y="5814"/>
                    <a:pt x="3477" y="5498"/>
                    <a:pt x="5395" y="5144"/>
                  </a:cubicBezTo>
                  <a:cubicBezTo>
                    <a:pt x="5615" y="3529"/>
                    <a:pt x="5829" y="1955"/>
                    <a:pt x="6095" y="0"/>
                  </a:cubicBezTo>
                  <a:cubicBezTo>
                    <a:pt x="9176" y="0"/>
                    <a:pt x="12171" y="0"/>
                    <a:pt x="15450" y="0"/>
                  </a:cubicBezTo>
                  <a:cubicBezTo>
                    <a:pt x="15711" y="1651"/>
                    <a:pt x="15956" y="3206"/>
                    <a:pt x="16254" y="5090"/>
                  </a:cubicBezTo>
                  <a:cubicBezTo>
                    <a:pt x="17834" y="5393"/>
                    <a:pt x="19529" y="5718"/>
                    <a:pt x="21600" y="6115"/>
                  </a:cubicBezTo>
                  <a:cubicBezTo>
                    <a:pt x="21600" y="9131"/>
                    <a:pt x="21600" y="12129"/>
                    <a:pt x="21600" y="15601"/>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08" name="Shape"/>
            <p:cNvSpPr/>
            <p:nvPr/>
          </p:nvSpPr>
          <p:spPr>
            <a:xfrm>
              <a:off x="693015" y="9689019"/>
              <a:ext cx="32710" cy="26331"/>
            </a:xfrm>
            <a:custGeom>
              <a:avLst/>
              <a:gdLst/>
              <a:ahLst/>
              <a:cxnLst>
                <a:cxn ang="0">
                  <a:pos x="wd2" y="hd2"/>
                </a:cxn>
                <a:cxn ang="5400000">
                  <a:pos x="wd2" y="hd2"/>
                </a:cxn>
                <a:cxn ang="10800000">
                  <a:pos x="wd2" y="hd2"/>
                </a:cxn>
                <a:cxn ang="16200000">
                  <a:pos x="wd2" y="hd2"/>
                </a:cxn>
              </a:cxnLst>
              <a:rect l="0" t="0" r="r" b="b"/>
              <a:pathLst>
                <a:path w="21233" h="21159" extrusionOk="0">
                  <a:moveTo>
                    <a:pt x="21233" y="16092"/>
                  </a:moveTo>
                  <a:cubicBezTo>
                    <a:pt x="15263" y="18507"/>
                    <a:pt x="11310" y="21600"/>
                    <a:pt x="7676" y="21107"/>
                  </a:cubicBezTo>
                  <a:cubicBezTo>
                    <a:pt x="4758" y="20710"/>
                    <a:pt x="-367" y="15103"/>
                    <a:pt x="20" y="13317"/>
                  </a:cubicBezTo>
                  <a:cubicBezTo>
                    <a:pt x="1077" y="8451"/>
                    <a:pt x="4535" y="4383"/>
                    <a:pt x="7042" y="0"/>
                  </a:cubicBezTo>
                  <a:cubicBezTo>
                    <a:pt x="9711" y="3026"/>
                    <a:pt x="12380" y="6053"/>
                    <a:pt x="21233" y="16092"/>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09" name="Shape"/>
            <p:cNvSpPr/>
            <p:nvPr/>
          </p:nvSpPr>
          <p:spPr>
            <a:xfrm>
              <a:off x="9185595" y="9122008"/>
              <a:ext cx="378677" cy="22063"/>
            </a:xfrm>
            <a:custGeom>
              <a:avLst/>
              <a:gdLst/>
              <a:ahLst/>
              <a:cxnLst>
                <a:cxn ang="0">
                  <a:pos x="wd2" y="hd2"/>
                </a:cxn>
                <a:cxn ang="5400000">
                  <a:pos x="wd2" y="hd2"/>
                </a:cxn>
                <a:cxn ang="10800000">
                  <a:pos x="wd2" y="hd2"/>
                </a:cxn>
                <a:cxn ang="16200000">
                  <a:pos x="wd2" y="hd2"/>
                </a:cxn>
              </a:cxnLst>
              <a:rect l="0" t="0" r="r" b="b"/>
              <a:pathLst>
                <a:path w="21600" h="21316" extrusionOk="0">
                  <a:moveTo>
                    <a:pt x="0" y="9336"/>
                  </a:moveTo>
                  <a:cubicBezTo>
                    <a:pt x="373" y="5636"/>
                    <a:pt x="660" y="298"/>
                    <a:pt x="949" y="279"/>
                  </a:cubicBezTo>
                  <a:cubicBezTo>
                    <a:pt x="7474" y="-142"/>
                    <a:pt x="13999" y="-86"/>
                    <a:pt x="20523" y="439"/>
                  </a:cubicBezTo>
                  <a:cubicBezTo>
                    <a:pt x="20800" y="461"/>
                    <a:pt x="21075" y="5859"/>
                    <a:pt x="21600" y="11369"/>
                  </a:cubicBezTo>
                  <a:cubicBezTo>
                    <a:pt x="21071" y="16275"/>
                    <a:pt x="20786" y="21225"/>
                    <a:pt x="20500" y="21235"/>
                  </a:cubicBezTo>
                  <a:cubicBezTo>
                    <a:pt x="13884" y="21458"/>
                    <a:pt x="7268" y="21220"/>
                    <a:pt x="653" y="20534"/>
                  </a:cubicBezTo>
                  <a:cubicBezTo>
                    <a:pt x="473" y="20514"/>
                    <a:pt x="295" y="14582"/>
                    <a:pt x="0" y="9336"/>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10" name="Shape"/>
            <p:cNvSpPr/>
            <p:nvPr/>
          </p:nvSpPr>
          <p:spPr>
            <a:xfrm>
              <a:off x="9198195" y="9185009"/>
              <a:ext cx="544528" cy="23415"/>
            </a:xfrm>
            <a:custGeom>
              <a:avLst/>
              <a:gdLst/>
              <a:ahLst/>
              <a:cxnLst>
                <a:cxn ang="0">
                  <a:pos x="wd2" y="hd2"/>
                </a:cxn>
                <a:cxn ang="5400000">
                  <a:pos x="wd2" y="hd2"/>
                </a:cxn>
                <a:cxn ang="10800000">
                  <a:pos x="wd2" y="hd2"/>
                </a:cxn>
                <a:cxn ang="16200000">
                  <a:pos x="wd2" y="hd2"/>
                </a:cxn>
              </a:cxnLst>
              <a:rect l="0" t="0" r="r" b="b"/>
              <a:pathLst>
                <a:path w="21600" h="16702" extrusionOk="0">
                  <a:moveTo>
                    <a:pt x="33" y="5918"/>
                  </a:moveTo>
                  <a:cubicBezTo>
                    <a:pt x="1529" y="-1809"/>
                    <a:pt x="19982" y="-2067"/>
                    <a:pt x="21600" y="5717"/>
                  </a:cubicBezTo>
                  <a:cubicBezTo>
                    <a:pt x="21505" y="19533"/>
                    <a:pt x="20887" y="16371"/>
                    <a:pt x="20438" y="16429"/>
                  </a:cubicBezTo>
                  <a:cubicBezTo>
                    <a:pt x="17551" y="16807"/>
                    <a:pt x="14664" y="16654"/>
                    <a:pt x="11776" y="16660"/>
                  </a:cubicBezTo>
                  <a:cubicBezTo>
                    <a:pt x="8439" y="16667"/>
                    <a:pt x="5103" y="16790"/>
                    <a:pt x="1766" y="16534"/>
                  </a:cubicBezTo>
                  <a:cubicBezTo>
                    <a:pt x="1177" y="16489"/>
                    <a:pt x="589" y="14833"/>
                    <a:pt x="0" y="13920"/>
                  </a:cubicBezTo>
                  <a:cubicBezTo>
                    <a:pt x="11" y="11253"/>
                    <a:pt x="22" y="8585"/>
                    <a:pt x="33" y="5918"/>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11" name="Shape"/>
            <p:cNvSpPr/>
            <p:nvPr/>
          </p:nvSpPr>
          <p:spPr>
            <a:xfrm>
              <a:off x="8996591" y="9109405"/>
              <a:ext cx="123242" cy="124900"/>
            </a:xfrm>
            <a:custGeom>
              <a:avLst/>
              <a:gdLst/>
              <a:ahLst/>
              <a:cxnLst>
                <a:cxn ang="0">
                  <a:pos x="wd2" y="hd2"/>
                </a:cxn>
                <a:cxn ang="5400000">
                  <a:pos x="wd2" y="hd2"/>
                </a:cxn>
                <a:cxn ang="10800000">
                  <a:pos x="wd2" y="hd2"/>
                </a:cxn>
                <a:cxn ang="16200000">
                  <a:pos x="wd2" y="hd2"/>
                </a:cxn>
              </a:cxnLst>
              <a:rect l="0" t="0" r="r" b="b"/>
              <a:pathLst>
                <a:path w="21600" h="21600" extrusionOk="0">
                  <a:moveTo>
                    <a:pt x="7848" y="8066"/>
                  </a:moveTo>
                  <a:cubicBezTo>
                    <a:pt x="8567" y="5210"/>
                    <a:pt x="9208" y="2666"/>
                    <a:pt x="9849" y="121"/>
                  </a:cubicBezTo>
                  <a:cubicBezTo>
                    <a:pt x="10480" y="81"/>
                    <a:pt x="11111" y="40"/>
                    <a:pt x="11742" y="0"/>
                  </a:cubicBezTo>
                  <a:cubicBezTo>
                    <a:pt x="12466" y="2683"/>
                    <a:pt x="13190" y="5366"/>
                    <a:pt x="13915" y="8054"/>
                  </a:cubicBezTo>
                  <a:cubicBezTo>
                    <a:pt x="16459" y="8744"/>
                    <a:pt x="18992" y="9432"/>
                    <a:pt x="21526" y="10120"/>
                  </a:cubicBezTo>
                  <a:cubicBezTo>
                    <a:pt x="21550" y="10627"/>
                    <a:pt x="21575" y="11135"/>
                    <a:pt x="21600" y="11642"/>
                  </a:cubicBezTo>
                  <a:cubicBezTo>
                    <a:pt x="19128" y="12311"/>
                    <a:pt x="16656" y="12979"/>
                    <a:pt x="13831" y="13743"/>
                  </a:cubicBezTo>
                  <a:cubicBezTo>
                    <a:pt x="13252" y="16118"/>
                    <a:pt x="12632" y="18662"/>
                    <a:pt x="11915" y="21600"/>
                  </a:cubicBezTo>
                  <a:cubicBezTo>
                    <a:pt x="7150" y="20161"/>
                    <a:pt x="9704" y="15918"/>
                    <a:pt x="7594" y="13728"/>
                  </a:cubicBezTo>
                  <a:cubicBezTo>
                    <a:pt x="5252" y="13124"/>
                    <a:pt x="2705" y="12467"/>
                    <a:pt x="159" y="11810"/>
                  </a:cubicBezTo>
                  <a:cubicBezTo>
                    <a:pt x="106" y="11287"/>
                    <a:pt x="53" y="10763"/>
                    <a:pt x="0" y="10240"/>
                  </a:cubicBezTo>
                  <a:cubicBezTo>
                    <a:pt x="2431" y="9566"/>
                    <a:pt x="4861" y="8893"/>
                    <a:pt x="7848" y="8066"/>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12" name="Shape"/>
            <p:cNvSpPr/>
            <p:nvPr/>
          </p:nvSpPr>
          <p:spPr>
            <a:xfrm>
              <a:off x="9185595" y="9437015"/>
              <a:ext cx="388819" cy="26910"/>
            </a:xfrm>
            <a:custGeom>
              <a:avLst/>
              <a:gdLst/>
              <a:ahLst/>
              <a:cxnLst>
                <a:cxn ang="0">
                  <a:pos x="wd2" y="hd2"/>
                </a:cxn>
                <a:cxn ang="5400000">
                  <a:pos x="wd2" y="hd2"/>
                </a:cxn>
                <a:cxn ang="10800000">
                  <a:pos x="wd2" y="hd2"/>
                </a:cxn>
                <a:cxn ang="16200000">
                  <a:pos x="wd2" y="hd2"/>
                </a:cxn>
              </a:cxnLst>
              <a:rect l="0" t="0" r="r" b="b"/>
              <a:pathLst>
                <a:path w="21600" h="18711" extrusionOk="0">
                  <a:moveTo>
                    <a:pt x="0" y="8670"/>
                  </a:moveTo>
                  <a:cubicBezTo>
                    <a:pt x="1234" y="5424"/>
                    <a:pt x="1851" y="2677"/>
                    <a:pt x="2476" y="2329"/>
                  </a:cubicBezTo>
                  <a:cubicBezTo>
                    <a:pt x="11836" y="-2886"/>
                    <a:pt x="19745" y="715"/>
                    <a:pt x="21600" y="12551"/>
                  </a:cubicBezTo>
                  <a:cubicBezTo>
                    <a:pt x="21271" y="14740"/>
                    <a:pt x="21043" y="17565"/>
                    <a:pt x="20814" y="17588"/>
                  </a:cubicBezTo>
                  <a:cubicBezTo>
                    <a:pt x="14366" y="18221"/>
                    <a:pt x="7918" y="18648"/>
                    <a:pt x="1470" y="18711"/>
                  </a:cubicBezTo>
                  <a:cubicBezTo>
                    <a:pt x="1185" y="18714"/>
                    <a:pt x="899" y="14971"/>
                    <a:pt x="0" y="867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13" name="Shape"/>
            <p:cNvSpPr/>
            <p:nvPr/>
          </p:nvSpPr>
          <p:spPr>
            <a:xfrm>
              <a:off x="9198195" y="9500017"/>
              <a:ext cx="547018" cy="27489"/>
            </a:xfrm>
            <a:custGeom>
              <a:avLst/>
              <a:gdLst/>
              <a:ahLst/>
              <a:cxnLst>
                <a:cxn ang="0">
                  <a:pos x="wd2" y="hd2"/>
                </a:cxn>
                <a:cxn ang="5400000">
                  <a:pos x="wd2" y="hd2"/>
                </a:cxn>
                <a:cxn ang="10800000">
                  <a:pos x="wd2" y="hd2"/>
                </a:cxn>
                <a:cxn ang="16200000">
                  <a:pos x="wd2" y="hd2"/>
                </a:cxn>
              </a:cxnLst>
              <a:rect l="0" t="0" r="r" b="b"/>
              <a:pathLst>
                <a:path w="21600" h="15801" extrusionOk="0">
                  <a:moveTo>
                    <a:pt x="19" y="6123"/>
                  </a:moveTo>
                  <a:cubicBezTo>
                    <a:pt x="401" y="4803"/>
                    <a:pt x="779" y="2586"/>
                    <a:pt x="1164" y="2298"/>
                  </a:cubicBezTo>
                  <a:cubicBezTo>
                    <a:pt x="7653" y="-2549"/>
                    <a:pt x="20187" y="723"/>
                    <a:pt x="21600" y="7888"/>
                  </a:cubicBezTo>
                  <a:cubicBezTo>
                    <a:pt x="21102" y="19051"/>
                    <a:pt x="20348" y="15124"/>
                    <a:pt x="19731" y="15160"/>
                  </a:cubicBezTo>
                  <a:cubicBezTo>
                    <a:pt x="14240" y="15477"/>
                    <a:pt x="8749" y="15353"/>
                    <a:pt x="3259" y="15338"/>
                  </a:cubicBezTo>
                  <a:cubicBezTo>
                    <a:pt x="2429" y="15337"/>
                    <a:pt x="1598" y="15551"/>
                    <a:pt x="769" y="14988"/>
                  </a:cubicBezTo>
                  <a:cubicBezTo>
                    <a:pt x="509" y="14811"/>
                    <a:pt x="256" y="12415"/>
                    <a:pt x="0" y="11033"/>
                  </a:cubicBezTo>
                  <a:cubicBezTo>
                    <a:pt x="6" y="9397"/>
                    <a:pt x="13" y="7759"/>
                    <a:pt x="19" y="6123"/>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14" name="Shape"/>
            <p:cNvSpPr/>
            <p:nvPr/>
          </p:nvSpPr>
          <p:spPr>
            <a:xfrm>
              <a:off x="8983991" y="9424413"/>
              <a:ext cx="126729" cy="109760"/>
            </a:xfrm>
            <a:custGeom>
              <a:avLst/>
              <a:gdLst/>
              <a:ahLst/>
              <a:cxnLst>
                <a:cxn ang="0">
                  <a:pos x="wd2" y="hd2"/>
                </a:cxn>
                <a:cxn ang="5400000">
                  <a:pos x="wd2" y="hd2"/>
                </a:cxn>
                <a:cxn ang="10800000">
                  <a:pos x="wd2" y="hd2"/>
                </a:cxn>
                <a:cxn ang="16200000">
                  <a:pos x="wd2" y="hd2"/>
                </a:cxn>
              </a:cxnLst>
              <a:rect l="0" t="0" r="r" b="b"/>
              <a:pathLst>
                <a:path w="21600" h="21600" extrusionOk="0">
                  <a:moveTo>
                    <a:pt x="12655" y="0"/>
                  </a:moveTo>
                  <a:cubicBezTo>
                    <a:pt x="15526" y="3595"/>
                    <a:pt x="18397" y="7191"/>
                    <a:pt x="21600" y="11201"/>
                  </a:cubicBezTo>
                  <a:cubicBezTo>
                    <a:pt x="19212" y="15327"/>
                    <a:pt x="16764" y="19922"/>
                    <a:pt x="10504" y="21600"/>
                  </a:cubicBezTo>
                  <a:cubicBezTo>
                    <a:pt x="11451" y="18345"/>
                    <a:pt x="12072" y="16211"/>
                    <a:pt x="12712" y="14009"/>
                  </a:cubicBezTo>
                  <a:cubicBezTo>
                    <a:pt x="8849" y="13476"/>
                    <a:pt x="5252" y="12981"/>
                    <a:pt x="0" y="12257"/>
                  </a:cubicBezTo>
                  <a:cubicBezTo>
                    <a:pt x="4423" y="7169"/>
                    <a:pt x="8631" y="9819"/>
                    <a:pt x="12506" y="7900"/>
                  </a:cubicBezTo>
                  <a:cubicBezTo>
                    <a:pt x="11995" y="5810"/>
                    <a:pt x="11440" y="3536"/>
                    <a:pt x="10884" y="1262"/>
                  </a:cubicBezTo>
                  <a:cubicBezTo>
                    <a:pt x="11474" y="841"/>
                    <a:pt x="12065" y="421"/>
                    <a:pt x="12655"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15" name="Shape"/>
            <p:cNvSpPr/>
            <p:nvPr/>
          </p:nvSpPr>
          <p:spPr>
            <a:xfrm>
              <a:off x="9185595" y="9752021"/>
              <a:ext cx="384701" cy="27284"/>
            </a:xfrm>
            <a:custGeom>
              <a:avLst/>
              <a:gdLst/>
              <a:ahLst/>
              <a:cxnLst>
                <a:cxn ang="0">
                  <a:pos x="wd2" y="hd2"/>
                </a:cxn>
                <a:cxn ang="5400000">
                  <a:pos x="wd2" y="hd2"/>
                </a:cxn>
                <a:cxn ang="10800000">
                  <a:pos x="wd2" y="hd2"/>
                </a:cxn>
                <a:cxn ang="16200000">
                  <a:pos x="wd2" y="hd2"/>
                </a:cxn>
              </a:cxnLst>
              <a:rect l="0" t="0" r="r" b="b"/>
              <a:pathLst>
                <a:path w="21600" h="18832" extrusionOk="0">
                  <a:moveTo>
                    <a:pt x="21600" y="8021"/>
                  </a:moveTo>
                  <a:cubicBezTo>
                    <a:pt x="19998" y="18075"/>
                    <a:pt x="12066" y="21594"/>
                    <a:pt x="2470" y="16549"/>
                  </a:cubicBezTo>
                  <a:cubicBezTo>
                    <a:pt x="1840" y="16218"/>
                    <a:pt x="1218" y="13459"/>
                    <a:pt x="0" y="10288"/>
                  </a:cubicBezTo>
                  <a:cubicBezTo>
                    <a:pt x="890" y="3903"/>
                    <a:pt x="1182" y="-6"/>
                    <a:pt x="1472" y="0"/>
                  </a:cubicBezTo>
                  <a:cubicBezTo>
                    <a:pt x="8006" y="126"/>
                    <a:pt x="14540" y="631"/>
                    <a:pt x="21074" y="1435"/>
                  </a:cubicBezTo>
                  <a:cubicBezTo>
                    <a:pt x="21246" y="1456"/>
                    <a:pt x="21415" y="5605"/>
                    <a:pt x="21600" y="8021"/>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16" name="Shape"/>
            <p:cNvSpPr/>
            <p:nvPr/>
          </p:nvSpPr>
          <p:spPr>
            <a:xfrm>
              <a:off x="9198195" y="9802421"/>
              <a:ext cx="547569" cy="27754"/>
            </a:xfrm>
            <a:custGeom>
              <a:avLst/>
              <a:gdLst/>
              <a:ahLst/>
              <a:cxnLst>
                <a:cxn ang="0">
                  <a:pos x="wd2" y="hd2"/>
                </a:cxn>
                <a:cxn ang="5400000">
                  <a:pos x="wd2" y="hd2"/>
                </a:cxn>
                <a:cxn ang="10800000">
                  <a:pos x="wd2" y="hd2"/>
                </a:cxn>
                <a:cxn ang="16200000">
                  <a:pos x="wd2" y="hd2"/>
                </a:cxn>
              </a:cxnLst>
              <a:rect l="0" t="0" r="r" b="b"/>
              <a:pathLst>
                <a:path w="21600" h="16211" extrusionOk="0">
                  <a:moveTo>
                    <a:pt x="21600" y="9772"/>
                  </a:moveTo>
                  <a:cubicBezTo>
                    <a:pt x="21284" y="11167"/>
                    <a:pt x="20972" y="13494"/>
                    <a:pt x="20651" y="13815"/>
                  </a:cubicBezTo>
                  <a:cubicBezTo>
                    <a:pt x="15501" y="18971"/>
                    <a:pt x="1305" y="15228"/>
                    <a:pt x="0" y="8050"/>
                  </a:cubicBezTo>
                  <a:cubicBezTo>
                    <a:pt x="415" y="-2629"/>
                    <a:pt x="1099" y="406"/>
                    <a:pt x="1661" y="376"/>
                  </a:cubicBezTo>
                  <a:cubicBezTo>
                    <a:pt x="6392" y="132"/>
                    <a:pt x="11122" y="231"/>
                    <a:pt x="15852" y="234"/>
                  </a:cubicBezTo>
                  <a:cubicBezTo>
                    <a:pt x="17323" y="235"/>
                    <a:pt x="18793" y="-38"/>
                    <a:pt x="20263" y="448"/>
                  </a:cubicBezTo>
                  <a:cubicBezTo>
                    <a:pt x="20710" y="595"/>
                    <a:pt x="21154" y="2863"/>
                    <a:pt x="21600" y="4159"/>
                  </a:cubicBezTo>
                  <a:cubicBezTo>
                    <a:pt x="21600" y="6030"/>
                    <a:pt x="21600" y="7901"/>
                    <a:pt x="21600" y="9772"/>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17" name="Shape"/>
            <p:cNvSpPr/>
            <p:nvPr/>
          </p:nvSpPr>
          <p:spPr>
            <a:xfrm>
              <a:off x="9009189" y="9739419"/>
              <a:ext cx="90821" cy="92501"/>
            </a:xfrm>
            <a:custGeom>
              <a:avLst/>
              <a:gdLst/>
              <a:ahLst/>
              <a:cxnLst>
                <a:cxn ang="0">
                  <a:pos x="wd2" y="hd2"/>
                </a:cxn>
                <a:cxn ang="5400000">
                  <a:pos x="wd2" y="hd2"/>
                </a:cxn>
                <a:cxn ang="10800000">
                  <a:pos x="wd2" y="hd2"/>
                </a:cxn>
                <a:cxn ang="16200000">
                  <a:pos x="wd2" y="hd2"/>
                </a:cxn>
              </a:cxnLst>
              <a:rect l="0" t="0" r="r" b="b"/>
              <a:pathLst>
                <a:path w="19954" h="19955" extrusionOk="0">
                  <a:moveTo>
                    <a:pt x="919" y="2544"/>
                  </a:moveTo>
                  <a:cubicBezTo>
                    <a:pt x="7450" y="-1578"/>
                    <a:pt x="13080" y="512"/>
                    <a:pt x="18879" y="657"/>
                  </a:cubicBezTo>
                  <a:cubicBezTo>
                    <a:pt x="19862" y="7211"/>
                    <a:pt x="21256" y="12774"/>
                    <a:pt x="17399" y="19574"/>
                  </a:cubicBezTo>
                  <a:cubicBezTo>
                    <a:pt x="15661" y="16236"/>
                    <a:pt x="14557" y="14116"/>
                    <a:pt x="13351" y="11801"/>
                  </a:cubicBezTo>
                  <a:cubicBezTo>
                    <a:pt x="9275" y="14611"/>
                    <a:pt x="5389" y="17298"/>
                    <a:pt x="1474" y="19943"/>
                  </a:cubicBezTo>
                  <a:cubicBezTo>
                    <a:pt x="1358" y="20022"/>
                    <a:pt x="935" y="19663"/>
                    <a:pt x="15" y="19154"/>
                  </a:cubicBezTo>
                  <a:cubicBezTo>
                    <a:pt x="-344" y="13684"/>
                    <a:pt x="5867" y="12171"/>
                    <a:pt x="7931" y="7277"/>
                  </a:cubicBezTo>
                  <a:cubicBezTo>
                    <a:pt x="6016" y="5985"/>
                    <a:pt x="3832" y="4510"/>
                    <a:pt x="919" y="2544"/>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18" name="Shape"/>
            <p:cNvSpPr/>
            <p:nvPr/>
          </p:nvSpPr>
          <p:spPr>
            <a:xfrm>
              <a:off x="9311599" y="11755463"/>
              <a:ext cx="271487" cy="26364"/>
            </a:xfrm>
            <a:custGeom>
              <a:avLst/>
              <a:gdLst/>
              <a:ahLst/>
              <a:cxnLst>
                <a:cxn ang="0">
                  <a:pos x="wd2" y="hd2"/>
                </a:cxn>
                <a:cxn ang="5400000">
                  <a:pos x="wd2" y="hd2"/>
                </a:cxn>
                <a:cxn ang="10800000">
                  <a:pos x="wd2" y="hd2"/>
                </a:cxn>
                <a:cxn ang="16200000">
                  <a:pos x="wd2" y="hd2"/>
                </a:cxn>
              </a:cxnLst>
              <a:rect l="0" t="0" r="r" b="b"/>
              <a:pathLst>
                <a:path w="21600" h="14399" extrusionOk="0">
                  <a:moveTo>
                    <a:pt x="0" y="4807"/>
                  </a:moveTo>
                  <a:cubicBezTo>
                    <a:pt x="6982" y="-543"/>
                    <a:pt x="13860" y="-1670"/>
                    <a:pt x="21600" y="2659"/>
                  </a:cubicBezTo>
                  <a:cubicBezTo>
                    <a:pt x="18824" y="19930"/>
                    <a:pt x="16340" y="12269"/>
                    <a:pt x="14121" y="13481"/>
                  </a:cubicBezTo>
                  <a:cubicBezTo>
                    <a:pt x="11697" y="14804"/>
                    <a:pt x="9239" y="14582"/>
                    <a:pt x="6809" y="13550"/>
                  </a:cubicBezTo>
                  <a:cubicBezTo>
                    <a:pt x="4498" y="12570"/>
                    <a:pt x="2010" y="18866"/>
                    <a:pt x="0" y="4807"/>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19" name="Shape"/>
            <p:cNvSpPr/>
            <p:nvPr/>
          </p:nvSpPr>
          <p:spPr>
            <a:xfrm>
              <a:off x="9311599" y="11440456"/>
              <a:ext cx="267107" cy="26514"/>
            </a:xfrm>
            <a:custGeom>
              <a:avLst/>
              <a:gdLst/>
              <a:ahLst/>
              <a:cxnLst>
                <a:cxn ang="0">
                  <a:pos x="wd2" y="hd2"/>
                </a:cxn>
                <a:cxn ang="5400000">
                  <a:pos x="wd2" y="hd2"/>
                </a:cxn>
                <a:cxn ang="10800000">
                  <a:pos x="wd2" y="hd2"/>
                </a:cxn>
                <a:cxn ang="16200000">
                  <a:pos x="wd2" y="hd2"/>
                </a:cxn>
              </a:cxnLst>
              <a:rect l="0" t="0" r="r" b="b"/>
              <a:pathLst>
                <a:path w="21600" h="14089" extrusionOk="0">
                  <a:moveTo>
                    <a:pt x="0" y="7549"/>
                  </a:moveTo>
                  <a:cubicBezTo>
                    <a:pt x="2795" y="-2060"/>
                    <a:pt x="18228" y="-2674"/>
                    <a:pt x="21600" y="6736"/>
                  </a:cubicBezTo>
                  <a:cubicBezTo>
                    <a:pt x="19341" y="18926"/>
                    <a:pt x="16839" y="12019"/>
                    <a:pt x="14573" y="13128"/>
                  </a:cubicBezTo>
                  <a:cubicBezTo>
                    <a:pt x="12113" y="14331"/>
                    <a:pt x="9621" y="14163"/>
                    <a:pt x="7156" y="13180"/>
                  </a:cubicBezTo>
                  <a:cubicBezTo>
                    <a:pt x="4829" y="12251"/>
                    <a:pt x="2328" y="18161"/>
                    <a:pt x="0" y="7549"/>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20" name="Shape"/>
            <p:cNvSpPr/>
            <p:nvPr/>
          </p:nvSpPr>
          <p:spPr>
            <a:xfrm>
              <a:off x="9160395" y="11868866"/>
              <a:ext cx="97625" cy="97142"/>
            </a:xfrm>
            <a:custGeom>
              <a:avLst/>
              <a:gdLst/>
              <a:ahLst/>
              <a:cxnLst>
                <a:cxn ang="0">
                  <a:pos x="wd2" y="hd2"/>
                </a:cxn>
                <a:cxn ang="5400000">
                  <a:pos x="wd2" y="hd2"/>
                </a:cxn>
                <a:cxn ang="10800000">
                  <a:pos x="wd2" y="hd2"/>
                </a:cxn>
                <a:cxn ang="16200000">
                  <a:pos x="wd2" y="hd2"/>
                </a:cxn>
              </a:cxnLst>
              <a:rect l="0" t="0" r="r" b="b"/>
              <a:pathLst>
                <a:path w="21353" h="21350" extrusionOk="0">
                  <a:moveTo>
                    <a:pt x="10967" y="2643"/>
                  </a:moveTo>
                  <a:cubicBezTo>
                    <a:pt x="8204" y="6456"/>
                    <a:pt x="5416" y="8636"/>
                    <a:pt x="5612" y="10499"/>
                  </a:cubicBezTo>
                  <a:cubicBezTo>
                    <a:pt x="5810" y="12376"/>
                    <a:pt x="8761" y="14713"/>
                    <a:pt x="10926" y="15312"/>
                  </a:cubicBezTo>
                  <a:cubicBezTo>
                    <a:pt x="12029" y="15618"/>
                    <a:pt x="15337" y="12567"/>
                    <a:pt x="15355" y="11006"/>
                  </a:cubicBezTo>
                  <a:cubicBezTo>
                    <a:pt x="15380" y="8857"/>
                    <a:pt x="13235" y="6681"/>
                    <a:pt x="10967" y="2643"/>
                  </a:cubicBezTo>
                  <a:close/>
                  <a:moveTo>
                    <a:pt x="21353" y="10514"/>
                  </a:moveTo>
                  <a:cubicBezTo>
                    <a:pt x="21381" y="16291"/>
                    <a:pt x="16180" y="21446"/>
                    <a:pt x="10422" y="21349"/>
                  </a:cubicBezTo>
                  <a:cubicBezTo>
                    <a:pt x="4567" y="21249"/>
                    <a:pt x="-219" y="16084"/>
                    <a:pt x="8" y="10110"/>
                  </a:cubicBezTo>
                  <a:cubicBezTo>
                    <a:pt x="225" y="4399"/>
                    <a:pt x="4545" y="152"/>
                    <a:pt x="10287" y="4"/>
                  </a:cubicBezTo>
                  <a:cubicBezTo>
                    <a:pt x="16388" y="-154"/>
                    <a:pt x="21324" y="4535"/>
                    <a:pt x="21353" y="10514"/>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21" name="Shape"/>
            <p:cNvSpPr/>
            <p:nvPr/>
          </p:nvSpPr>
          <p:spPr>
            <a:xfrm>
              <a:off x="9160395" y="11553858"/>
              <a:ext cx="97539" cy="97458"/>
            </a:xfrm>
            <a:custGeom>
              <a:avLst/>
              <a:gdLst/>
              <a:ahLst/>
              <a:cxnLst>
                <a:cxn ang="0">
                  <a:pos x="wd2" y="hd2"/>
                </a:cxn>
                <a:cxn ang="5400000">
                  <a:pos x="wd2" y="hd2"/>
                </a:cxn>
                <a:cxn ang="10800000">
                  <a:pos x="wd2" y="hd2"/>
                </a:cxn>
                <a:cxn ang="16200000">
                  <a:pos x="wd2" y="hd2"/>
                </a:cxn>
              </a:cxnLst>
              <a:rect l="0" t="0" r="r" b="b"/>
              <a:pathLst>
                <a:path w="21187" h="21181" extrusionOk="0">
                  <a:moveTo>
                    <a:pt x="18401" y="11024"/>
                  </a:moveTo>
                  <a:cubicBezTo>
                    <a:pt x="14454" y="8192"/>
                    <a:pt x="12244" y="5407"/>
                    <a:pt x="10507" y="5677"/>
                  </a:cubicBezTo>
                  <a:cubicBezTo>
                    <a:pt x="8516" y="5985"/>
                    <a:pt x="6211" y="8769"/>
                    <a:pt x="5517" y="10948"/>
                  </a:cubicBezTo>
                  <a:cubicBezTo>
                    <a:pt x="5196" y="11958"/>
                    <a:pt x="8296" y="15292"/>
                    <a:pt x="9973" y="15390"/>
                  </a:cubicBezTo>
                  <a:cubicBezTo>
                    <a:pt x="12026" y="15509"/>
                    <a:pt x="14213" y="13342"/>
                    <a:pt x="18401" y="11024"/>
                  </a:cubicBezTo>
                  <a:close/>
                  <a:moveTo>
                    <a:pt x="21179" y="10178"/>
                  </a:moveTo>
                  <a:cubicBezTo>
                    <a:pt x="21405" y="15835"/>
                    <a:pt x="16637" y="20944"/>
                    <a:pt x="10917" y="21172"/>
                  </a:cubicBezTo>
                  <a:cubicBezTo>
                    <a:pt x="5099" y="21404"/>
                    <a:pt x="204" y="16820"/>
                    <a:pt x="6" y="10955"/>
                  </a:cubicBezTo>
                  <a:cubicBezTo>
                    <a:pt x="-195" y="4983"/>
                    <a:pt x="4220" y="212"/>
                    <a:pt x="10139" y="6"/>
                  </a:cubicBezTo>
                  <a:cubicBezTo>
                    <a:pt x="15929" y="-196"/>
                    <a:pt x="20949" y="4430"/>
                    <a:pt x="21179" y="10178"/>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22" name="Shape"/>
            <p:cNvSpPr/>
            <p:nvPr/>
          </p:nvSpPr>
          <p:spPr>
            <a:xfrm>
              <a:off x="9160395" y="11402655"/>
              <a:ext cx="97576" cy="97661"/>
            </a:xfrm>
            <a:custGeom>
              <a:avLst/>
              <a:gdLst/>
              <a:ahLst/>
              <a:cxnLst>
                <a:cxn ang="0">
                  <a:pos x="wd2" y="hd2"/>
                </a:cxn>
                <a:cxn ang="5400000">
                  <a:pos x="wd2" y="hd2"/>
                </a:cxn>
                <a:cxn ang="10800000">
                  <a:pos x="wd2" y="hd2"/>
                </a:cxn>
                <a:cxn ang="16200000">
                  <a:pos x="wd2" y="hd2"/>
                </a:cxn>
              </a:cxnLst>
              <a:rect l="0" t="0" r="r" b="b"/>
              <a:pathLst>
                <a:path w="21172" h="21334" extrusionOk="0">
                  <a:moveTo>
                    <a:pt x="18300" y="10662"/>
                  </a:moveTo>
                  <a:cubicBezTo>
                    <a:pt x="14338" y="7997"/>
                    <a:pt x="12047" y="5280"/>
                    <a:pt x="10316" y="5604"/>
                  </a:cubicBezTo>
                  <a:cubicBezTo>
                    <a:pt x="8363" y="5968"/>
                    <a:pt x="6198" y="8861"/>
                    <a:pt x="5568" y="11071"/>
                  </a:cubicBezTo>
                  <a:cubicBezTo>
                    <a:pt x="5285" y="12065"/>
                    <a:pt x="8489" y="15289"/>
                    <a:pt x="10136" y="15309"/>
                  </a:cubicBezTo>
                  <a:cubicBezTo>
                    <a:pt x="12195" y="15334"/>
                    <a:pt x="14281" y="13101"/>
                    <a:pt x="18300" y="10662"/>
                  </a:cubicBezTo>
                  <a:close/>
                  <a:moveTo>
                    <a:pt x="21170" y="10736"/>
                  </a:moveTo>
                  <a:cubicBezTo>
                    <a:pt x="21063" y="16491"/>
                    <a:pt x="15773" y="21559"/>
                    <a:pt x="10114" y="21326"/>
                  </a:cubicBezTo>
                  <a:cubicBezTo>
                    <a:pt x="4324" y="21088"/>
                    <a:pt x="-322" y="15827"/>
                    <a:pt x="17" y="9893"/>
                  </a:cubicBezTo>
                  <a:cubicBezTo>
                    <a:pt x="337" y="4301"/>
                    <a:pt x="4818" y="39"/>
                    <a:pt x="10422" y="0"/>
                  </a:cubicBezTo>
                  <a:cubicBezTo>
                    <a:pt x="16373" y="-41"/>
                    <a:pt x="21278" y="4858"/>
                    <a:pt x="21170" y="10736"/>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23" name="Shape"/>
            <p:cNvSpPr/>
            <p:nvPr/>
          </p:nvSpPr>
          <p:spPr>
            <a:xfrm>
              <a:off x="9160395" y="11717663"/>
              <a:ext cx="97786" cy="98164"/>
            </a:xfrm>
            <a:custGeom>
              <a:avLst/>
              <a:gdLst/>
              <a:ahLst/>
              <a:cxnLst>
                <a:cxn ang="0">
                  <a:pos x="wd2" y="hd2"/>
                </a:cxn>
                <a:cxn ang="5400000">
                  <a:pos x="wd2" y="hd2"/>
                </a:cxn>
                <a:cxn ang="10800000">
                  <a:pos x="wd2" y="hd2"/>
                </a:cxn>
                <a:cxn ang="16200000">
                  <a:pos x="wd2" y="hd2"/>
                </a:cxn>
              </a:cxnLst>
              <a:rect l="0" t="0" r="r" b="b"/>
              <a:pathLst>
                <a:path w="21547" h="21542" extrusionOk="0">
                  <a:moveTo>
                    <a:pt x="18633" y="11497"/>
                  </a:moveTo>
                  <a:cubicBezTo>
                    <a:pt x="14763" y="8569"/>
                    <a:pt x="12637" y="5739"/>
                    <a:pt x="10871" y="5946"/>
                  </a:cubicBezTo>
                  <a:cubicBezTo>
                    <a:pt x="8834" y="6185"/>
                    <a:pt x="6386" y="8835"/>
                    <a:pt x="5583" y="10982"/>
                  </a:cubicBezTo>
                  <a:cubicBezTo>
                    <a:pt x="5215" y="11966"/>
                    <a:pt x="8238" y="15475"/>
                    <a:pt x="9930" y="15632"/>
                  </a:cubicBezTo>
                  <a:cubicBezTo>
                    <a:pt x="12005" y="15824"/>
                    <a:pt x="14296" y="13706"/>
                    <a:pt x="18633" y="11497"/>
                  </a:cubicBezTo>
                  <a:close/>
                  <a:moveTo>
                    <a:pt x="10760" y="21542"/>
                  </a:moveTo>
                  <a:cubicBezTo>
                    <a:pt x="4918" y="21585"/>
                    <a:pt x="19" y="16707"/>
                    <a:pt x="0" y="10830"/>
                  </a:cubicBezTo>
                  <a:cubicBezTo>
                    <a:pt x="-18" y="4958"/>
                    <a:pt x="4852" y="16"/>
                    <a:pt x="10671" y="0"/>
                  </a:cubicBezTo>
                  <a:cubicBezTo>
                    <a:pt x="16401" y="-15"/>
                    <a:pt x="21512" y="5030"/>
                    <a:pt x="21547" y="10737"/>
                  </a:cubicBezTo>
                  <a:cubicBezTo>
                    <a:pt x="21582" y="16456"/>
                    <a:pt x="16546" y="21500"/>
                    <a:pt x="10760" y="21542"/>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24" name="Shape"/>
            <p:cNvSpPr/>
            <p:nvPr/>
          </p:nvSpPr>
          <p:spPr>
            <a:xfrm>
              <a:off x="9311599" y="11894066"/>
              <a:ext cx="271445" cy="23028"/>
            </a:xfrm>
            <a:custGeom>
              <a:avLst/>
              <a:gdLst/>
              <a:ahLst/>
              <a:cxnLst>
                <a:cxn ang="0">
                  <a:pos x="wd2" y="hd2"/>
                </a:cxn>
                <a:cxn ang="5400000">
                  <a:pos x="wd2" y="hd2"/>
                </a:cxn>
                <a:cxn ang="10800000">
                  <a:pos x="wd2" y="hd2"/>
                </a:cxn>
                <a:cxn ang="16200000">
                  <a:pos x="wd2" y="hd2"/>
                </a:cxn>
              </a:cxnLst>
              <a:rect l="0" t="0" r="r" b="b"/>
              <a:pathLst>
                <a:path w="21600" h="17620" extrusionOk="0">
                  <a:moveTo>
                    <a:pt x="21600" y="8393"/>
                  </a:moveTo>
                  <a:cubicBezTo>
                    <a:pt x="20408" y="14048"/>
                    <a:pt x="20007" y="17598"/>
                    <a:pt x="19606" y="17604"/>
                  </a:cubicBezTo>
                  <a:cubicBezTo>
                    <a:pt x="13317" y="17693"/>
                    <a:pt x="7027" y="17403"/>
                    <a:pt x="738" y="16759"/>
                  </a:cubicBezTo>
                  <a:cubicBezTo>
                    <a:pt x="501" y="16734"/>
                    <a:pt x="269" y="12236"/>
                    <a:pt x="0" y="9469"/>
                  </a:cubicBezTo>
                  <a:cubicBezTo>
                    <a:pt x="2572" y="-1951"/>
                    <a:pt x="16840" y="-3907"/>
                    <a:pt x="21600" y="8393"/>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25" name="Shape"/>
            <p:cNvSpPr/>
            <p:nvPr/>
          </p:nvSpPr>
          <p:spPr>
            <a:xfrm>
              <a:off x="9311599" y="11591660"/>
              <a:ext cx="270469" cy="22289"/>
            </a:xfrm>
            <a:custGeom>
              <a:avLst/>
              <a:gdLst/>
              <a:ahLst/>
              <a:cxnLst>
                <a:cxn ang="0">
                  <a:pos x="wd2" y="hd2"/>
                </a:cxn>
                <a:cxn ang="5400000">
                  <a:pos x="wd2" y="hd2"/>
                </a:cxn>
                <a:cxn ang="10800000">
                  <a:pos x="wd2" y="hd2"/>
                </a:cxn>
                <a:cxn ang="16200000">
                  <a:pos x="wd2" y="hd2"/>
                </a:cxn>
              </a:cxnLst>
              <a:rect l="0" t="0" r="r" b="b"/>
              <a:pathLst>
                <a:path w="21600" h="18386" extrusionOk="0">
                  <a:moveTo>
                    <a:pt x="148" y="1305"/>
                  </a:moveTo>
                  <a:cubicBezTo>
                    <a:pt x="7051" y="1182"/>
                    <a:pt x="13962" y="-3142"/>
                    <a:pt x="21600" y="4656"/>
                  </a:cubicBezTo>
                  <a:cubicBezTo>
                    <a:pt x="20694" y="13127"/>
                    <a:pt x="20443" y="17528"/>
                    <a:pt x="20188" y="17552"/>
                  </a:cubicBezTo>
                  <a:cubicBezTo>
                    <a:pt x="13867" y="18185"/>
                    <a:pt x="7545" y="18458"/>
                    <a:pt x="1223" y="18369"/>
                  </a:cubicBezTo>
                  <a:cubicBezTo>
                    <a:pt x="815" y="18363"/>
                    <a:pt x="407" y="14925"/>
                    <a:pt x="0" y="13084"/>
                  </a:cubicBezTo>
                  <a:cubicBezTo>
                    <a:pt x="49" y="9157"/>
                    <a:pt x="99" y="5231"/>
                    <a:pt x="148" y="1305"/>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26" name="Shape"/>
            <p:cNvSpPr/>
            <p:nvPr/>
          </p:nvSpPr>
          <p:spPr>
            <a:xfrm>
              <a:off x="11793851" y="11831064"/>
              <a:ext cx="209996" cy="198515"/>
            </a:xfrm>
            <a:custGeom>
              <a:avLst/>
              <a:gdLst/>
              <a:ahLst/>
              <a:cxnLst>
                <a:cxn ang="0">
                  <a:pos x="wd2" y="hd2"/>
                </a:cxn>
                <a:cxn ang="5400000">
                  <a:pos x="wd2" y="hd2"/>
                </a:cxn>
                <a:cxn ang="10800000">
                  <a:pos x="wd2" y="hd2"/>
                </a:cxn>
                <a:cxn ang="16200000">
                  <a:pos x="wd2" y="hd2"/>
                </a:cxn>
              </a:cxnLst>
              <a:rect l="0" t="0" r="r" b="b"/>
              <a:pathLst>
                <a:path w="21600" h="20734" extrusionOk="0">
                  <a:moveTo>
                    <a:pt x="19332" y="2626"/>
                  </a:moveTo>
                  <a:cubicBezTo>
                    <a:pt x="13538" y="2731"/>
                    <a:pt x="8030" y="2268"/>
                    <a:pt x="2425" y="2910"/>
                  </a:cubicBezTo>
                  <a:cubicBezTo>
                    <a:pt x="2425" y="8056"/>
                    <a:pt x="2425" y="12707"/>
                    <a:pt x="2425" y="17940"/>
                  </a:cubicBezTo>
                  <a:cubicBezTo>
                    <a:pt x="8216" y="17882"/>
                    <a:pt x="13719" y="18331"/>
                    <a:pt x="19332" y="17678"/>
                  </a:cubicBezTo>
                  <a:cubicBezTo>
                    <a:pt x="19332" y="12486"/>
                    <a:pt x="19332" y="7839"/>
                    <a:pt x="19332" y="2626"/>
                  </a:cubicBezTo>
                  <a:close/>
                  <a:moveTo>
                    <a:pt x="0" y="19952"/>
                  </a:moveTo>
                  <a:cubicBezTo>
                    <a:pt x="0" y="13557"/>
                    <a:pt x="0" y="7344"/>
                    <a:pt x="0" y="1181"/>
                  </a:cubicBezTo>
                  <a:cubicBezTo>
                    <a:pt x="3517" y="-141"/>
                    <a:pt x="15075" y="-422"/>
                    <a:pt x="21600" y="690"/>
                  </a:cubicBezTo>
                  <a:cubicBezTo>
                    <a:pt x="21600" y="6918"/>
                    <a:pt x="21600" y="13235"/>
                    <a:pt x="21600" y="19574"/>
                  </a:cubicBezTo>
                  <a:cubicBezTo>
                    <a:pt x="18308" y="20894"/>
                    <a:pt x="6601" y="21178"/>
                    <a:pt x="0" y="19952"/>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27" name="Shape"/>
            <p:cNvSpPr/>
            <p:nvPr/>
          </p:nvSpPr>
          <p:spPr>
            <a:xfrm>
              <a:off x="11793851" y="11415255"/>
              <a:ext cx="204769" cy="204548"/>
            </a:xfrm>
            <a:custGeom>
              <a:avLst/>
              <a:gdLst/>
              <a:ahLst/>
              <a:cxnLst>
                <a:cxn ang="0">
                  <a:pos x="wd2" y="hd2"/>
                </a:cxn>
                <a:cxn ang="5400000">
                  <a:pos x="wd2" y="hd2"/>
                </a:cxn>
                <a:cxn ang="10800000">
                  <a:pos x="wd2" y="hd2"/>
                </a:cxn>
                <a:cxn ang="16200000">
                  <a:pos x="wd2" y="hd2"/>
                </a:cxn>
              </a:cxnLst>
              <a:rect l="0" t="0" r="r" b="b"/>
              <a:pathLst>
                <a:path w="21600" h="21600" extrusionOk="0">
                  <a:moveTo>
                    <a:pt x="8667" y="2519"/>
                  </a:moveTo>
                  <a:cubicBezTo>
                    <a:pt x="8276" y="4442"/>
                    <a:pt x="7945" y="6069"/>
                    <a:pt x="7603" y="7751"/>
                  </a:cubicBezTo>
                  <a:cubicBezTo>
                    <a:pt x="5804" y="8103"/>
                    <a:pt x="4199" y="8416"/>
                    <a:pt x="2377" y="8771"/>
                  </a:cubicBezTo>
                  <a:cubicBezTo>
                    <a:pt x="2491" y="10375"/>
                    <a:pt x="2582" y="11657"/>
                    <a:pt x="2672" y="12927"/>
                  </a:cubicBezTo>
                  <a:cubicBezTo>
                    <a:pt x="4572" y="13355"/>
                    <a:pt x="6179" y="13717"/>
                    <a:pt x="7751" y="14072"/>
                  </a:cubicBezTo>
                  <a:cubicBezTo>
                    <a:pt x="8056" y="15813"/>
                    <a:pt x="8315" y="17296"/>
                    <a:pt x="8600" y="18926"/>
                  </a:cubicBezTo>
                  <a:cubicBezTo>
                    <a:pt x="10160" y="18926"/>
                    <a:pt x="11573" y="18926"/>
                    <a:pt x="12912" y="18926"/>
                  </a:cubicBezTo>
                  <a:cubicBezTo>
                    <a:pt x="13369" y="16959"/>
                    <a:pt x="13740" y="15357"/>
                    <a:pt x="14082" y="13885"/>
                  </a:cubicBezTo>
                  <a:cubicBezTo>
                    <a:pt x="15884" y="13533"/>
                    <a:pt x="17357" y="13245"/>
                    <a:pt x="18997" y="12925"/>
                  </a:cubicBezTo>
                  <a:cubicBezTo>
                    <a:pt x="18997" y="11466"/>
                    <a:pt x="18997" y="10172"/>
                    <a:pt x="18997" y="8747"/>
                  </a:cubicBezTo>
                  <a:cubicBezTo>
                    <a:pt x="17190" y="8364"/>
                    <a:pt x="15587" y="8024"/>
                    <a:pt x="13944" y="7676"/>
                  </a:cubicBezTo>
                  <a:cubicBezTo>
                    <a:pt x="13568" y="5867"/>
                    <a:pt x="13234" y="4258"/>
                    <a:pt x="12872" y="2519"/>
                  </a:cubicBezTo>
                  <a:cubicBezTo>
                    <a:pt x="11487" y="2519"/>
                    <a:pt x="10333" y="2519"/>
                    <a:pt x="8667" y="2519"/>
                  </a:cubicBezTo>
                  <a:close/>
                  <a:moveTo>
                    <a:pt x="21600" y="15619"/>
                  </a:moveTo>
                  <a:cubicBezTo>
                    <a:pt x="19525" y="15862"/>
                    <a:pt x="18032" y="16037"/>
                    <a:pt x="16346" y="16234"/>
                  </a:cubicBezTo>
                  <a:cubicBezTo>
                    <a:pt x="16053" y="18009"/>
                    <a:pt x="15785" y="19637"/>
                    <a:pt x="15461" y="21600"/>
                  </a:cubicBezTo>
                  <a:cubicBezTo>
                    <a:pt x="12348" y="21600"/>
                    <a:pt x="9381" y="21600"/>
                    <a:pt x="6146" y="21600"/>
                  </a:cubicBezTo>
                  <a:cubicBezTo>
                    <a:pt x="5837" y="19793"/>
                    <a:pt x="5560" y="18171"/>
                    <a:pt x="5241" y="16302"/>
                  </a:cubicBezTo>
                  <a:cubicBezTo>
                    <a:pt x="3577" y="16051"/>
                    <a:pt x="1951" y="15806"/>
                    <a:pt x="0" y="15512"/>
                  </a:cubicBezTo>
                  <a:cubicBezTo>
                    <a:pt x="0" y="12381"/>
                    <a:pt x="0" y="9401"/>
                    <a:pt x="0" y="6146"/>
                  </a:cubicBezTo>
                  <a:cubicBezTo>
                    <a:pt x="1802" y="5848"/>
                    <a:pt x="3419" y="5580"/>
                    <a:pt x="5223" y="5282"/>
                  </a:cubicBezTo>
                  <a:cubicBezTo>
                    <a:pt x="5504" y="3580"/>
                    <a:pt x="5772" y="1955"/>
                    <a:pt x="6095" y="0"/>
                  </a:cubicBezTo>
                  <a:cubicBezTo>
                    <a:pt x="9225" y="0"/>
                    <a:pt x="12190" y="0"/>
                    <a:pt x="15387" y="0"/>
                  </a:cubicBezTo>
                  <a:cubicBezTo>
                    <a:pt x="15716" y="1835"/>
                    <a:pt x="16007" y="3454"/>
                    <a:pt x="16331" y="5259"/>
                  </a:cubicBezTo>
                  <a:cubicBezTo>
                    <a:pt x="18040" y="5530"/>
                    <a:pt x="19666" y="5788"/>
                    <a:pt x="21600" y="6094"/>
                  </a:cubicBezTo>
                  <a:cubicBezTo>
                    <a:pt x="21600" y="9250"/>
                    <a:pt x="21600" y="12227"/>
                    <a:pt x="21600" y="15619"/>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28" name="Shape"/>
            <p:cNvSpPr/>
            <p:nvPr/>
          </p:nvSpPr>
          <p:spPr>
            <a:xfrm>
              <a:off x="11579645" y="11264052"/>
              <a:ext cx="81148" cy="279822"/>
            </a:xfrm>
            <a:custGeom>
              <a:avLst/>
              <a:gdLst/>
              <a:ahLst/>
              <a:cxnLst>
                <a:cxn ang="0">
                  <a:pos x="wd2" y="hd2"/>
                </a:cxn>
                <a:cxn ang="5400000">
                  <a:pos x="wd2" y="hd2"/>
                </a:cxn>
                <a:cxn ang="10800000">
                  <a:pos x="wd2" y="hd2"/>
                </a:cxn>
                <a:cxn ang="16200000">
                  <a:pos x="wd2" y="hd2"/>
                </a:cxn>
              </a:cxnLst>
              <a:rect l="0" t="0" r="r" b="b"/>
              <a:pathLst>
                <a:path w="21600" h="21600" extrusionOk="0">
                  <a:moveTo>
                    <a:pt x="5429" y="1899"/>
                  </a:moveTo>
                  <a:cubicBezTo>
                    <a:pt x="5429" y="5185"/>
                    <a:pt x="5389" y="8043"/>
                    <a:pt x="5440" y="10900"/>
                  </a:cubicBezTo>
                  <a:cubicBezTo>
                    <a:pt x="5491" y="13833"/>
                    <a:pt x="5631" y="16766"/>
                    <a:pt x="5737" y="19843"/>
                  </a:cubicBezTo>
                  <a:cubicBezTo>
                    <a:pt x="10018" y="19764"/>
                    <a:pt x="12420" y="19720"/>
                    <a:pt x="15231" y="19668"/>
                  </a:cubicBezTo>
                  <a:cubicBezTo>
                    <a:pt x="15231" y="13632"/>
                    <a:pt x="15231" y="7827"/>
                    <a:pt x="15231" y="1899"/>
                  </a:cubicBezTo>
                  <a:cubicBezTo>
                    <a:pt x="11965" y="1899"/>
                    <a:pt x="9514" y="1899"/>
                    <a:pt x="5429" y="1899"/>
                  </a:cubicBezTo>
                  <a:close/>
                  <a:moveTo>
                    <a:pt x="0" y="0"/>
                  </a:moveTo>
                  <a:cubicBezTo>
                    <a:pt x="7472" y="0"/>
                    <a:pt x="14060" y="0"/>
                    <a:pt x="21600" y="0"/>
                  </a:cubicBezTo>
                  <a:cubicBezTo>
                    <a:pt x="21600" y="7279"/>
                    <a:pt x="21600" y="14306"/>
                    <a:pt x="21600" y="21600"/>
                  </a:cubicBezTo>
                  <a:cubicBezTo>
                    <a:pt x="14121" y="21600"/>
                    <a:pt x="7531" y="21600"/>
                    <a:pt x="0" y="21600"/>
                  </a:cubicBezTo>
                  <a:cubicBezTo>
                    <a:pt x="0" y="14321"/>
                    <a:pt x="0" y="7291"/>
                    <a:pt x="0"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29" name="Shape"/>
            <p:cNvSpPr/>
            <p:nvPr/>
          </p:nvSpPr>
          <p:spPr>
            <a:xfrm>
              <a:off x="11365442" y="11339653"/>
              <a:ext cx="97566" cy="98206"/>
            </a:xfrm>
            <a:custGeom>
              <a:avLst/>
              <a:gdLst/>
              <a:ahLst/>
              <a:cxnLst>
                <a:cxn ang="0">
                  <a:pos x="wd2" y="hd2"/>
                </a:cxn>
                <a:cxn ang="5400000">
                  <a:pos x="wd2" y="hd2"/>
                </a:cxn>
                <a:cxn ang="10800000">
                  <a:pos x="wd2" y="hd2"/>
                </a:cxn>
                <a:cxn ang="16200000">
                  <a:pos x="wd2" y="hd2"/>
                </a:cxn>
              </a:cxnLst>
              <a:rect l="0" t="0" r="r" b="b"/>
              <a:pathLst>
                <a:path w="21258" h="21254" extrusionOk="0">
                  <a:moveTo>
                    <a:pt x="18550" y="9868"/>
                  </a:moveTo>
                  <a:cubicBezTo>
                    <a:pt x="14347" y="7710"/>
                    <a:pt x="12139" y="5663"/>
                    <a:pt x="9924" y="5656"/>
                  </a:cubicBezTo>
                  <a:cubicBezTo>
                    <a:pt x="6701" y="5646"/>
                    <a:pt x="4708" y="8498"/>
                    <a:pt x="5855" y="11549"/>
                  </a:cubicBezTo>
                  <a:cubicBezTo>
                    <a:pt x="6529" y="13340"/>
                    <a:pt x="9347" y="15662"/>
                    <a:pt x="10914" y="15468"/>
                  </a:cubicBezTo>
                  <a:cubicBezTo>
                    <a:pt x="13021" y="15206"/>
                    <a:pt x="14851" y="12746"/>
                    <a:pt x="18550" y="9868"/>
                  </a:cubicBezTo>
                  <a:close/>
                  <a:moveTo>
                    <a:pt x="21254" y="10919"/>
                  </a:moveTo>
                  <a:cubicBezTo>
                    <a:pt x="21082" y="16712"/>
                    <a:pt x="16096" y="21436"/>
                    <a:pt x="10352" y="21248"/>
                  </a:cubicBezTo>
                  <a:cubicBezTo>
                    <a:pt x="4655" y="21063"/>
                    <a:pt x="-172" y="15950"/>
                    <a:pt x="5" y="10292"/>
                  </a:cubicBezTo>
                  <a:cubicBezTo>
                    <a:pt x="184" y="4577"/>
                    <a:pt x="5248" y="-164"/>
                    <a:pt x="10993" y="4"/>
                  </a:cubicBezTo>
                  <a:cubicBezTo>
                    <a:pt x="16837" y="175"/>
                    <a:pt x="21428" y="5059"/>
                    <a:pt x="21254" y="10919"/>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30" name="Shape"/>
            <p:cNvSpPr/>
            <p:nvPr/>
          </p:nvSpPr>
          <p:spPr>
            <a:xfrm>
              <a:off x="11365442" y="11541259"/>
              <a:ext cx="97506" cy="26108"/>
            </a:xfrm>
            <a:custGeom>
              <a:avLst/>
              <a:gdLst/>
              <a:ahLst/>
              <a:cxnLst>
                <a:cxn ang="0">
                  <a:pos x="wd2" y="hd2"/>
                </a:cxn>
                <a:cxn ang="5400000">
                  <a:pos x="wd2" y="hd2"/>
                </a:cxn>
                <a:cxn ang="10800000">
                  <a:pos x="wd2" y="hd2"/>
                </a:cxn>
                <a:cxn ang="16200000">
                  <a:pos x="wd2" y="hd2"/>
                </a:cxn>
              </a:cxnLst>
              <a:rect l="0" t="0" r="r" b="b"/>
              <a:pathLst>
                <a:path w="21600" h="15713" extrusionOk="0">
                  <a:moveTo>
                    <a:pt x="21600" y="9227"/>
                  </a:moveTo>
                  <a:cubicBezTo>
                    <a:pt x="14172" y="18243"/>
                    <a:pt x="7462" y="17204"/>
                    <a:pt x="0" y="10139"/>
                  </a:cubicBezTo>
                  <a:cubicBezTo>
                    <a:pt x="6594" y="-3084"/>
                    <a:pt x="13929" y="-3357"/>
                    <a:pt x="21600" y="9227"/>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31" name="Shape"/>
            <p:cNvSpPr/>
            <p:nvPr/>
          </p:nvSpPr>
          <p:spPr>
            <a:xfrm>
              <a:off x="11365442" y="11478256"/>
              <a:ext cx="103105" cy="24448"/>
            </a:xfrm>
            <a:custGeom>
              <a:avLst/>
              <a:gdLst/>
              <a:ahLst/>
              <a:cxnLst>
                <a:cxn ang="0">
                  <a:pos x="wd2" y="hd2"/>
                </a:cxn>
                <a:cxn ang="5400000">
                  <a:pos x="wd2" y="hd2"/>
                </a:cxn>
                <a:cxn ang="10800000">
                  <a:pos x="wd2" y="hd2"/>
                </a:cxn>
                <a:cxn ang="16200000">
                  <a:pos x="wd2" y="hd2"/>
                </a:cxn>
              </a:cxnLst>
              <a:rect l="0" t="0" r="r" b="b"/>
              <a:pathLst>
                <a:path w="21600" h="15328" extrusionOk="0">
                  <a:moveTo>
                    <a:pt x="21600" y="9953"/>
                  </a:moveTo>
                  <a:cubicBezTo>
                    <a:pt x="13188" y="16135"/>
                    <a:pt x="6957" y="18307"/>
                    <a:pt x="0" y="9245"/>
                  </a:cubicBezTo>
                  <a:cubicBezTo>
                    <a:pt x="7538" y="-3103"/>
                    <a:pt x="12234" y="-3293"/>
                    <a:pt x="21600" y="9953"/>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32" name="Shape"/>
            <p:cNvSpPr/>
            <p:nvPr/>
          </p:nvSpPr>
          <p:spPr>
            <a:xfrm>
              <a:off x="11176435" y="11843666"/>
              <a:ext cx="97481" cy="97422"/>
            </a:xfrm>
            <a:custGeom>
              <a:avLst/>
              <a:gdLst/>
              <a:ahLst/>
              <a:cxnLst>
                <a:cxn ang="0">
                  <a:pos x="wd2" y="hd2"/>
                </a:cxn>
                <a:cxn ang="5400000">
                  <a:pos x="wd2" y="hd2"/>
                </a:cxn>
                <a:cxn ang="10800000">
                  <a:pos x="wd2" y="hd2"/>
                </a:cxn>
                <a:cxn ang="16200000">
                  <a:pos x="wd2" y="hd2"/>
                </a:cxn>
              </a:cxnLst>
              <a:rect l="0" t="0" r="r" b="b"/>
              <a:pathLst>
                <a:path w="21281" h="21026" extrusionOk="0">
                  <a:moveTo>
                    <a:pt x="18457" y="9946"/>
                  </a:moveTo>
                  <a:cubicBezTo>
                    <a:pt x="14259" y="7594"/>
                    <a:pt x="11789" y="5107"/>
                    <a:pt x="10060" y="5536"/>
                  </a:cubicBezTo>
                  <a:cubicBezTo>
                    <a:pt x="8129" y="6015"/>
                    <a:pt x="6097" y="8989"/>
                    <a:pt x="5654" y="11182"/>
                  </a:cubicBezTo>
                  <a:cubicBezTo>
                    <a:pt x="5442" y="12237"/>
                    <a:pt x="8846" y="15210"/>
                    <a:pt x="10494" y="15123"/>
                  </a:cubicBezTo>
                  <a:cubicBezTo>
                    <a:pt x="12568" y="15014"/>
                    <a:pt x="14521" y="12662"/>
                    <a:pt x="18457" y="9946"/>
                  </a:cubicBezTo>
                  <a:close/>
                  <a:moveTo>
                    <a:pt x="21268" y="9853"/>
                  </a:moveTo>
                  <a:cubicBezTo>
                    <a:pt x="21564" y="15451"/>
                    <a:pt x="16545" y="20836"/>
                    <a:pt x="10861" y="21020"/>
                  </a:cubicBezTo>
                  <a:cubicBezTo>
                    <a:pt x="5021" y="21210"/>
                    <a:pt x="38" y="16357"/>
                    <a:pt x="0" y="10446"/>
                  </a:cubicBezTo>
                  <a:cubicBezTo>
                    <a:pt x="-36" y="4776"/>
                    <a:pt x="4036" y="419"/>
                    <a:pt x="9738" y="28"/>
                  </a:cubicBezTo>
                  <a:cubicBezTo>
                    <a:pt x="15825" y="-390"/>
                    <a:pt x="20958" y="3985"/>
                    <a:pt x="21268" y="9853"/>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33" name="Shape"/>
            <p:cNvSpPr/>
            <p:nvPr/>
          </p:nvSpPr>
          <p:spPr>
            <a:xfrm>
              <a:off x="11176435" y="11969667"/>
              <a:ext cx="97293" cy="24702"/>
            </a:xfrm>
            <a:custGeom>
              <a:avLst/>
              <a:gdLst/>
              <a:ahLst/>
              <a:cxnLst>
                <a:cxn ang="0">
                  <a:pos x="wd2" y="hd2"/>
                </a:cxn>
                <a:cxn ang="5400000">
                  <a:pos x="wd2" y="hd2"/>
                </a:cxn>
                <a:cxn ang="10800000">
                  <a:pos x="wd2" y="hd2"/>
                </a:cxn>
                <a:cxn ang="16200000">
                  <a:pos x="wd2" y="hd2"/>
                </a:cxn>
              </a:cxnLst>
              <a:rect l="0" t="0" r="r" b="b"/>
              <a:pathLst>
                <a:path w="21600" h="14298" extrusionOk="0">
                  <a:moveTo>
                    <a:pt x="21600" y="6848"/>
                  </a:moveTo>
                  <a:cubicBezTo>
                    <a:pt x="14887" y="15859"/>
                    <a:pt x="8324" y="17189"/>
                    <a:pt x="0" y="8112"/>
                  </a:cubicBezTo>
                  <a:cubicBezTo>
                    <a:pt x="8366" y="-4411"/>
                    <a:pt x="15042" y="-488"/>
                    <a:pt x="21600" y="6848"/>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34" name="Shape"/>
            <p:cNvSpPr/>
            <p:nvPr/>
          </p:nvSpPr>
          <p:spPr>
            <a:xfrm>
              <a:off x="11176435" y="12032669"/>
              <a:ext cx="97161" cy="23438"/>
            </a:xfrm>
            <a:custGeom>
              <a:avLst/>
              <a:gdLst/>
              <a:ahLst/>
              <a:cxnLst>
                <a:cxn ang="0">
                  <a:pos x="wd2" y="hd2"/>
                </a:cxn>
                <a:cxn ang="5400000">
                  <a:pos x="wd2" y="hd2"/>
                </a:cxn>
                <a:cxn ang="10800000">
                  <a:pos x="wd2" y="hd2"/>
                </a:cxn>
                <a:cxn ang="16200000">
                  <a:pos x="wd2" y="hd2"/>
                </a:cxn>
              </a:cxnLst>
              <a:rect l="0" t="0" r="r" b="b"/>
              <a:pathLst>
                <a:path w="21600" h="14894" extrusionOk="0">
                  <a:moveTo>
                    <a:pt x="0" y="8015"/>
                  </a:moveTo>
                  <a:cubicBezTo>
                    <a:pt x="6567" y="-2014"/>
                    <a:pt x="13067" y="-3243"/>
                    <a:pt x="21600" y="7824"/>
                  </a:cubicBezTo>
                  <a:cubicBezTo>
                    <a:pt x="13101" y="18357"/>
                    <a:pt x="6548" y="16019"/>
                    <a:pt x="0" y="8015"/>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35" name="Shape"/>
            <p:cNvSpPr/>
            <p:nvPr/>
          </p:nvSpPr>
          <p:spPr>
            <a:xfrm>
              <a:off x="5040106" y="11289254"/>
              <a:ext cx="173958" cy="156425"/>
            </a:xfrm>
            <a:custGeom>
              <a:avLst/>
              <a:gdLst/>
              <a:ahLst/>
              <a:cxnLst>
                <a:cxn ang="0">
                  <a:pos x="wd2" y="hd2"/>
                </a:cxn>
                <a:cxn ang="5400000">
                  <a:pos x="wd2" y="hd2"/>
                </a:cxn>
                <a:cxn ang="10800000">
                  <a:pos x="wd2" y="hd2"/>
                </a:cxn>
                <a:cxn ang="16200000">
                  <a:pos x="wd2" y="hd2"/>
                </a:cxn>
              </a:cxnLst>
              <a:rect l="0" t="0" r="r" b="b"/>
              <a:pathLst>
                <a:path w="20729" h="20754" extrusionOk="0">
                  <a:moveTo>
                    <a:pt x="15131" y="3534"/>
                  </a:moveTo>
                  <a:cubicBezTo>
                    <a:pt x="12617" y="3600"/>
                    <a:pt x="3649" y="10873"/>
                    <a:pt x="3346" y="12954"/>
                  </a:cubicBezTo>
                  <a:cubicBezTo>
                    <a:pt x="3184" y="14068"/>
                    <a:pt x="3449" y="15663"/>
                    <a:pt x="4103" y="16405"/>
                  </a:cubicBezTo>
                  <a:cubicBezTo>
                    <a:pt x="4750" y="17139"/>
                    <a:pt x="6511" y="17709"/>
                    <a:pt x="7124" y="17254"/>
                  </a:cubicBezTo>
                  <a:cubicBezTo>
                    <a:pt x="10615" y="14654"/>
                    <a:pt x="13986" y="11827"/>
                    <a:pt x="17199" y="8815"/>
                  </a:cubicBezTo>
                  <a:cubicBezTo>
                    <a:pt x="17760" y="8289"/>
                    <a:pt x="17745" y="6311"/>
                    <a:pt x="17327" y="5373"/>
                  </a:cubicBezTo>
                  <a:cubicBezTo>
                    <a:pt x="16904" y="4425"/>
                    <a:pt x="15650" y="3936"/>
                    <a:pt x="15131" y="3534"/>
                  </a:cubicBezTo>
                  <a:close/>
                  <a:moveTo>
                    <a:pt x="6477" y="20749"/>
                  </a:moveTo>
                  <a:cubicBezTo>
                    <a:pt x="3921" y="20842"/>
                    <a:pt x="2003" y="19626"/>
                    <a:pt x="817" y="17128"/>
                  </a:cubicBezTo>
                  <a:cubicBezTo>
                    <a:pt x="-508" y="14337"/>
                    <a:pt x="-249" y="11448"/>
                    <a:pt x="1802" y="9453"/>
                  </a:cubicBezTo>
                  <a:cubicBezTo>
                    <a:pt x="4978" y="6364"/>
                    <a:pt x="8409" y="3559"/>
                    <a:pt x="11931" y="970"/>
                  </a:cubicBezTo>
                  <a:cubicBezTo>
                    <a:pt x="14283" y="-758"/>
                    <a:pt x="16768" y="-39"/>
                    <a:pt x="18821" y="2038"/>
                  </a:cubicBezTo>
                  <a:cubicBezTo>
                    <a:pt x="20735" y="3975"/>
                    <a:pt x="21092" y="6472"/>
                    <a:pt x="20410" y="9118"/>
                  </a:cubicBezTo>
                  <a:cubicBezTo>
                    <a:pt x="19593" y="12287"/>
                    <a:pt x="9507" y="20613"/>
                    <a:pt x="6477" y="20749"/>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36" name="Shape"/>
            <p:cNvSpPr/>
            <p:nvPr/>
          </p:nvSpPr>
          <p:spPr>
            <a:xfrm>
              <a:off x="2507452" y="9122008"/>
              <a:ext cx="392545" cy="393298"/>
            </a:xfrm>
            <a:custGeom>
              <a:avLst/>
              <a:gdLst/>
              <a:ahLst/>
              <a:cxnLst>
                <a:cxn ang="0">
                  <a:pos x="wd2" y="hd2"/>
                </a:cxn>
                <a:cxn ang="5400000">
                  <a:pos x="wd2" y="hd2"/>
                </a:cxn>
                <a:cxn ang="10800000">
                  <a:pos x="wd2" y="hd2"/>
                </a:cxn>
                <a:cxn ang="16200000">
                  <a:pos x="wd2" y="hd2"/>
                </a:cxn>
              </a:cxnLst>
              <a:rect l="0" t="0" r="r" b="b"/>
              <a:pathLst>
                <a:path w="21543" h="21521" extrusionOk="0">
                  <a:moveTo>
                    <a:pt x="7805" y="2014"/>
                  </a:moveTo>
                  <a:cubicBezTo>
                    <a:pt x="3140" y="3552"/>
                    <a:pt x="562" y="7920"/>
                    <a:pt x="1489" y="12463"/>
                  </a:cubicBezTo>
                  <a:cubicBezTo>
                    <a:pt x="2497" y="17405"/>
                    <a:pt x="6859" y="20685"/>
                    <a:pt x="11746" y="20177"/>
                  </a:cubicBezTo>
                  <a:cubicBezTo>
                    <a:pt x="16537" y="19680"/>
                    <a:pt x="20244" y="15617"/>
                    <a:pt x="20277" y="10828"/>
                  </a:cubicBezTo>
                  <a:cubicBezTo>
                    <a:pt x="20309" y="6133"/>
                    <a:pt x="16694" y="1973"/>
                    <a:pt x="12122" y="1448"/>
                  </a:cubicBezTo>
                  <a:cubicBezTo>
                    <a:pt x="11770" y="1407"/>
                    <a:pt x="11348" y="1266"/>
                    <a:pt x="11074" y="1402"/>
                  </a:cubicBezTo>
                  <a:cubicBezTo>
                    <a:pt x="10487" y="1694"/>
                    <a:pt x="9833" y="2041"/>
                    <a:pt x="9487" y="2554"/>
                  </a:cubicBezTo>
                  <a:cubicBezTo>
                    <a:pt x="9288" y="2850"/>
                    <a:pt x="9473" y="3756"/>
                    <a:pt x="9774" y="3958"/>
                  </a:cubicBezTo>
                  <a:cubicBezTo>
                    <a:pt x="10279" y="4295"/>
                    <a:pt x="11023" y="4422"/>
                    <a:pt x="11652" y="4387"/>
                  </a:cubicBezTo>
                  <a:cubicBezTo>
                    <a:pt x="12169" y="4358"/>
                    <a:pt x="12666" y="3966"/>
                    <a:pt x="13353" y="3652"/>
                  </a:cubicBezTo>
                  <a:cubicBezTo>
                    <a:pt x="12767" y="5507"/>
                    <a:pt x="12198" y="5964"/>
                    <a:pt x="10818" y="5899"/>
                  </a:cubicBezTo>
                  <a:cubicBezTo>
                    <a:pt x="9097" y="5819"/>
                    <a:pt x="8281" y="4804"/>
                    <a:pt x="7805" y="2014"/>
                  </a:cubicBezTo>
                  <a:close/>
                  <a:moveTo>
                    <a:pt x="21542" y="10822"/>
                  </a:moveTo>
                  <a:cubicBezTo>
                    <a:pt x="21515" y="16839"/>
                    <a:pt x="16678" y="21594"/>
                    <a:pt x="10657" y="21521"/>
                  </a:cubicBezTo>
                  <a:cubicBezTo>
                    <a:pt x="4747" y="21449"/>
                    <a:pt x="30" y="16722"/>
                    <a:pt x="0" y="10840"/>
                  </a:cubicBezTo>
                  <a:cubicBezTo>
                    <a:pt x="-31" y="4842"/>
                    <a:pt x="4786" y="-6"/>
                    <a:pt x="10770" y="0"/>
                  </a:cubicBezTo>
                  <a:cubicBezTo>
                    <a:pt x="16795" y="7"/>
                    <a:pt x="21569" y="4803"/>
                    <a:pt x="21542" y="10822"/>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37" name="Shape"/>
            <p:cNvSpPr/>
            <p:nvPr/>
          </p:nvSpPr>
          <p:spPr>
            <a:xfrm>
              <a:off x="2520052" y="9739419"/>
              <a:ext cx="385423" cy="27458"/>
            </a:xfrm>
            <a:custGeom>
              <a:avLst/>
              <a:gdLst/>
              <a:ahLst/>
              <a:cxnLst>
                <a:cxn ang="0">
                  <a:pos x="wd2" y="hd2"/>
                </a:cxn>
                <a:cxn ang="5400000">
                  <a:pos x="wd2" y="hd2"/>
                </a:cxn>
                <a:cxn ang="10800000">
                  <a:pos x="wd2" y="hd2"/>
                </a:cxn>
                <a:cxn ang="16200000">
                  <a:pos x="wd2" y="hd2"/>
                </a:cxn>
              </a:cxnLst>
              <a:rect l="0" t="0" r="r" b="b"/>
              <a:pathLst>
                <a:path w="21600" h="18724" extrusionOk="0">
                  <a:moveTo>
                    <a:pt x="0" y="11294"/>
                  </a:moveTo>
                  <a:cubicBezTo>
                    <a:pt x="1657" y="761"/>
                    <a:pt x="9541" y="-2763"/>
                    <a:pt x="19141" y="2244"/>
                  </a:cubicBezTo>
                  <a:cubicBezTo>
                    <a:pt x="19776" y="2576"/>
                    <a:pt x="20401" y="5284"/>
                    <a:pt x="21600" y="8334"/>
                  </a:cubicBezTo>
                  <a:cubicBezTo>
                    <a:pt x="20738" y="14619"/>
                    <a:pt x="20450" y="18542"/>
                    <a:pt x="20161" y="18555"/>
                  </a:cubicBezTo>
                  <a:cubicBezTo>
                    <a:pt x="13732" y="18837"/>
                    <a:pt x="7302" y="18769"/>
                    <a:pt x="872" y="18334"/>
                  </a:cubicBezTo>
                  <a:cubicBezTo>
                    <a:pt x="603" y="18316"/>
                    <a:pt x="335" y="14112"/>
                    <a:pt x="0" y="11294"/>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38" name="Shape"/>
            <p:cNvSpPr/>
            <p:nvPr/>
          </p:nvSpPr>
          <p:spPr>
            <a:xfrm>
              <a:off x="2520052" y="9802421"/>
              <a:ext cx="550435" cy="26966"/>
            </a:xfrm>
            <a:custGeom>
              <a:avLst/>
              <a:gdLst/>
              <a:ahLst/>
              <a:cxnLst>
                <a:cxn ang="0">
                  <a:pos x="wd2" y="hd2"/>
                </a:cxn>
                <a:cxn ang="5400000">
                  <a:pos x="wd2" y="hd2"/>
                </a:cxn>
                <a:cxn ang="10800000">
                  <a:pos x="wd2" y="hd2"/>
                </a:cxn>
                <a:cxn ang="16200000">
                  <a:pos x="wd2" y="hd2"/>
                </a:cxn>
              </a:cxnLst>
              <a:rect l="0" t="0" r="r" b="b"/>
              <a:pathLst>
                <a:path w="21600" h="18512" extrusionOk="0">
                  <a:moveTo>
                    <a:pt x="0" y="6992"/>
                  </a:moveTo>
                  <a:cubicBezTo>
                    <a:pt x="448" y="5507"/>
                    <a:pt x="894" y="3010"/>
                    <a:pt x="1345" y="2687"/>
                  </a:cubicBezTo>
                  <a:cubicBezTo>
                    <a:pt x="9290" y="-3013"/>
                    <a:pt x="20136" y="691"/>
                    <a:pt x="21600" y="10618"/>
                  </a:cubicBezTo>
                  <a:cubicBezTo>
                    <a:pt x="21245" y="14006"/>
                    <a:pt x="21010" y="18210"/>
                    <a:pt x="20774" y="18224"/>
                  </a:cubicBezTo>
                  <a:cubicBezTo>
                    <a:pt x="14096" y="18587"/>
                    <a:pt x="7417" y="18565"/>
                    <a:pt x="739" y="18390"/>
                  </a:cubicBezTo>
                  <a:cubicBezTo>
                    <a:pt x="507" y="18383"/>
                    <a:pt x="274" y="16157"/>
                    <a:pt x="42" y="14966"/>
                  </a:cubicBezTo>
                  <a:cubicBezTo>
                    <a:pt x="28" y="12308"/>
                    <a:pt x="14" y="9650"/>
                    <a:pt x="0" y="6992"/>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39" name="Shape"/>
            <p:cNvSpPr/>
            <p:nvPr/>
          </p:nvSpPr>
          <p:spPr>
            <a:xfrm>
              <a:off x="2318448" y="9739419"/>
              <a:ext cx="123739" cy="110092"/>
            </a:xfrm>
            <a:custGeom>
              <a:avLst/>
              <a:gdLst/>
              <a:ahLst/>
              <a:cxnLst>
                <a:cxn ang="0">
                  <a:pos x="wd2" y="hd2"/>
                </a:cxn>
                <a:cxn ang="5400000">
                  <a:pos x="wd2" y="hd2"/>
                </a:cxn>
                <a:cxn ang="10800000">
                  <a:pos x="wd2" y="hd2"/>
                </a:cxn>
                <a:cxn ang="16200000">
                  <a:pos x="wd2" y="hd2"/>
                </a:cxn>
              </a:cxnLst>
              <a:rect l="0" t="0" r="r" b="b"/>
              <a:pathLst>
                <a:path w="21600" h="21600" extrusionOk="0">
                  <a:moveTo>
                    <a:pt x="21600" y="11167"/>
                  </a:moveTo>
                  <a:cubicBezTo>
                    <a:pt x="18002" y="14843"/>
                    <a:pt x="14697" y="18222"/>
                    <a:pt x="11391" y="21600"/>
                  </a:cubicBezTo>
                  <a:cubicBezTo>
                    <a:pt x="10865" y="21171"/>
                    <a:pt x="10340" y="20742"/>
                    <a:pt x="9814" y="20313"/>
                  </a:cubicBezTo>
                  <a:cubicBezTo>
                    <a:pt x="10388" y="18194"/>
                    <a:pt x="10961" y="16076"/>
                    <a:pt x="11529" y="13976"/>
                  </a:cubicBezTo>
                  <a:cubicBezTo>
                    <a:pt x="8147" y="11221"/>
                    <a:pt x="3174" y="15299"/>
                    <a:pt x="0" y="10833"/>
                  </a:cubicBezTo>
                  <a:cubicBezTo>
                    <a:pt x="3601" y="8239"/>
                    <a:pt x="3601" y="8239"/>
                    <a:pt x="11405" y="7394"/>
                  </a:cubicBezTo>
                  <a:cubicBezTo>
                    <a:pt x="11105" y="6257"/>
                    <a:pt x="10842" y="5252"/>
                    <a:pt x="10573" y="4249"/>
                  </a:cubicBezTo>
                  <a:cubicBezTo>
                    <a:pt x="10286" y="3183"/>
                    <a:pt x="9993" y="2120"/>
                    <a:pt x="9415" y="0"/>
                  </a:cubicBezTo>
                  <a:cubicBezTo>
                    <a:pt x="15774" y="1382"/>
                    <a:pt x="18045" y="6330"/>
                    <a:pt x="21600" y="11167"/>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40" name="Shape"/>
            <p:cNvSpPr/>
            <p:nvPr/>
          </p:nvSpPr>
          <p:spPr>
            <a:xfrm>
              <a:off x="365409" y="11717663"/>
              <a:ext cx="223658" cy="216127"/>
            </a:xfrm>
            <a:custGeom>
              <a:avLst/>
              <a:gdLst/>
              <a:ahLst/>
              <a:cxnLst>
                <a:cxn ang="0">
                  <a:pos x="wd2" y="hd2"/>
                </a:cxn>
                <a:cxn ang="5400000">
                  <a:pos x="wd2" y="hd2"/>
                </a:cxn>
                <a:cxn ang="10800000">
                  <a:pos x="wd2" y="hd2"/>
                </a:cxn>
                <a:cxn ang="16200000">
                  <a:pos x="wd2" y="hd2"/>
                </a:cxn>
              </a:cxnLst>
              <a:rect l="0" t="0" r="r" b="b"/>
              <a:pathLst>
                <a:path w="20791" h="21600" extrusionOk="0">
                  <a:moveTo>
                    <a:pt x="13297" y="7720"/>
                  </a:moveTo>
                  <a:cubicBezTo>
                    <a:pt x="13016" y="5648"/>
                    <a:pt x="12805" y="4099"/>
                    <a:pt x="12541" y="2162"/>
                  </a:cubicBezTo>
                  <a:cubicBezTo>
                    <a:pt x="10947" y="2238"/>
                    <a:pt x="9549" y="2305"/>
                    <a:pt x="8112" y="2374"/>
                  </a:cubicBezTo>
                  <a:cubicBezTo>
                    <a:pt x="7846" y="4358"/>
                    <a:pt x="7638" y="5909"/>
                    <a:pt x="7407" y="7638"/>
                  </a:cubicBezTo>
                  <a:cubicBezTo>
                    <a:pt x="5720" y="7939"/>
                    <a:pt x="4158" y="8218"/>
                    <a:pt x="2510" y="8512"/>
                  </a:cubicBezTo>
                  <a:cubicBezTo>
                    <a:pt x="2510" y="10157"/>
                    <a:pt x="2510" y="11531"/>
                    <a:pt x="2510" y="12973"/>
                  </a:cubicBezTo>
                  <a:cubicBezTo>
                    <a:pt x="4284" y="13338"/>
                    <a:pt x="5846" y="13659"/>
                    <a:pt x="7520" y="14003"/>
                  </a:cubicBezTo>
                  <a:cubicBezTo>
                    <a:pt x="7702" y="15773"/>
                    <a:pt x="7861" y="17331"/>
                    <a:pt x="8038" y="19061"/>
                  </a:cubicBezTo>
                  <a:cubicBezTo>
                    <a:pt x="9706" y="19061"/>
                    <a:pt x="11213" y="19061"/>
                    <a:pt x="12655" y="19061"/>
                  </a:cubicBezTo>
                  <a:cubicBezTo>
                    <a:pt x="12922" y="17071"/>
                    <a:pt x="13129" y="15523"/>
                    <a:pt x="13347" y="13900"/>
                  </a:cubicBezTo>
                  <a:cubicBezTo>
                    <a:pt x="15134" y="13562"/>
                    <a:pt x="16691" y="13268"/>
                    <a:pt x="18479" y="12930"/>
                  </a:cubicBezTo>
                  <a:cubicBezTo>
                    <a:pt x="18386" y="11248"/>
                    <a:pt x="18309" y="9878"/>
                    <a:pt x="18228" y="8422"/>
                  </a:cubicBezTo>
                  <a:cubicBezTo>
                    <a:pt x="16486" y="8174"/>
                    <a:pt x="15040" y="7968"/>
                    <a:pt x="13297" y="7720"/>
                  </a:cubicBezTo>
                  <a:close/>
                  <a:moveTo>
                    <a:pt x="435" y="5947"/>
                  </a:moveTo>
                  <a:cubicBezTo>
                    <a:pt x="1614" y="5785"/>
                    <a:pt x="2342" y="5692"/>
                    <a:pt x="3068" y="5583"/>
                  </a:cubicBezTo>
                  <a:cubicBezTo>
                    <a:pt x="3786" y="5475"/>
                    <a:pt x="4502" y="5350"/>
                    <a:pt x="5398" y="5202"/>
                  </a:cubicBezTo>
                  <a:cubicBezTo>
                    <a:pt x="5507" y="4289"/>
                    <a:pt x="5601" y="3516"/>
                    <a:pt x="5691" y="2743"/>
                  </a:cubicBezTo>
                  <a:cubicBezTo>
                    <a:pt x="5783" y="1956"/>
                    <a:pt x="5871" y="1167"/>
                    <a:pt x="6004" y="0"/>
                  </a:cubicBezTo>
                  <a:cubicBezTo>
                    <a:pt x="8835" y="0"/>
                    <a:pt x="11587" y="0"/>
                    <a:pt x="14597" y="0"/>
                  </a:cubicBezTo>
                  <a:cubicBezTo>
                    <a:pt x="14890" y="1730"/>
                    <a:pt x="15174" y="3407"/>
                    <a:pt x="15482" y="5229"/>
                  </a:cubicBezTo>
                  <a:cubicBezTo>
                    <a:pt x="17018" y="5471"/>
                    <a:pt x="18465" y="5700"/>
                    <a:pt x="20116" y="5961"/>
                  </a:cubicBezTo>
                  <a:cubicBezTo>
                    <a:pt x="21069" y="9153"/>
                    <a:pt x="20942" y="12233"/>
                    <a:pt x="20177" y="15582"/>
                  </a:cubicBezTo>
                  <a:cubicBezTo>
                    <a:pt x="18609" y="15806"/>
                    <a:pt x="17158" y="16014"/>
                    <a:pt x="15511" y="16249"/>
                  </a:cubicBezTo>
                  <a:cubicBezTo>
                    <a:pt x="15233" y="17962"/>
                    <a:pt x="14958" y="19649"/>
                    <a:pt x="14640" y="21600"/>
                  </a:cubicBezTo>
                  <a:cubicBezTo>
                    <a:pt x="11748" y="21600"/>
                    <a:pt x="8986" y="21600"/>
                    <a:pt x="6071" y="21600"/>
                  </a:cubicBezTo>
                  <a:cubicBezTo>
                    <a:pt x="5833" y="19761"/>
                    <a:pt x="5631" y="18208"/>
                    <a:pt x="5391" y="16356"/>
                  </a:cubicBezTo>
                  <a:cubicBezTo>
                    <a:pt x="3934" y="16115"/>
                    <a:pt x="2498" y="15878"/>
                    <a:pt x="833" y="15603"/>
                  </a:cubicBezTo>
                  <a:cubicBezTo>
                    <a:pt x="-531" y="12642"/>
                    <a:pt x="119" y="9504"/>
                    <a:pt x="435" y="5947"/>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41" name="Shape"/>
            <p:cNvSpPr/>
            <p:nvPr/>
          </p:nvSpPr>
          <p:spPr>
            <a:xfrm>
              <a:off x="189003" y="11768063"/>
              <a:ext cx="114731" cy="114516"/>
            </a:xfrm>
            <a:custGeom>
              <a:avLst/>
              <a:gdLst/>
              <a:ahLst/>
              <a:cxnLst>
                <a:cxn ang="0">
                  <a:pos x="wd2" y="hd2"/>
                </a:cxn>
                <a:cxn ang="5400000">
                  <a:pos x="wd2" y="hd2"/>
                </a:cxn>
                <a:cxn ang="10800000">
                  <a:pos x="wd2" y="hd2"/>
                </a:cxn>
                <a:cxn ang="16200000">
                  <a:pos x="wd2" y="hd2"/>
                </a:cxn>
              </a:cxnLst>
              <a:rect l="0" t="0" r="r" b="b"/>
              <a:pathLst>
                <a:path w="21367" h="21375" extrusionOk="0">
                  <a:moveTo>
                    <a:pt x="16628" y="10502"/>
                  </a:moveTo>
                  <a:cubicBezTo>
                    <a:pt x="16542" y="7040"/>
                    <a:pt x="13536" y="4131"/>
                    <a:pt x="10204" y="4495"/>
                  </a:cubicBezTo>
                  <a:cubicBezTo>
                    <a:pt x="6772" y="4869"/>
                    <a:pt x="4836" y="7038"/>
                    <a:pt x="4466" y="10369"/>
                  </a:cubicBezTo>
                  <a:cubicBezTo>
                    <a:pt x="4104" y="13633"/>
                    <a:pt x="7198" y="16778"/>
                    <a:pt x="10510" y="16833"/>
                  </a:cubicBezTo>
                  <a:cubicBezTo>
                    <a:pt x="13928" y="16889"/>
                    <a:pt x="16715" y="14005"/>
                    <a:pt x="16628" y="10502"/>
                  </a:cubicBezTo>
                  <a:close/>
                  <a:moveTo>
                    <a:pt x="10485" y="21374"/>
                  </a:moveTo>
                  <a:cubicBezTo>
                    <a:pt x="4475" y="21309"/>
                    <a:pt x="-180" y="16396"/>
                    <a:pt x="5" y="10313"/>
                  </a:cubicBezTo>
                  <a:cubicBezTo>
                    <a:pt x="179" y="4595"/>
                    <a:pt x="4609" y="161"/>
                    <a:pt x="10305" y="4"/>
                  </a:cubicBezTo>
                  <a:cubicBezTo>
                    <a:pt x="16273" y="-161"/>
                    <a:pt x="21311" y="4653"/>
                    <a:pt x="21366" y="10572"/>
                  </a:cubicBezTo>
                  <a:cubicBezTo>
                    <a:pt x="21420" y="16469"/>
                    <a:pt x="16414" y="21439"/>
                    <a:pt x="10485" y="21374"/>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42" name="Shape"/>
            <p:cNvSpPr/>
            <p:nvPr/>
          </p:nvSpPr>
          <p:spPr>
            <a:xfrm>
              <a:off x="642613" y="11768063"/>
              <a:ext cx="114511" cy="114534"/>
            </a:xfrm>
            <a:custGeom>
              <a:avLst/>
              <a:gdLst/>
              <a:ahLst/>
              <a:cxnLst>
                <a:cxn ang="0">
                  <a:pos x="wd2" y="hd2"/>
                </a:cxn>
                <a:cxn ang="5400000">
                  <a:pos x="wd2" y="hd2"/>
                </a:cxn>
                <a:cxn ang="10800000">
                  <a:pos x="wd2" y="hd2"/>
                </a:cxn>
                <a:cxn ang="16200000">
                  <a:pos x="wd2" y="hd2"/>
                </a:cxn>
              </a:cxnLst>
              <a:rect l="0" t="0" r="r" b="b"/>
              <a:pathLst>
                <a:path w="21355" h="21324" extrusionOk="0">
                  <a:moveTo>
                    <a:pt x="10552" y="4439"/>
                  </a:moveTo>
                  <a:cubicBezTo>
                    <a:pt x="7186" y="4562"/>
                    <a:pt x="4426" y="7628"/>
                    <a:pt x="4759" y="11055"/>
                  </a:cubicBezTo>
                  <a:cubicBezTo>
                    <a:pt x="5094" y="14495"/>
                    <a:pt x="7091" y="16484"/>
                    <a:pt x="10547" y="16731"/>
                  </a:cubicBezTo>
                  <a:cubicBezTo>
                    <a:pt x="13834" y="16967"/>
                    <a:pt x="16959" y="13884"/>
                    <a:pt x="16961" y="10612"/>
                  </a:cubicBezTo>
                  <a:cubicBezTo>
                    <a:pt x="16964" y="7336"/>
                    <a:pt x="13831" y="4319"/>
                    <a:pt x="10552" y="4439"/>
                  </a:cubicBezTo>
                  <a:close/>
                  <a:moveTo>
                    <a:pt x="10701" y="0"/>
                  </a:moveTo>
                  <a:cubicBezTo>
                    <a:pt x="16788" y="-27"/>
                    <a:pt x="21453" y="4710"/>
                    <a:pt x="21354" y="10819"/>
                  </a:cubicBezTo>
                  <a:cubicBezTo>
                    <a:pt x="21262" y="16552"/>
                    <a:pt x="16905" y="21064"/>
                    <a:pt x="11222" y="21313"/>
                  </a:cubicBezTo>
                  <a:cubicBezTo>
                    <a:pt x="5297" y="21573"/>
                    <a:pt x="154" y="16792"/>
                    <a:pt x="4" y="10884"/>
                  </a:cubicBezTo>
                  <a:cubicBezTo>
                    <a:pt x="-147" y="4958"/>
                    <a:pt x="4700" y="27"/>
                    <a:pt x="10701"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43" name="Shape"/>
            <p:cNvSpPr/>
            <p:nvPr/>
          </p:nvSpPr>
          <p:spPr>
            <a:xfrm>
              <a:off x="6879745" y="11566460"/>
              <a:ext cx="169147" cy="168964"/>
            </a:xfrm>
            <a:custGeom>
              <a:avLst/>
              <a:gdLst/>
              <a:ahLst/>
              <a:cxnLst>
                <a:cxn ang="0">
                  <a:pos x="wd2" y="hd2"/>
                </a:cxn>
                <a:cxn ang="5400000">
                  <a:pos x="wd2" y="hd2"/>
                </a:cxn>
                <a:cxn ang="10800000">
                  <a:pos x="wd2" y="hd2"/>
                </a:cxn>
                <a:cxn ang="16200000">
                  <a:pos x="wd2" y="hd2"/>
                </a:cxn>
              </a:cxnLst>
              <a:rect l="0" t="0" r="r" b="b"/>
              <a:pathLst>
                <a:path w="21456" h="21313" extrusionOk="0">
                  <a:moveTo>
                    <a:pt x="8653" y="17700"/>
                  </a:moveTo>
                  <a:cubicBezTo>
                    <a:pt x="8653" y="12704"/>
                    <a:pt x="8653" y="8393"/>
                    <a:pt x="8653" y="3596"/>
                  </a:cubicBezTo>
                  <a:cubicBezTo>
                    <a:pt x="4609" y="4888"/>
                    <a:pt x="3102" y="7382"/>
                    <a:pt x="3094" y="10631"/>
                  </a:cubicBezTo>
                  <a:cubicBezTo>
                    <a:pt x="3085" y="13877"/>
                    <a:pt x="4527" y="16423"/>
                    <a:pt x="8653" y="17700"/>
                  </a:cubicBezTo>
                  <a:close/>
                  <a:moveTo>
                    <a:pt x="12728" y="17273"/>
                  </a:moveTo>
                  <a:cubicBezTo>
                    <a:pt x="17019" y="15694"/>
                    <a:pt x="18557" y="13814"/>
                    <a:pt x="18499" y="10540"/>
                  </a:cubicBezTo>
                  <a:cubicBezTo>
                    <a:pt x="18440" y="7207"/>
                    <a:pt x="16719" y="5290"/>
                    <a:pt x="12728" y="4237"/>
                  </a:cubicBezTo>
                  <a:cubicBezTo>
                    <a:pt x="12728" y="8568"/>
                    <a:pt x="12728" y="12856"/>
                    <a:pt x="12728" y="17273"/>
                  </a:cubicBezTo>
                  <a:close/>
                  <a:moveTo>
                    <a:pt x="21456" y="10531"/>
                  </a:moveTo>
                  <a:cubicBezTo>
                    <a:pt x="21533" y="16451"/>
                    <a:pt x="17105" y="21098"/>
                    <a:pt x="11189" y="21305"/>
                  </a:cubicBezTo>
                  <a:cubicBezTo>
                    <a:pt x="5031" y="21521"/>
                    <a:pt x="69" y="16863"/>
                    <a:pt x="1" y="10801"/>
                  </a:cubicBezTo>
                  <a:cubicBezTo>
                    <a:pt x="-67" y="4744"/>
                    <a:pt x="4808" y="-79"/>
                    <a:pt x="10918" y="1"/>
                  </a:cubicBezTo>
                  <a:cubicBezTo>
                    <a:pt x="16825" y="78"/>
                    <a:pt x="21378" y="4629"/>
                    <a:pt x="21456" y="10531"/>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44" name="Shape"/>
            <p:cNvSpPr/>
            <p:nvPr/>
          </p:nvSpPr>
          <p:spPr>
            <a:xfrm>
              <a:off x="7232552" y="11566460"/>
              <a:ext cx="169134" cy="169119"/>
            </a:xfrm>
            <a:custGeom>
              <a:avLst/>
              <a:gdLst/>
              <a:ahLst/>
              <a:cxnLst>
                <a:cxn ang="0">
                  <a:pos x="wd2" y="hd2"/>
                </a:cxn>
                <a:cxn ang="5400000">
                  <a:pos x="wd2" y="hd2"/>
                </a:cxn>
                <a:cxn ang="10800000">
                  <a:pos x="wd2" y="hd2"/>
                </a:cxn>
                <a:cxn ang="16200000">
                  <a:pos x="wd2" y="hd2"/>
                </a:cxn>
              </a:cxnLst>
              <a:rect l="0" t="0" r="r" b="b"/>
              <a:pathLst>
                <a:path w="21294" h="21373" extrusionOk="0">
                  <a:moveTo>
                    <a:pt x="12675" y="3500"/>
                  </a:moveTo>
                  <a:cubicBezTo>
                    <a:pt x="12178" y="8654"/>
                    <a:pt x="11368" y="13090"/>
                    <a:pt x="13187" y="17647"/>
                  </a:cubicBezTo>
                  <a:cubicBezTo>
                    <a:pt x="20016" y="13113"/>
                    <a:pt x="19982" y="8101"/>
                    <a:pt x="12675" y="3500"/>
                  </a:cubicBezTo>
                  <a:close/>
                  <a:moveTo>
                    <a:pt x="8761" y="17755"/>
                  </a:moveTo>
                  <a:cubicBezTo>
                    <a:pt x="9070" y="12815"/>
                    <a:pt x="9270" y="8444"/>
                    <a:pt x="8652" y="3518"/>
                  </a:cubicBezTo>
                  <a:cubicBezTo>
                    <a:pt x="4427" y="5035"/>
                    <a:pt x="2811" y="7563"/>
                    <a:pt x="3003" y="11087"/>
                  </a:cubicBezTo>
                  <a:cubicBezTo>
                    <a:pt x="3176" y="14285"/>
                    <a:pt x="4721" y="16662"/>
                    <a:pt x="8761" y="17755"/>
                  </a:cubicBezTo>
                  <a:close/>
                  <a:moveTo>
                    <a:pt x="10848" y="21371"/>
                  </a:moveTo>
                  <a:cubicBezTo>
                    <a:pt x="4933" y="21488"/>
                    <a:pt x="275" y="17126"/>
                    <a:pt x="12" y="11222"/>
                  </a:cubicBezTo>
                  <a:cubicBezTo>
                    <a:pt x="-264" y="5042"/>
                    <a:pt x="4297" y="117"/>
                    <a:pt x="10401" y="2"/>
                  </a:cubicBezTo>
                  <a:cubicBezTo>
                    <a:pt x="16468" y="-112"/>
                    <a:pt x="21336" y="4701"/>
                    <a:pt x="21293" y="10772"/>
                  </a:cubicBezTo>
                  <a:cubicBezTo>
                    <a:pt x="21252" y="16613"/>
                    <a:pt x="16677" y="21255"/>
                    <a:pt x="10848" y="21371"/>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45" name="Shape"/>
            <p:cNvSpPr/>
            <p:nvPr/>
          </p:nvSpPr>
          <p:spPr>
            <a:xfrm>
              <a:off x="6879745" y="11856266"/>
              <a:ext cx="169143" cy="170257"/>
            </a:xfrm>
            <a:custGeom>
              <a:avLst/>
              <a:gdLst/>
              <a:ahLst/>
              <a:cxnLst>
                <a:cxn ang="0">
                  <a:pos x="wd2" y="hd2"/>
                </a:cxn>
                <a:cxn ang="5400000">
                  <a:pos x="wd2" y="hd2"/>
                </a:cxn>
                <a:cxn ang="10800000">
                  <a:pos x="wd2" y="hd2"/>
                </a:cxn>
                <a:cxn ang="16200000">
                  <a:pos x="wd2" y="hd2"/>
                </a:cxn>
              </a:cxnLst>
              <a:rect l="0" t="0" r="r" b="b"/>
              <a:pathLst>
                <a:path w="21490" h="21270" extrusionOk="0">
                  <a:moveTo>
                    <a:pt x="8736" y="17779"/>
                  </a:moveTo>
                  <a:cubicBezTo>
                    <a:pt x="8736" y="12827"/>
                    <a:pt x="8736" y="8442"/>
                    <a:pt x="8736" y="3494"/>
                  </a:cubicBezTo>
                  <a:cubicBezTo>
                    <a:pt x="4895" y="4763"/>
                    <a:pt x="3210" y="7052"/>
                    <a:pt x="3106" y="10289"/>
                  </a:cubicBezTo>
                  <a:cubicBezTo>
                    <a:pt x="2994" y="13766"/>
                    <a:pt x="4598" y="16308"/>
                    <a:pt x="8736" y="17779"/>
                  </a:cubicBezTo>
                  <a:close/>
                  <a:moveTo>
                    <a:pt x="12947" y="3615"/>
                  </a:moveTo>
                  <a:cubicBezTo>
                    <a:pt x="12947" y="8535"/>
                    <a:pt x="12947" y="12943"/>
                    <a:pt x="12947" y="17663"/>
                  </a:cubicBezTo>
                  <a:cubicBezTo>
                    <a:pt x="20456" y="13239"/>
                    <a:pt x="20443" y="7871"/>
                    <a:pt x="12947" y="3615"/>
                  </a:cubicBezTo>
                  <a:close/>
                  <a:moveTo>
                    <a:pt x="21489" y="10735"/>
                  </a:moveTo>
                  <a:cubicBezTo>
                    <a:pt x="21426" y="16554"/>
                    <a:pt x="16812" y="21173"/>
                    <a:pt x="10965" y="21269"/>
                  </a:cubicBezTo>
                  <a:cubicBezTo>
                    <a:pt x="4926" y="21367"/>
                    <a:pt x="-47" y="16492"/>
                    <a:pt x="1" y="10522"/>
                  </a:cubicBezTo>
                  <a:cubicBezTo>
                    <a:pt x="49" y="4524"/>
                    <a:pt x="5107" y="-233"/>
                    <a:pt x="11179" y="9"/>
                  </a:cubicBezTo>
                  <a:cubicBezTo>
                    <a:pt x="17090" y="244"/>
                    <a:pt x="21553" y="4887"/>
                    <a:pt x="21489" y="10735"/>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46" name="Shape"/>
            <p:cNvSpPr/>
            <p:nvPr/>
          </p:nvSpPr>
          <p:spPr>
            <a:xfrm>
              <a:off x="7232552" y="11856266"/>
              <a:ext cx="169241" cy="170276"/>
            </a:xfrm>
            <a:custGeom>
              <a:avLst/>
              <a:gdLst/>
              <a:ahLst/>
              <a:cxnLst>
                <a:cxn ang="0">
                  <a:pos x="wd2" y="hd2"/>
                </a:cxn>
                <a:cxn ang="5400000">
                  <a:pos x="wd2" y="hd2"/>
                </a:cxn>
                <a:cxn ang="10800000">
                  <a:pos x="wd2" y="hd2"/>
                </a:cxn>
                <a:cxn ang="16200000">
                  <a:pos x="wd2" y="hd2"/>
                </a:cxn>
              </a:cxnLst>
              <a:rect l="0" t="0" r="r" b="b"/>
              <a:pathLst>
                <a:path w="21027" h="21302" extrusionOk="0">
                  <a:moveTo>
                    <a:pt x="12426" y="17385"/>
                  </a:moveTo>
                  <a:cubicBezTo>
                    <a:pt x="16874" y="15416"/>
                    <a:pt x="18507" y="13231"/>
                    <a:pt x="17968" y="9813"/>
                  </a:cubicBezTo>
                  <a:cubicBezTo>
                    <a:pt x="17486" y="6759"/>
                    <a:pt x="16201" y="4261"/>
                    <a:pt x="12426" y="3951"/>
                  </a:cubicBezTo>
                  <a:cubicBezTo>
                    <a:pt x="12426" y="8629"/>
                    <a:pt x="12426" y="12920"/>
                    <a:pt x="12426" y="17385"/>
                  </a:cubicBezTo>
                  <a:close/>
                  <a:moveTo>
                    <a:pt x="8625" y="3401"/>
                  </a:moveTo>
                  <a:cubicBezTo>
                    <a:pt x="4241" y="5099"/>
                    <a:pt x="2626" y="7703"/>
                    <a:pt x="2990" y="11281"/>
                  </a:cubicBezTo>
                  <a:cubicBezTo>
                    <a:pt x="3310" y="14431"/>
                    <a:pt x="4802" y="16888"/>
                    <a:pt x="8625" y="17504"/>
                  </a:cubicBezTo>
                  <a:cubicBezTo>
                    <a:pt x="8625" y="12791"/>
                    <a:pt x="8625" y="8448"/>
                    <a:pt x="8625" y="3401"/>
                  </a:cubicBezTo>
                  <a:close/>
                  <a:moveTo>
                    <a:pt x="10753" y="21299"/>
                  </a:moveTo>
                  <a:cubicBezTo>
                    <a:pt x="5039" y="21457"/>
                    <a:pt x="312" y="17018"/>
                    <a:pt x="16" y="11215"/>
                  </a:cubicBezTo>
                  <a:cubicBezTo>
                    <a:pt x="-296" y="5123"/>
                    <a:pt x="4225" y="159"/>
                    <a:pt x="10225" y="4"/>
                  </a:cubicBezTo>
                  <a:cubicBezTo>
                    <a:pt x="15934" y="-143"/>
                    <a:pt x="20737" y="4339"/>
                    <a:pt x="21015" y="10074"/>
                  </a:cubicBezTo>
                  <a:cubicBezTo>
                    <a:pt x="21304" y="16047"/>
                    <a:pt x="16652" y="21135"/>
                    <a:pt x="10753" y="21299"/>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47" name="Shape"/>
            <p:cNvSpPr/>
            <p:nvPr/>
          </p:nvSpPr>
          <p:spPr>
            <a:xfrm>
              <a:off x="7232552" y="11264052"/>
              <a:ext cx="169217" cy="170627"/>
            </a:xfrm>
            <a:custGeom>
              <a:avLst/>
              <a:gdLst/>
              <a:ahLst/>
              <a:cxnLst>
                <a:cxn ang="0">
                  <a:pos x="wd2" y="hd2"/>
                </a:cxn>
                <a:cxn ang="5400000">
                  <a:pos x="wd2" y="hd2"/>
                </a:cxn>
                <a:cxn ang="10800000">
                  <a:pos x="wd2" y="hd2"/>
                </a:cxn>
                <a:cxn ang="16200000">
                  <a:pos x="wd2" y="hd2"/>
                </a:cxn>
              </a:cxnLst>
              <a:rect l="0" t="0" r="r" b="b"/>
              <a:pathLst>
                <a:path w="21063" h="21340" extrusionOk="0">
                  <a:moveTo>
                    <a:pt x="12503" y="17871"/>
                  </a:moveTo>
                  <a:cubicBezTo>
                    <a:pt x="16539" y="16354"/>
                    <a:pt x="18175" y="13821"/>
                    <a:pt x="18021" y="10329"/>
                  </a:cubicBezTo>
                  <a:cubicBezTo>
                    <a:pt x="17880" y="7119"/>
                    <a:pt x="16322" y="4707"/>
                    <a:pt x="12503" y="3655"/>
                  </a:cubicBezTo>
                  <a:cubicBezTo>
                    <a:pt x="12503" y="8492"/>
                    <a:pt x="12503" y="12897"/>
                    <a:pt x="12503" y="17871"/>
                  </a:cubicBezTo>
                  <a:close/>
                  <a:moveTo>
                    <a:pt x="8564" y="3937"/>
                  </a:moveTo>
                  <a:cubicBezTo>
                    <a:pt x="4064" y="5911"/>
                    <a:pt x="2413" y="8057"/>
                    <a:pt x="2990" y="11497"/>
                  </a:cubicBezTo>
                  <a:cubicBezTo>
                    <a:pt x="3504" y="14560"/>
                    <a:pt x="4809" y="17139"/>
                    <a:pt x="8564" y="17427"/>
                  </a:cubicBezTo>
                  <a:cubicBezTo>
                    <a:pt x="8564" y="12766"/>
                    <a:pt x="8564" y="8424"/>
                    <a:pt x="8564" y="3937"/>
                  </a:cubicBezTo>
                  <a:close/>
                  <a:moveTo>
                    <a:pt x="10279" y="21338"/>
                  </a:moveTo>
                  <a:cubicBezTo>
                    <a:pt x="4310" y="21198"/>
                    <a:pt x="-277" y="16196"/>
                    <a:pt x="13" y="10141"/>
                  </a:cubicBezTo>
                  <a:cubicBezTo>
                    <a:pt x="290" y="4381"/>
                    <a:pt x="5063" y="-130"/>
                    <a:pt x="10740" y="3"/>
                  </a:cubicBezTo>
                  <a:cubicBezTo>
                    <a:pt x="16620" y="141"/>
                    <a:pt x="21323" y="5253"/>
                    <a:pt x="21052" y="11211"/>
                  </a:cubicBezTo>
                  <a:cubicBezTo>
                    <a:pt x="20792" y="16916"/>
                    <a:pt x="15948" y="21470"/>
                    <a:pt x="10279" y="21338"/>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48" name="Shape"/>
            <p:cNvSpPr/>
            <p:nvPr/>
          </p:nvSpPr>
          <p:spPr>
            <a:xfrm>
              <a:off x="6879745" y="11264052"/>
              <a:ext cx="169066" cy="170511"/>
            </a:xfrm>
            <a:custGeom>
              <a:avLst/>
              <a:gdLst/>
              <a:ahLst/>
              <a:cxnLst>
                <a:cxn ang="0">
                  <a:pos x="wd2" y="hd2"/>
                </a:cxn>
                <a:cxn ang="5400000">
                  <a:pos x="wd2" y="hd2"/>
                </a:cxn>
                <a:cxn ang="10800000">
                  <a:pos x="wd2" y="hd2"/>
                </a:cxn>
                <a:cxn ang="16200000">
                  <a:pos x="wd2" y="hd2"/>
                </a:cxn>
              </a:cxnLst>
              <a:rect l="0" t="0" r="r" b="b"/>
              <a:pathLst>
                <a:path w="21445" h="21264" extrusionOk="0">
                  <a:moveTo>
                    <a:pt x="8844" y="3409"/>
                  </a:moveTo>
                  <a:cubicBezTo>
                    <a:pt x="4472" y="5076"/>
                    <a:pt x="2889" y="7683"/>
                    <a:pt x="3112" y="11157"/>
                  </a:cubicBezTo>
                  <a:cubicBezTo>
                    <a:pt x="3316" y="14334"/>
                    <a:pt x="4881" y="16743"/>
                    <a:pt x="8844" y="17575"/>
                  </a:cubicBezTo>
                  <a:cubicBezTo>
                    <a:pt x="8844" y="12837"/>
                    <a:pt x="8844" y="8514"/>
                    <a:pt x="8844" y="3409"/>
                  </a:cubicBezTo>
                  <a:close/>
                  <a:moveTo>
                    <a:pt x="12721" y="17838"/>
                  </a:moveTo>
                  <a:cubicBezTo>
                    <a:pt x="16901" y="16318"/>
                    <a:pt x="18620" y="13811"/>
                    <a:pt x="18431" y="10265"/>
                  </a:cubicBezTo>
                  <a:cubicBezTo>
                    <a:pt x="18260" y="7039"/>
                    <a:pt x="16578" y="4716"/>
                    <a:pt x="12721" y="3546"/>
                  </a:cubicBezTo>
                  <a:cubicBezTo>
                    <a:pt x="12721" y="8388"/>
                    <a:pt x="12721" y="12717"/>
                    <a:pt x="12721" y="17838"/>
                  </a:cubicBezTo>
                  <a:close/>
                  <a:moveTo>
                    <a:pt x="21444" y="10485"/>
                  </a:moveTo>
                  <a:cubicBezTo>
                    <a:pt x="21528" y="16296"/>
                    <a:pt x="17066" y="20989"/>
                    <a:pt x="11204" y="21254"/>
                  </a:cubicBezTo>
                  <a:cubicBezTo>
                    <a:pt x="5193" y="21525"/>
                    <a:pt x="73" y="16741"/>
                    <a:pt x="0" y="10786"/>
                  </a:cubicBezTo>
                  <a:cubicBezTo>
                    <a:pt x="-72" y="4845"/>
                    <a:pt x="4899" y="-75"/>
                    <a:pt x="10897" y="1"/>
                  </a:cubicBezTo>
                  <a:cubicBezTo>
                    <a:pt x="16706" y="75"/>
                    <a:pt x="21360" y="4701"/>
                    <a:pt x="21444" y="10485"/>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49" name="Shape"/>
            <p:cNvSpPr/>
            <p:nvPr/>
          </p:nvSpPr>
          <p:spPr>
            <a:xfrm>
              <a:off x="7131751" y="11679861"/>
              <a:ext cx="17895" cy="65597"/>
            </a:xfrm>
            <a:custGeom>
              <a:avLst/>
              <a:gdLst/>
              <a:ahLst/>
              <a:cxnLst>
                <a:cxn ang="0">
                  <a:pos x="wd2" y="hd2"/>
                </a:cxn>
                <a:cxn ang="5400000">
                  <a:pos x="wd2" y="hd2"/>
                </a:cxn>
                <a:cxn ang="10800000">
                  <a:pos x="wd2" y="hd2"/>
                </a:cxn>
                <a:cxn ang="16200000">
                  <a:pos x="wd2" y="hd2"/>
                </a:cxn>
              </a:cxnLst>
              <a:rect l="0" t="0" r="r" b="b"/>
              <a:pathLst>
                <a:path w="14311" h="21600" extrusionOk="0">
                  <a:moveTo>
                    <a:pt x="14311" y="0"/>
                  </a:moveTo>
                  <a:cubicBezTo>
                    <a:pt x="14311" y="6562"/>
                    <a:pt x="14311" y="13123"/>
                    <a:pt x="14311" y="21600"/>
                  </a:cubicBezTo>
                  <a:cubicBezTo>
                    <a:pt x="-7289" y="14111"/>
                    <a:pt x="1035" y="7032"/>
                    <a:pt x="4518" y="208"/>
                  </a:cubicBezTo>
                  <a:cubicBezTo>
                    <a:pt x="7781" y="138"/>
                    <a:pt x="11046" y="69"/>
                    <a:pt x="14311"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50" name="Shape"/>
            <p:cNvSpPr/>
            <p:nvPr/>
          </p:nvSpPr>
          <p:spPr>
            <a:xfrm>
              <a:off x="7131751" y="12007469"/>
              <a:ext cx="18014" cy="59251"/>
            </a:xfrm>
            <a:custGeom>
              <a:avLst/>
              <a:gdLst/>
              <a:ahLst/>
              <a:cxnLst>
                <a:cxn ang="0">
                  <a:pos x="wd2" y="hd2"/>
                </a:cxn>
                <a:cxn ang="5400000">
                  <a:pos x="wd2" y="hd2"/>
                </a:cxn>
                <a:cxn ang="10800000">
                  <a:pos x="wd2" y="hd2"/>
                </a:cxn>
                <a:cxn ang="16200000">
                  <a:pos x="wd2" y="hd2"/>
                </a:cxn>
              </a:cxnLst>
              <a:rect l="0" t="0" r="r" b="b"/>
              <a:pathLst>
                <a:path w="15723" h="21600" extrusionOk="0">
                  <a:moveTo>
                    <a:pt x="0" y="21600"/>
                  </a:moveTo>
                  <a:cubicBezTo>
                    <a:pt x="0" y="14400"/>
                    <a:pt x="0" y="7200"/>
                    <a:pt x="0" y="0"/>
                  </a:cubicBezTo>
                  <a:cubicBezTo>
                    <a:pt x="21600" y="6650"/>
                    <a:pt x="16563" y="14096"/>
                    <a:pt x="10470" y="21579"/>
                  </a:cubicBezTo>
                  <a:cubicBezTo>
                    <a:pt x="6981" y="21586"/>
                    <a:pt x="3491" y="21593"/>
                    <a:pt x="0"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51" name="Shape"/>
            <p:cNvSpPr/>
            <p:nvPr/>
          </p:nvSpPr>
          <p:spPr>
            <a:xfrm>
              <a:off x="7131751" y="11339653"/>
              <a:ext cx="17933" cy="59099"/>
            </a:xfrm>
            <a:custGeom>
              <a:avLst/>
              <a:gdLst/>
              <a:ahLst/>
              <a:cxnLst>
                <a:cxn ang="0">
                  <a:pos x="wd2" y="hd2"/>
                </a:cxn>
                <a:cxn ang="5400000">
                  <a:pos x="wd2" y="hd2"/>
                </a:cxn>
                <a:cxn ang="10800000">
                  <a:pos x="wd2" y="hd2"/>
                </a:cxn>
                <a:cxn ang="16200000">
                  <a:pos x="wd2" y="hd2"/>
                </a:cxn>
              </a:cxnLst>
              <a:rect l="0" t="0" r="r" b="b"/>
              <a:pathLst>
                <a:path w="16011" h="21600" extrusionOk="0">
                  <a:moveTo>
                    <a:pt x="0" y="21598"/>
                  </a:moveTo>
                  <a:cubicBezTo>
                    <a:pt x="0" y="14399"/>
                    <a:pt x="0" y="7199"/>
                    <a:pt x="0" y="0"/>
                  </a:cubicBezTo>
                  <a:cubicBezTo>
                    <a:pt x="21600" y="6744"/>
                    <a:pt x="17259" y="14136"/>
                    <a:pt x="10479" y="21600"/>
                  </a:cubicBezTo>
                  <a:cubicBezTo>
                    <a:pt x="6986" y="21599"/>
                    <a:pt x="3494" y="21598"/>
                    <a:pt x="0" y="21598"/>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52" name="Shape"/>
            <p:cNvSpPr/>
            <p:nvPr/>
          </p:nvSpPr>
          <p:spPr>
            <a:xfrm>
              <a:off x="7131751" y="11566460"/>
              <a:ext cx="18977" cy="67142"/>
            </a:xfrm>
            <a:custGeom>
              <a:avLst/>
              <a:gdLst/>
              <a:ahLst/>
              <a:cxnLst>
                <a:cxn ang="0">
                  <a:pos x="wd2" y="hd2"/>
                </a:cxn>
                <a:cxn ang="5400000">
                  <a:pos x="wd2" y="hd2"/>
                </a:cxn>
                <a:cxn ang="10800000">
                  <a:pos x="wd2" y="hd2"/>
                </a:cxn>
                <a:cxn ang="16200000">
                  <a:pos x="wd2" y="hd2"/>
                </a:cxn>
              </a:cxnLst>
              <a:rect l="0" t="0" r="r" b="b"/>
              <a:pathLst>
                <a:path w="15659" h="21600" extrusionOk="0">
                  <a:moveTo>
                    <a:pt x="15659" y="0"/>
                  </a:moveTo>
                  <a:cubicBezTo>
                    <a:pt x="15659" y="6236"/>
                    <a:pt x="15659" y="12472"/>
                    <a:pt x="15659" y="21600"/>
                  </a:cubicBezTo>
                  <a:cubicBezTo>
                    <a:pt x="-5941" y="12888"/>
                    <a:pt x="-1052" y="6496"/>
                    <a:pt x="5945" y="51"/>
                  </a:cubicBezTo>
                  <a:cubicBezTo>
                    <a:pt x="9183" y="34"/>
                    <a:pt x="12421" y="17"/>
                    <a:pt x="15659"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53" name="Shape"/>
            <p:cNvSpPr/>
            <p:nvPr/>
          </p:nvSpPr>
          <p:spPr>
            <a:xfrm>
              <a:off x="7131751" y="11453057"/>
              <a:ext cx="21514" cy="65427"/>
            </a:xfrm>
            <a:custGeom>
              <a:avLst/>
              <a:gdLst/>
              <a:ahLst/>
              <a:cxnLst>
                <a:cxn ang="0">
                  <a:pos x="wd2" y="hd2"/>
                </a:cxn>
                <a:cxn ang="5400000">
                  <a:pos x="wd2" y="hd2"/>
                </a:cxn>
                <a:cxn ang="10800000">
                  <a:pos x="wd2" y="hd2"/>
                </a:cxn>
                <a:cxn ang="16200000">
                  <a:pos x="wd2" y="hd2"/>
                </a:cxn>
              </a:cxnLst>
              <a:rect l="0" t="0" r="r" b="b"/>
              <a:pathLst>
                <a:path w="15378" h="21600" extrusionOk="0">
                  <a:moveTo>
                    <a:pt x="7609" y="0"/>
                  </a:moveTo>
                  <a:cubicBezTo>
                    <a:pt x="17509" y="6455"/>
                    <a:pt x="18268" y="12868"/>
                    <a:pt x="8032" y="21600"/>
                  </a:cubicBezTo>
                  <a:cubicBezTo>
                    <a:pt x="-3332" y="12991"/>
                    <a:pt x="-1870" y="6565"/>
                    <a:pt x="7609"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54" name="Shape"/>
            <p:cNvSpPr/>
            <p:nvPr/>
          </p:nvSpPr>
          <p:spPr>
            <a:xfrm>
              <a:off x="7131751" y="11894066"/>
              <a:ext cx="21659" cy="76390"/>
            </a:xfrm>
            <a:custGeom>
              <a:avLst/>
              <a:gdLst/>
              <a:ahLst/>
              <a:cxnLst>
                <a:cxn ang="0">
                  <a:pos x="wd2" y="hd2"/>
                </a:cxn>
                <a:cxn ang="5400000">
                  <a:pos x="wd2" y="hd2"/>
                </a:cxn>
                <a:cxn ang="10800000">
                  <a:pos x="wd2" y="hd2"/>
                </a:cxn>
                <a:cxn ang="16200000">
                  <a:pos x="wd2" y="hd2"/>
                </a:cxn>
              </a:cxnLst>
              <a:rect l="0" t="0" r="r" b="b"/>
              <a:pathLst>
                <a:path w="15296" h="21600" extrusionOk="0">
                  <a:moveTo>
                    <a:pt x="9054" y="21600"/>
                  </a:moveTo>
                  <a:cubicBezTo>
                    <a:pt x="-2966" y="13023"/>
                    <a:pt x="-2356" y="7613"/>
                    <a:pt x="6985" y="0"/>
                  </a:cubicBezTo>
                  <a:cubicBezTo>
                    <a:pt x="18634" y="7205"/>
                    <a:pt x="16808" y="12737"/>
                    <a:pt x="9054"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55" name="Shape"/>
            <p:cNvSpPr/>
            <p:nvPr/>
          </p:nvSpPr>
          <p:spPr>
            <a:xfrm>
              <a:off x="7131751" y="11780665"/>
              <a:ext cx="17649" cy="64527"/>
            </a:xfrm>
            <a:custGeom>
              <a:avLst/>
              <a:gdLst/>
              <a:ahLst/>
              <a:cxnLst>
                <a:cxn ang="0">
                  <a:pos x="wd2" y="hd2"/>
                </a:cxn>
                <a:cxn ang="5400000">
                  <a:pos x="wd2" y="hd2"/>
                </a:cxn>
                <a:cxn ang="10800000">
                  <a:pos x="wd2" y="hd2"/>
                </a:cxn>
                <a:cxn ang="16200000">
                  <a:pos x="wd2" y="hd2"/>
                </a:cxn>
              </a:cxnLst>
              <a:rect l="0" t="0" r="r" b="b"/>
              <a:pathLst>
                <a:path w="15442" h="21600" extrusionOk="0">
                  <a:moveTo>
                    <a:pt x="0" y="21600"/>
                  </a:moveTo>
                  <a:cubicBezTo>
                    <a:pt x="0" y="15395"/>
                    <a:pt x="0" y="9190"/>
                    <a:pt x="0" y="0"/>
                  </a:cubicBezTo>
                  <a:cubicBezTo>
                    <a:pt x="21600" y="8488"/>
                    <a:pt x="15801" y="15020"/>
                    <a:pt x="10651" y="21524"/>
                  </a:cubicBezTo>
                  <a:cubicBezTo>
                    <a:pt x="7101" y="21550"/>
                    <a:pt x="3550" y="21575"/>
                    <a:pt x="0"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56" name="Shape"/>
            <p:cNvSpPr/>
            <p:nvPr/>
          </p:nvSpPr>
          <p:spPr>
            <a:xfrm>
              <a:off x="7131751" y="11226252"/>
              <a:ext cx="15690" cy="64521"/>
            </a:xfrm>
            <a:custGeom>
              <a:avLst/>
              <a:gdLst/>
              <a:ahLst/>
              <a:cxnLst>
                <a:cxn ang="0">
                  <a:pos x="wd2" y="hd2"/>
                </a:cxn>
                <a:cxn ang="5400000">
                  <a:pos x="wd2" y="hd2"/>
                </a:cxn>
                <a:cxn ang="10800000">
                  <a:pos x="wd2" y="hd2"/>
                </a:cxn>
                <a:cxn ang="16200000">
                  <a:pos x="wd2" y="hd2"/>
                </a:cxn>
              </a:cxnLst>
              <a:rect l="0" t="0" r="r" b="b"/>
              <a:pathLst>
                <a:path w="16184" h="21600" extrusionOk="0">
                  <a:moveTo>
                    <a:pt x="0" y="21600"/>
                  </a:moveTo>
                  <a:cubicBezTo>
                    <a:pt x="0" y="15389"/>
                    <a:pt x="0" y="9178"/>
                    <a:pt x="0" y="0"/>
                  </a:cubicBezTo>
                  <a:cubicBezTo>
                    <a:pt x="21557" y="11963"/>
                    <a:pt x="21600" y="11969"/>
                    <a:pt x="0"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57" name="Shape"/>
            <p:cNvSpPr/>
            <p:nvPr/>
          </p:nvSpPr>
          <p:spPr>
            <a:xfrm>
              <a:off x="7093951" y="9033804"/>
              <a:ext cx="405134" cy="796430"/>
            </a:xfrm>
            <a:custGeom>
              <a:avLst/>
              <a:gdLst/>
              <a:ahLst/>
              <a:cxnLst>
                <a:cxn ang="0">
                  <a:pos x="wd2" y="hd2"/>
                </a:cxn>
                <a:cxn ang="5400000">
                  <a:pos x="wd2" y="hd2"/>
                </a:cxn>
                <a:cxn ang="10800000">
                  <a:pos x="wd2" y="hd2"/>
                </a:cxn>
                <a:cxn ang="16200000">
                  <a:pos x="wd2" y="hd2"/>
                </a:cxn>
              </a:cxnLst>
              <a:rect l="0" t="0" r="r" b="b"/>
              <a:pathLst>
                <a:path w="21282" h="21164" extrusionOk="0">
                  <a:moveTo>
                    <a:pt x="11353" y="2568"/>
                  </a:moveTo>
                  <a:cubicBezTo>
                    <a:pt x="11353" y="4263"/>
                    <a:pt x="11352" y="5751"/>
                    <a:pt x="11354" y="7239"/>
                  </a:cubicBezTo>
                  <a:cubicBezTo>
                    <a:pt x="11356" y="8076"/>
                    <a:pt x="12490" y="8107"/>
                    <a:pt x="13705" y="8185"/>
                  </a:cubicBezTo>
                  <a:cubicBezTo>
                    <a:pt x="13655" y="6233"/>
                    <a:pt x="12722" y="3919"/>
                    <a:pt x="11353" y="2568"/>
                  </a:cubicBezTo>
                  <a:close/>
                  <a:moveTo>
                    <a:pt x="6923" y="10934"/>
                  </a:moveTo>
                  <a:cubicBezTo>
                    <a:pt x="6816" y="12631"/>
                    <a:pt x="6712" y="14279"/>
                    <a:pt x="6609" y="15918"/>
                  </a:cubicBezTo>
                  <a:cubicBezTo>
                    <a:pt x="5619" y="16039"/>
                    <a:pt x="4861" y="16095"/>
                    <a:pt x="4156" y="16225"/>
                  </a:cubicBezTo>
                  <a:cubicBezTo>
                    <a:pt x="2104" y="16602"/>
                    <a:pt x="931" y="17627"/>
                    <a:pt x="1296" y="18668"/>
                  </a:cubicBezTo>
                  <a:cubicBezTo>
                    <a:pt x="1683" y="19775"/>
                    <a:pt x="3622" y="20551"/>
                    <a:pt x="5854" y="20492"/>
                  </a:cubicBezTo>
                  <a:cubicBezTo>
                    <a:pt x="8010" y="20434"/>
                    <a:pt x="9632" y="19666"/>
                    <a:pt x="9916" y="18550"/>
                  </a:cubicBezTo>
                  <a:cubicBezTo>
                    <a:pt x="9981" y="18296"/>
                    <a:pt x="9975" y="18037"/>
                    <a:pt x="9976" y="17779"/>
                  </a:cubicBezTo>
                  <a:cubicBezTo>
                    <a:pt x="9981" y="15849"/>
                    <a:pt x="9987" y="13918"/>
                    <a:pt x="9971" y="11987"/>
                  </a:cubicBezTo>
                  <a:cubicBezTo>
                    <a:pt x="9968" y="11654"/>
                    <a:pt x="9862" y="11322"/>
                    <a:pt x="9794" y="10934"/>
                  </a:cubicBezTo>
                  <a:cubicBezTo>
                    <a:pt x="8850" y="10934"/>
                    <a:pt x="8045" y="10934"/>
                    <a:pt x="6923" y="10934"/>
                  </a:cubicBezTo>
                  <a:close/>
                  <a:moveTo>
                    <a:pt x="11298" y="10357"/>
                  </a:moveTo>
                  <a:cubicBezTo>
                    <a:pt x="11298" y="10986"/>
                    <a:pt x="11295" y="11494"/>
                    <a:pt x="11298" y="12003"/>
                  </a:cubicBezTo>
                  <a:cubicBezTo>
                    <a:pt x="11309" y="14155"/>
                    <a:pt x="11236" y="16308"/>
                    <a:pt x="11369" y="18458"/>
                  </a:cubicBezTo>
                  <a:cubicBezTo>
                    <a:pt x="11442" y="19643"/>
                    <a:pt x="13273" y="20454"/>
                    <a:pt x="15527" y="20493"/>
                  </a:cubicBezTo>
                  <a:cubicBezTo>
                    <a:pt x="17678" y="20531"/>
                    <a:pt x="19528" y="19803"/>
                    <a:pt x="19973" y="18745"/>
                  </a:cubicBezTo>
                  <a:cubicBezTo>
                    <a:pt x="20429" y="17659"/>
                    <a:pt x="19209" y="16590"/>
                    <a:pt x="17031" y="16202"/>
                  </a:cubicBezTo>
                  <a:cubicBezTo>
                    <a:pt x="16330" y="16077"/>
                    <a:pt x="15593" y="16003"/>
                    <a:pt x="14766" y="15891"/>
                  </a:cubicBezTo>
                  <a:cubicBezTo>
                    <a:pt x="14633" y="14134"/>
                    <a:pt x="14427" y="12419"/>
                    <a:pt x="14401" y="10703"/>
                  </a:cubicBezTo>
                  <a:cubicBezTo>
                    <a:pt x="14385" y="9658"/>
                    <a:pt x="13953" y="8850"/>
                    <a:pt x="11669" y="8581"/>
                  </a:cubicBezTo>
                  <a:cubicBezTo>
                    <a:pt x="10380" y="8429"/>
                    <a:pt x="9999" y="7968"/>
                    <a:pt x="10036" y="7321"/>
                  </a:cubicBezTo>
                  <a:cubicBezTo>
                    <a:pt x="10104" y="6117"/>
                    <a:pt x="10066" y="4911"/>
                    <a:pt x="10041" y="3706"/>
                  </a:cubicBezTo>
                  <a:cubicBezTo>
                    <a:pt x="10035" y="3443"/>
                    <a:pt x="9899" y="3180"/>
                    <a:pt x="9776" y="2757"/>
                  </a:cubicBezTo>
                  <a:cubicBezTo>
                    <a:pt x="8273" y="4507"/>
                    <a:pt x="7034" y="8558"/>
                    <a:pt x="7447" y="10158"/>
                  </a:cubicBezTo>
                  <a:cubicBezTo>
                    <a:pt x="8575" y="10216"/>
                    <a:pt x="9734" y="10276"/>
                    <a:pt x="11298" y="10357"/>
                  </a:cubicBezTo>
                  <a:close/>
                  <a:moveTo>
                    <a:pt x="11046" y="0"/>
                  </a:moveTo>
                  <a:cubicBezTo>
                    <a:pt x="11529" y="531"/>
                    <a:pt x="12102" y="1046"/>
                    <a:pt x="12482" y="1595"/>
                  </a:cubicBezTo>
                  <a:cubicBezTo>
                    <a:pt x="14322" y="4258"/>
                    <a:pt x="15071" y="7029"/>
                    <a:pt x="15475" y="9826"/>
                  </a:cubicBezTo>
                  <a:cubicBezTo>
                    <a:pt x="15735" y="11627"/>
                    <a:pt x="15880" y="13432"/>
                    <a:pt x="16086" y="15329"/>
                  </a:cubicBezTo>
                  <a:cubicBezTo>
                    <a:pt x="19096" y="15770"/>
                    <a:pt x="21404" y="16621"/>
                    <a:pt x="21277" y="18434"/>
                  </a:cubicBezTo>
                  <a:cubicBezTo>
                    <a:pt x="21194" y="19615"/>
                    <a:pt x="19996" y="20481"/>
                    <a:pt x="17819" y="20926"/>
                  </a:cubicBezTo>
                  <a:cubicBezTo>
                    <a:pt x="14959" y="21511"/>
                    <a:pt x="12681" y="20977"/>
                    <a:pt x="10725" y="19780"/>
                  </a:cubicBezTo>
                  <a:cubicBezTo>
                    <a:pt x="8542" y="20963"/>
                    <a:pt x="6096" y="21600"/>
                    <a:pt x="3009" y="20824"/>
                  </a:cubicBezTo>
                  <a:cubicBezTo>
                    <a:pt x="975" y="20313"/>
                    <a:pt x="-196" y="19222"/>
                    <a:pt x="26" y="18048"/>
                  </a:cubicBezTo>
                  <a:cubicBezTo>
                    <a:pt x="322" y="16490"/>
                    <a:pt x="2340" y="15740"/>
                    <a:pt x="5151" y="15375"/>
                  </a:cubicBezTo>
                  <a:cubicBezTo>
                    <a:pt x="5538" y="12747"/>
                    <a:pt x="5786" y="10128"/>
                    <a:pt x="6346" y="7527"/>
                  </a:cubicBezTo>
                  <a:cubicBezTo>
                    <a:pt x="6905" y="4933"/>
                    <a:pt x="7784" y="2357"/>
                    <a:pt x="10245" y="23"/>
                  </a:cubicBezTo>
                  <a:cubicBezTo>
                    <a:pt x="10512" y="15"/>
                    <a:pt x="10779" y="8"/>
                    <a:pt x="11046"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58" name="Shape"/>
            <p:cNvSpPr/>
            <p:nvPr/>
          </p:nvSpPr>
          <p:spPr>
            <a:xfrm>
              <a:off x="6778943" y="9033804"/>
              <a:ext cx="281923" cy="797743"/>
            </a:xfrm>
            <a:custGeom>
              <a:avLst/>
              <a:gdLst/>
              <a:ahLst/>
              <a:cxnLst>
                <a:cxn ang="0">
                  <a:pos x="wd2" y="hd2"/>
                </a:cxn>
                <a:cxn ang="5400000">
                  <a:pos x="wd2" y="hd2"/>
                </a:cxn>
                <a:cxn ang="10800000">
                  <a:pos x="wd2" y="hd2"/>
                </a:cxn>
                <a:cxn ang="16200000">
                  <a:pos x="wd2" y="hd2"/>
                </a:cxn>
              </a:cxnLst>
              <a:rect l="0" t="0" r="r" b="b"/>
              <a:pathLst>
                <a:path w="21600" h="21484" extrusionOk="0">
                  <a:moveTo>
                    <a:pt x="8464" y="17105"/>
                  </a:moveTo>
                  <a:cubicBezTo>
                    <a:pt x="9255" y="17551"/>
                    <a:pt x="9633" y="17874"/>
                    <a:pt x="10306" y="18075"/>
                  </a:cubicBezTo>
                  <a:cubicBezTo>
                    <a:pt x="10498" y="18132"/>
                    <a:pt x="11677" y="17874"/>
                    <a:pt x="12155" y="17683"/>
                  </a:cubicBezTo>
                  <a:cubicBezTo>
                    <a:pt x="12429" y="17574"/>
                    <a:pt x="12204" y="17310"/>
                    <a:pt x="12204" y="17029"/>
                  </a:cubicBezTo>
                  <a:cubicBezTo>
                    <a:pt x="11008" y="17053"/>
                    <a:pt x="10108" y="17071"/>
                    <a:pt x="8464" y="17105"/>
                  </a:cubicBezTo>
                  <a:close/>
                  <a:moveTo>
                    <a:pt x="7742" y="733"/>
                  </a:moveTo>
                  <a:cubicBezTo>
                    <a:pt x="7742" y="1616"/>
                    <a:pt x="7742" y="2341"/>
                    <a:pt x="7742" y="3149"/>
                  </a:cubicBezTo>
                  <a:cubicBezTo>
                    <a:pt x="9818" y="3149"/>
                    <a:pt x="11702" y="3149"/>
                    <a:pt x="13706" y="3149"/>
                  </a:cubicBezTo>
                  <a:cubicBezTo>
                    <a:pt x="13706" y="2307"/>
                    <a:pt x="13706" y="1554"/>
                    <a:pt x="13706" y="733"/>
                  </a:cubicBezTo>
                  <a:cubicBezTo>
                    <a:pt x="11650" y="733"/>
                    <a:pt x="9857" y="733"/>
                    <a:pt x="7742" y="733"/>
                  </a:cubicBezTo>
                  <a:close/>
                  <a:moveTo>
                    <a:pt x="4731" y="12434"/>
                  </a:moveTo>
                  <a:cubicBezTo>
                    <a:pt x="4731" y="13493"/>
                    <a:pt x="4661" y="14483"/>
                    <a:pt x="4758" y="15470"/>
                  </a:cubicBezTo>
                  <a:cubicBezTo>
                    <a:pt x="4814" y="16040"/>
                    <a:pt x="5873" y="16309"/>
                    <a:pt x="7482" y="16310"/>
                  </a:cubicBezTo>
                  <a:cubicBezTo>
                    <a:pt x="9214" y="16310"/>
                    <a:pt x="10945" y="16322"/>
                    <a:pt x="12676" y="16314"/>
                  </a:cubicBezTo>
                  <a:cubicBezTo>
                    <a:pt x="16759" y="16295"/>
                    <a:pt x="17295" y="16044"/>
                    <a:pt x="16410" y="14593"/>
                  </a:cubicBezTo>
                  <a:cubicBezTo>
                    <a:pt x="15108" y="14251"/>
                    <a:pt x="12974" y="14790"/>
                    <a:pt x="11636" y="13995"/>
                  </a:cubicBezTo>
                  <a:cubicBezTo>
                    <a:pt x="13489" y="13904"/>
                    <a:pt x="15006" y="13829"/>
                    <a:pt x="16664" y="13748"/>
                  </a:cubicBezTo>
                  <a:cubicBezTo>
                    <a:pt x="16664" y="13286"/>
                    <a:pt x="16664" y="12882"/>
                    <a:pt x="16664" y="12434"/>
                  </a:cubicBezTo>
                  <a:cubicBezTo>
                    <a:pt x="12649" y="12434"/>
                    <a:pt x="8882" y="12434"/>
                    <a:pt x="4731" y="12434"/>
                  </a:cubicBezTo>
                  <a:close/>
                  <a:moveTo>
                    <a:pt x="16761" y="4021"/>
                  </a:moveTo>
                  <a:cubicBezTo>
                    <a:pt x="12574" y="4021"/>
                    <a:pt x="8811" y="4021"/>
                    <a:pt x="4797" y="4021"/>
                  </a:cubicBezTo>
                  <a:cubicBezTo>
                    <a:pt x="4599" y="6616"/>
                    <a:pt x="4667" y="9113"/>
                    <a:pt x="4721" y="11647"/>
                  </a:cubicBezTo>
                  <a:cubicBezTo>
                    <a:pt x="9031" y="11647"/>
                    <a:pt x="12797" y="11647"/>
                    <a:pt x="16627" y="11647"/>
                  </a:cubicBezTo>
                  <a:cubicBezTo>
                    <a:pt x="16627" y="11144"/>
                    <a:pt x="16627" y="10738"/>
                    <a:pt x="16627" y="10343"/>
                  </a:cubicBezTo>
                  <a:cubicBezTo>
                    <a:pt x="14860" y="10258"/>
                    <a:pt x="13378" y="10186"/>
                    <a:pt x="11895" y="10114"/>
                  </a:cubicBezTo>
                  <a:cubicBezTo>
                    <a:pt x="11890" y="9994"/>
                    <a:pt x="11885" y="9874"/>
                    <a:pt x="11880" y="9754"/>
                  </a:cubicBezTo>
                  <a:cubicBezTo>
                    <a:pt x="13448" y="9658"/>
                    <a:pt x="15017" y="9563"/>
                    <a:pt x="16884" y="9449"/>
                  </a:cubicBezTo>
                  <a:cubicBezTo>
                    <a:pt x="16811" y="8998"/>
                    <a:pt x="16746" y="8599"/>
                    <a:pt x="16686" y="8225"/>
                  </a:cubicBezTo>
                  <a:cubicBezTo>
                    <a:pt x="13507" y="8112"/>
                    <a:pt x="13507" y="8112"/>
                    <a:pt x="11368" y="7643"/>
                  </a:cubicBezTo>
                  <a:cubicBezTo>
                    <a:pt x="13463" y="7520"/>
                    <a:pt x="15056" y="7426"/>
                    <a:pt x="16681" y="7330"/>
                  </a:cubicBezTo>
                  <a:cubicBezTo>
                    <a:pt x="16681" y="6882"/>
                    <a:pt x="16681" y="6513"/>
                    <a:pt x="16681" y="6155"/>
                  </a:cubicBezTo>
                  <a:cubicBezTo>
                    <a:pt x="14918" y="6029"/>
                    <a:pt x="13380" y="5918"/>
                    <a:pt x="11842" y="5808"/>
                  </a:cubicBezTo>
                  <a:cubicBezTo>
                    <a:pt x="11858" y="5697"/>
                    <a:pt x="11873" y="5585"/>
                    <a:pt x="11889" y="5474"/>
                  </a:cubicBezTo>
                  <a:cubicBezTo>
                    <a:pt x="13490" y="5386"/>
                    <a:pt x="15090" y="5299"/>
                    <a:pt x="16761" y="5208"/>
                  </a:cubicBezTo>
                  <a:cubicBezTo>
                    <a:pt x="16761" y="4789"/>
                    <a:pt x="16761" y="4456"/>
                    <a:pt x="16761" y="4021"/>
                  </a:cubicBezTo>
                  <a:close/>
                  <a:moveTo>
                    <a:pt x="728" y="3376"/>
                  </a:moveTo>
                  <a:cubicBezTo>
                    <a:pt x="2245" y="3298"/>
                    <a:pt x="3762" y="3220"/>
                    <a:pt x="5263" y="3143"/>
                  </a:cubicBezTo>
                  <a:cubicBezTo>
                    <a:pt x="6295" y="1557"/>
                    <a:pt x="6085" y="1119"/>
                    <a:pt x="3930" y="326"/>
                  </a:cubicBezTo>
                  <a:cubicBezTo>
                    <a:pt x="6084" y="-38"/>
                    <a:pt x="13047" y="-116"/>
                    <a:pt x="17726" y="187"/>
                  </a:cubicBezTo>
                  <a:cubicBezTo>
                    <a:pt x="17478" y="718"/>
                    <a:pt x="15186" y="853"/>
                    <a:pt x="15680" y="1548"/>
                  </a:cubicBezTo>
                  <a:cubicBezTo>
                    <a:pt x="16024" y="2031"/>
                    <a:pt x="15746" y="2569"/>
                    <a:pt x="15746" y="3130"/>
                  </a:cubicBezTo>
                  <a:cubicBezTo>
                    <a:pt x="16938" y="3175"/>
                    <a:pt x="17775" y="3200"/>
                    <a:pt x="18606" y="3240"/>
                  </a:cubicBezTo>
                  <a:cubicBezTo>
                    <a:pt x="19300" y="3274"/>
                    <a:pt x="19987" y="3326"/>
                    <a:pt x="21600" y="3429"/>
                  </a:cubicBezTo>
                  <a:cubicBezTo>
                    <a:pt x="18084" y="4007"/>
                    <a:pt x="18711" y="4892"/>
                    <a:pt x="18707" y="5704"/>
                  </a:cubicBezTo>
                  <a:cubicBezTo>
                    <a:pt x="18695" y="8754"/>
                    <a:pt x="18714" y="11803"/>
                    <a:pt x="18696" y="14853"/>
                  </a:cubicBezTo>
                  <a:cubicBezTo>
                    <a:pt x="18687" y="16358"/>
                    <a:pt x="18458" y="16468"/>
                    <a:pt x="15212" y="16992"/>
                  </a:cubicBezTo>
                  <a:cubicBezTo>
                    <a:pt x="14016" y="17688"/>
                    <a:pt x="13053" y="18167"/>
                    <a:pt x="12348" y="18689"/>
                  </a:cubicBezTo>
                  <a:cubicBezTo>
                    <a:pt x="11899" y="19022"/>
                    <a:pt x="11745" y="19415"/>
                    <a:pt x="11613" y="19788"/>
                  </a:cubicBezTo>
                  <a:cubicBezTo>
                    <a:pt x="11424" y="20319"/>
                    <a:pt x="11376" y="20856"/>
                    <a:pt x="11248" y="21484"/>
                  </a:cubicBezTo>
                  <a:cubicBezTo>
                    <a:pt x="9131" y="21163"/>
                    <a:pt x="9786" y="20667"/>
                    <a:pt x="9712" y="20283"/>
                  </a:cubicBezTo>
                  <a:cubicBezTo>
                    <a:pt x="9574" y="19565"/>
                    <a:pt x="10141" y="18798"/>
                    <a:pt x="7874" y="18300"/>
                  </a:cubicBezTo>
                  <a:cubicBezTo>
                    <a:pt x="7394" y="18195"/>
                    <a:pt x="7452" y="17817"/>
                    <a:pt x="7118" y="17591"/>
                  </a:cubicBezTo>
                  <a:cubicBezTo>
                    <a:pt x="6754" y="17345"/>
                    <a:pt x="6361" y="17013"/>
                    <a:pt x="5739" y="16921"/>
                  </a:cubicBezTo>
                  <a:cubicBezTo>
                    <a:pt x="3190" y="16544"/>
                    <a:pt x="2871" y="15831"/>
                    <a:pt x="2883" y="14995"/>
                  </a:cubicBezTo>
                  <a:cubicBezTo>
                    <a:pt x="2927" y="11858"/>
                    <a:pt x="2916" y="8722"/>
                    <a:pt x="2887" y="5585"/>
                  </a:cubicBezTo>
                  <a:cubicBezTo>
                    <a:pt x="2880" y="4815"/>
                    <a:pt x="3752" y="3918"/>
                    <a:pt x="0" y="3607"/>
                  </a:cubicBezTo>
                  <a:cubicBezTo>
                    <a:pt x="243" y="3530"/>
                    <a:pt x="486" y="3453"/>
                    <a:pt x="728" y="3376"/>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59" name="Shape"/>
            <p:cNvSpPr/>
            <p:nvPr/>
          </p:nvSpPr>
          <p:spPr>
            <a:xfrm>
              <a:off x="2293250" y="11238852"/>
              <a:ext cx="537078" cy="536198"/>
            </a:xfrm>
            <a:custGeom>
              <a:avLst/>
              <a:gdLst/>
              <a:ahLst/>
              <a:cxnLst>
                <a:cxn ang="0">
                  <a:pos x="wd2" y="hd2"/>
                </a:cxn>
                <a:cxn ang="5400000">
                  <a:pos x="wd2" y="hd2"/>
                </a:cxn>
                <a:cxn ang="10800000">
                  <a:pos x="wd2" y="hd2"/>
                </a:cxn>
                <a:cxn ang="16200000">
                  <a:pos x="wd2" y="hd2"/>
                </a:cxn>
              </a:cxnLst>
              <a:rect l="0" t="0" r="r" b="b"/>
              <a:pathLst>
                <a:path w="21533" h="21553" extrusionOk="0">
                  <a:moveTo>
                    <a:pt x="20514" y="10749"/>
                  </a:moveTo>
                  <a:cubicBezTo>
                    <a:pt x="20508" y="5320"/>
                    <a:pt x="16128" y="922"/>
                    <a:pt x="10734" y="929"/>
                  </a:cubicBezTo>
                  <a:cubicBezTo>
                    <a:pt x="5357" y="936"/>
                    <a:pt x="943" y="5375"/>
                    <a:pt x="950" y="10769"/>
                  </a:cubicBezTo>
                  <a:cubicBezTo>
                    <a:pt x="957" y="16186"/>
                    <a:pt x="5354" y="20583"/>
                    <a:pt x="10753" y="20572"/>
                  </a:cubicBezTo>
                  <a:cubicBezTo>
                    <a:pt x="16180" y="20562"/>
                    <a:pt x="20519" y="16195"/>
                    <a:pt x="20514" y="10749"/>
                  </a:cubicBezTo>
                  <a:close/>
                  <a:moveTo>
                    <a:pt x="0" y="10769"/>
                  </a:moveTo>
                  <a:cubicBezTo>
                    <a:pt x="-3" y="4755"/>
                    <a:pt x="4776" y="-17"/>
                    <a:pt x="10786" y="0"/>
                  </a:cubicBezTo>
                  <a:cubicBezTo>
                    <a:pt x="16739" y="16"/>
                    <a:pt x="21597" y="4923"/>
                    <a:pt x="21533" y="10853"/>
                  </a:cubicBezTo>
                  <a:cubicBezTo>
                    <a:pt x="21469" y="16730"/>
                    <a:pt x="16662" y="21523"/>
                    <a:pt x="10800" y="21552"/>
                  </a:cubicBezTo>
                  <a:cubicBezTo>
                    <a:pt x="4830" y="21583"/>
                    <a:pt x="3" y="16764"/>
                    <a:pt x="0" y="10769"/>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60" name="Shape"/>
            <p:cNvSpPr/>
            <p:nvPr/>
          </p:nvSpPr>
          <p:spPr>
            <a:xfrm>
              <a:off x="11428442" y="9059005"/>
              <a:ext cx="353599" cy="354673"/>
            </a:xfrm>
            <a:custGeom>
              <a:avLst/>
              <a:gdLst/>
              <a:ahLst/>
              <a:cxnLst>
                <a:cxn ang="0">
                  <a:pos x="wd2" y="hd2"/>
                </a:cxn>
                <a:cxn ang="5400000">
                  <a:pos x="wd2" y="hd2"/>
                </a:cxn>
                <a:cxn ang="10800000">
                  <a:pos x="wd2" y="hd2"/>
                </a:cxn>
                <a:cxn ang="16200000">
                  <a:pos x="wd2" y="hd2"/>
                </a:cxn>
              </a:cxnLst>
              <a:rect l="0" t="0" r="r" b="b"/>
              <a:pathLst>
                <a:path w="21600" h="21600" extrusionOk="0">
                  <a:moveTo>
                    <a:pt x="7580" y="20108"/>
                  </a:moveTo>
                  <a:cubicBezTo>
                    <a:pt x="9900" y="20108"/>
                    <a:pt x="11896" y="20108"/>
                    <a:pt x="13941" y="20108"/>
                  </a:cubicBezTo>
                  <a:cubicBezTo>
                    <a:pt x="14061" y="18022"/>
                    <a:pt x="14166" y="16203"/>
                    <a:pt x="14277" y="14276"/>
                  </a:cubicBezTo>
                  <a:cubicBezTo>
                    <a:pt x="15472" y="14217"/>
                    <a:pt x="16344" y="14172"/>
                    <a:pt x="17216" y="14130"/>
                  </a:cubicBezTo>
                  <a:cubicBezTo>
                    <a:pt x="18164" y="14084"/>
                    <a:pt x="19111" y="14041"/>
                    <a:pt x="20093" y="13996"/>
                  </a:cubicBezTo>
                  <a:cubicBezTo>
                    <a:pt x="20093" y="11731"/>
                    <a:pt x="20093" y="9807"/>
                    <a:pt x="20093" y="7721"/>
                  </a:cubicBezTo>
                  <a:cubicBezTo>
                    <a:pt x="18096" y="7595"/>
                    <a:pt x="16271" y="7480"/>
                    <a:pt x="14243" y="7353"/>
                  </a:cubicBezTo>
                  <a:cubicBezTo>
                    <a:pt x="14135" y="5343"/>
                    <a:pt x="14037" y="3518"/>
                    <a:pt x="13929" y="1497"/>
                  </a:cubicBezTo>
                  <a:cubicBezTo>
                    <a:pt x="11778" y="1497"/>
                    <a:pt x="9764" y="1497"/>
                    <a:pt x="7652" y="1497"/>
                  </a:cubicBezTo>
                  <a:cubicBezTo>
                    <a:pt x="7493" y="3559"/>
                    <a:pt x="7347" y="5461"/>
                    <a:pt x="7198" y="7394"/>
                  </a:cubicBezTo>
                  <a:cubicBezTo>
                    <a:pt x="5036" y="7516"/>
                    <a:pt x="3210" y="7620"/>
                    <a:pt x="1332" y="7726"/>
                  </a:cubicBezTo>
                  <a:cubicBezTo>
                    <a:pt x="1332" y="9932"/>
                    <a:pt x="1332" y="11855"/>
                    <a:pt x="1332" y="13925"/>
                  </a:cubicBezTo>
                  <a:cubicBezTo>
                    <a:pt x="3389" y="14078"/>
                    <a:pt x="5291" y="14218"/>
                    <a:pt x="7309" y="14367"/>
                  </a:cubicBezTo>
                  <a:cubicBezTo>
                    <a:pt x="7405" y="16411"/>
                    <a:pt x="7488" y="18158"/>
                    <a:pt x="7580" y="20108"/>
                  </a:cubicBezTo>
                  <a:close/>
                  <a:moveTo>
                    <a:pt x="6111" y="0"/>
                  </a:moveTo>
                  <a:cubicBezTo>
                    <a:pt x="9252" y="0"/>
                    <a:pt x="12090" y="0"/>
                    <a:pt x="15272" y="0"/>
                  </a:cubicBezTo>
                  <a:cubicBezTo>
                    <a:pt x="15411" y="1866"/>
                    <a:pt x="15546" y="3679"/>
                    <a:pt x="15706" y="5823"/>
                  </a:cubicBezTo>
                  <a:cubicBezTo>
                    <a:pt x="17633" y="5957"/>
                    <a:pt x="19537" y="6089"/>
                    <a:pt x="21600" y="6232"/>
                  </a:cubicBezTo>
                  <a:cubicBezTo>
                    <a:pt x="21600" y="9374"/>
                    <a:pt x="21600" y="12277"/>
                    <a:pt x="21600" y="15424"/>
                  </a:cubicBezTo>
                  <a:cubicBezTo>
                    <a:pt x="19623" y="15561"/>
                    <a:pt x="17785" y="15689"/>
                    <a:pt x="15699" y="15834"/>
                  </a:cubicBezTo>
                  <a:cubicBezTo>
                    <a:pt x="15585" y="17744"/>
                    <a:pt x="15476" y="19569"/>
                    <a:pt x="15355" y="21600"/>
                  </a:cubicBezTo>
                  <a:cubicBezTo>
                    <a:pt x="12267" y="21600"/>
                    <a:pt x="9352" y="21600"/>
                    <a:pt x="6095" y="21600"/>
                  </a:cubicBezTo>
                  <a:cubicBezTo>
                    <a:pt x="5988" y="19741"/>
                    <a:pt x="5883" y="17918"/>
                    <a:pt x="5763" y="15845"/>
                  </a:cubicBezTo>
                  <a:cubicBezTo>
                    <a:pt x="3866" y="15714"/>
                    <a:pt x="2041" y="15588"/>
                    <a:pt x="0" y="15448"/>
                  </a:cubicBezTo>
                  <a:cubicBezTo>
                    <a:pt x="0" y="12396"/>
                    <a:pt x="0" y="9495"/>
                    <a:pt x="0" y="6259"/>
                  </a:cubicBezTo>
                  <a:cubicBezTo>
                    <a:pt x="1808" y="6130"/>
                    <a:pt x="3634" y="6001"/>
                    <a:pt x="5727" y="5853"/>
                  </a:cubicBezTo>
                  <a:cubicBezTo>
                    <a:pt x="5853" y="3925"/>
                    <a:pt x="5979" y="2021"/>
                    <a:pt x="6111"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61" name="Shape"/>
            <p:cNvSpPr/>
            <p:nvPr/>
          </p:nvSpPr>
          <p:spPr>
            <a:xfrm>
              <a:off x="11378041" y="9739419"/>
              <a:ext cx="446761" cy="27888"/>
            </a:xfrm>
            <a:custGeom>
              <a:avLst/>
              <a:gdLst/>
              <a:ahLst/>
              <a:cxnLst>
                <a:cxn ang="0">
                  <a:pos x="wd2" y="hd2"/>
                </a:cxn>
                <a:cxn ang="5400000">
                  <a:pos x="wd2" y="hd2"/>
                </a:cxn>
                <a:cxn ang="10800000">
                  <a:pos x="wd2" y="hd2"/>
                </a:cxn>
                <a:cxn ang="16200000">
                  <a:pos x="wd2" y="hd2"/>
                </a:cxn>
              </a:cxnLst>
              <a:rect l="0" t="0" r="r" b="b"/>
              <a:pathLst>
                <a:path w="21600" h="18601" extrusionOk="0">
                  <a:moveTo>
                    <a:pt x="21600" y="7893"/>
                  </a:moveTo>
                  <a:cubicBezTo>
                    <a:pt x="19563" y="17567"/>
                    <a:pt x="6682" y="21586"/>
                    <a:pt x="1351" y="16174"/>
                  </a:cubicBezTo>
                  <a:cubicBezTo>
                    <a:pt x="941" y="15758"/>
                    <a:pt x="544" y="12864"/>
                    <a:pt x="0" y="10514"/>
                  </a:cubicBezTo>
                  <a:cubicBezTo>
                    <a:pt x="283" y="5985"/>
                    <a:pt x="420" y="1864"/>
                    <a:pt x="559" y="1845"/>
                  </a:cubicBezTo>
                  <a:cubicBezTo>
                    <a:pt x="7110" y="922"/>
                    <a:pt x="13662" y="268"/>
                    <a:pt x="20213" y="0"/>
                  </a:cubicBezTo>
                  <a:cubicBezTo>
                    <a:pt x="20544" y="-14"/>
                    <a:pt x="20877" y="3644"/>
                    <a:pt x="21600" y="7893"/>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62" name="Shape"/>
            <p:cNvSpPr/>
            <p:nvPr/>
          </p:nvSpPr>
          <p:spPr>
            <a:xfrm>
              <a:off x="11378041" y="9512615"/>
              <a:ext cx="435897" cy="28084"/>
            </a:xfrm>
            <a:custGeom>
              <a:avLst/>
              <a:gdLst/>
              <a:ahLst/>
              <a:cxnLst>
                <a:cxn ang="0">
                  <a:pos x="wd2" y="hd2"/>
                </a:cxn>
                <a:cxn ang="5400000">
                  <a:pos x="wd2" y="hd2"/>
                </a:cxn>
                <a:cxn ang="10800000">
                  <a:pos x="wd2" y="hd2"/>
                </a:cxn>
                <a:cxn ang="16200000">
                  <a:pos x="wd2" y="hd2"/>
                </a:cxn>
              </a:cxnLst>
              <a:rect l="0" t="0" r="r" b="b"/>
              <a:pathLst>
                <a:path w="21600" h="18217" extrusionOk="0">
                  <a:moveTo>
                    <a:pt x="0" y="8564"/>
                  </a:moveTo>
                  <a:cubicBezTo>
                    <a:pt x="526" y="6397"/>
                    <a:pt x="980" y="3243"/>
                    <a:pt x="1448" y="2798"/>
                  </a:cubicBezTo>
                  <a:cubicBezTo>
                    <a:pt x="7886" y="-3331"/>
                    <a:pt x="20206" y="1295"/>
                    <a:pt x="21600" y="10024"/>
                  </a:cubicBezTo>
                  <a:cubicBezTo>
                    <a:pt x="21578" y="11001"/>
                    <a:pt x="21562" y="12006"/>
                    <a:pt x="21534" y="12948"/>
                  </a:cubicBezTo>
                  <a:cubicBezTo>
                    <a:pt x="21506" y="13874"/>
                    <a:pt x="21466" y="15514"/>
                    <a:pt x="21430" y="15519"/>
                  </a:cubicBezTo>
                  <a:cubicBezTo>
                    <a:pt x="14888" y="16527"/>
                    <a:pt x="8346" y="17462"/>
                    <a:pt x="1804" y="18215"/>
                  </a:cubicBezTo>
                  <a:cubicBezTo>
                    <a:pt x="1332" y="18269"/>
                    <a:pt x="856" y="17222"/>
                    <a:pt x="390" y="16098"/>
                  </a:cubicBezTo>
                  <a:cubicBezTo>
                    <a:pt x="289" y="15855"/>
                    <a:pt x="225" y="13060"/>
                    <a:pt x="0" y="8564"/>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63" name="Shape"/>
            <p:cNvSpPr/>
            <p:nvPr/>
          </p:nvSpPr>
          <p:spPr>
            <a:xfrm>
              <a:off x="11378041" y="9626018"/>
              <a:ext cx="441891" cy="23433"/>
            </a:xfrm>
            <a:custGeom>
              <a:avLst/>
              <a:gdLst/>
              <a:ahLst/>
              <a:cxnLst>
                <a:cxn ang="0">
                  <a:pos x="wd2" y="hd2"/>
                </a:cxn>
                <a:cxn ang="5400000">
                  <a:pos x="wd2" y="hd2"/>
                </a:cxn>
                <a:cxn ang="10800000">
                  <a:pos x="wd2" y="hd2"/>
                </a:cxn>
                <a:cxn ang="16200000">
                  <a:pos x="wd2" y="hd2"/>
                </a:cxn>
              </a:cxnLst>
              <a:rect l="0" t="0" r="r" b="b"/>
              <a:pathLst>
                <a:path w="21600" h="17607" extrusionOk="0">
                  <a:moveTo>
                    <a:pt x="21600" y="6628"/>
                  </a:moveTo>
                  <a:cubicBezTo>
                    <a:pt x="19745" y="20219"/>
                    <a:pt x="2270" y="21502"/>
                    <a:pt x="0" y="8743"/>
                  </a:cubicBezTo>
                  <a:cubicBezTo>
                    <a:pt x="445" y="4977"/>
                    <a:pt x="736" y="390"/>
                    <a:pt x="1028" y="370"/>
                  </a:cubicBezTo>
                  <a:cubicBezTo>
                    <a:pt x="7504" y="-75"/>
                    <a:pt x="13980" y="-98"/>
                    <a:pt x="20456" y="192"/>
                  </a:cubicBezTo>
                  <a:cubicBezTo>
                    <a:pt x="20782" y="207"/>
                    <a:pt x="21108" y="3759"/>
                    <a:pt x="21600" y="6628"/>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64" name="Shape"/>
            <p:cNvSpPr/>
            <p:nvPr/>
          </p:nvSpPr>
          <p:spPr>
            <a:xfrm>
              <a:off x="4510898" y="9474815"/>
              <a:ext cx="177138" cy="172263"/>
            </a:xfrm>
            <a:custGeom>
              <a:avLst/>
              <a:gdLst/>
              <a:ahLst/>
              <a:cxnLst>
                <a:cxn ang="0">
                  <a:pos x="wd2" y="hd2"/>
                </a:cxn>
                <a:cxn ang="5400000">
                  <a:pos x="wd2" y="hd2"/>
                </a:cxn>
                <a:cxn ang="10800000">
                  <a:pos x="wd2" y="hd2"/>
                </a:cxn>
                <a:cxn ang="16200000">
                  <a:pos x="wd2" y="hd2"/>
                </a:cxn>
              </a:cxnLst>
              <a:rect l="0" t="0" r="r" b="b"/>
              <a:pathLst>
                <a:path w="21600" h="21600" extrusionOk="0">
                  <a:moveTo>
                    <a:pt x="18324" y="8755"/>
                  </a:moveTo>
                  <a:cubicBezTo>
                    <a:pt x="16637" y="8408"/>
                    <a:pt x="15151" y="8102"/>
                    <a:pt x="13857" y="7836"/>
                  </a:cubicBezTo>
                  <a:cubicBezTo>
                    <a:pt x="12417" y="5665"/>
                    <a:pt x="13936" y="838"/>
                    <a:pt x="8934" y="2852"/>
                  </a:cubicBezTo>
                  <a:cubicBezTo>
                    <a:pt x="8507" y="4496"/>
                    <a:pt x="8063" y="6200"/>
                    <a:pt x="7655" y="7770"/>
                  </a:cubicBezTo>
                  <a:cubicBezTo>
                    <a:pt x="5859" y="8228"/>
                    <a:pt x="4392" y="8603"/>
                    <a:pt x="3199" y="8908"/>
                  </a:cubicBezTo>
                  <a:cubicBezTo>
                    <a:pt x="1313" y="14362"/>
                    <a:pt x="6527" y="12266"/>
                    <a:pt x="7632" y="14369"/>
                  </a:cubicBezTo>
                  <a:cubicBezTo>
                    <a:pt x="8395" y="16057"/>
                    <a:pt x="9265" y="18596"/>
                    <a:pt x="10507" y="18806"/>
                  </a:cubicBezTo>
                  <a:cubicBezTo>
                    <a:pt x="14292" y="19447"/>
                    <a:pt x="12042" y="14893"/>
                    <a:pt x="14549" y="13366"/>
                  </a:cubicBezTo>
                  <a:cubicBezTo>
                    <a:pt x="16073" y="12806"/>
                    <a:pt x="19828" y="13782"/>
                    <a:pt x="18324" y="8755"/>
                  </a:cubicBezTo>
                  <a:close/>
                  <a:moveTo>
                    <a:pt x="5043" y="4566"/>
                  </a:moveTo>
                  <a:cubicBezTo>
                    <a:pt x="5310" y="3236"/>
                    <a:pt x="5584" y="1868"/>
                    <a:pt x="5958" y="0"/>
                  </a:cubicBezTo>
                  <a:cubicBezTo>
                    <a:pt x="8959" y="0"/>
                    <a:pt x="11994" y="0"/>
                    <a:pt x="15308" y="0"/>
                  </a:cubicBezTo>
                  <a:cubicBezTo>
                    <a:pt x="15703" y="1467"/>
                    <a:pt x="16110" y="2977"/>
                    <a:pt x="16539" y="4571"/>
                  </a:cubicBezTo>
                  <a:cubicBezTo>
                    <a:pt x="18143" y="5101"/>
                    <a:pt x="19775" y="5641"/>
                    <a:pt x="21600" y="6244"/>
                  </a:cubicBezTo>
                  <a:cubicBezTo>
                    <a:pt x="21600" y="9202"/>
                    <a:pt x="21600" y="11991"/>
                    <a:pt x="21600" y="15160"/>
                  </a:cubicBezTo>
                  <a:cubicBezTo>
                    <a:pt x="19939" y="15681"/>
                    <a:pt x="18322" y="16188"/>
                    <a:pt x="16506" y="16757"/>
                  </a:cubicBezTo>
                  <a:cubicBezTo>
                    <a:pt x="16187" y="18211"/>
                    <a:pt x="15852" y="19734"/>
                    <a:pt x="15441" y="21600"/>
                  </a:cubicBezTo>
                  <a:cubicBezTo>
                    <a:pt x="12416" y="21600"/>
                    <a:pt x="9537" y="21600"/>
                    <a:pt x="6287" y="21600"/>
                  </a:cubicBezTo>
                  <a:cubicBezTo>
                    <a:pt x="5829" y="20051"/>
                    <a:pt x="5338" y="18394"/>
                    <a:pt x="4797" y="16567"/>
                  </a:cubicBezTo>
                  <a:cubicBezTo>
                    <a:pt x="3330" y="16226"/>
                    <a:pt x="1829" y="15877"/>
                    <a:pt x="0" y="15451"/>
                  </a:cubicBezTo>
                  <a:cubicBezTo>
                    <a:pt x="0" y="12397"/>
                    <a:pt x="0" y="9432"/>
                    <a:pt x="0" y="6191"/>
                  </a:cubicBezTo>
                  <a:cubicBezTo>
                    <a:pt x="1642" y="5662"/>
                    <a:pt x="3280" y="5134"/>
                    <a:pt x="5043" y="4566"/>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65" name="Shape"/>
            <p:cNvSpPr/>
            <p:nvPr/>
          </p:nvSpPr>
          <p:spPr>
            <a:xfrm>
              <a:off x="4523496" y="9059005"/>
              <a:ext cx="142262" cy="142915"/>
            </a:xfrm>
            <a:custGeom>
              <a:avLst/>
              <a:gdLst/>
              <a:ahLst/>
              <a:cxnLst>
                <a:cxn ang="0">
                  <a:pos x="wd2" y="hd2"/>
                </a:cxn>
                <a:cxn ang="5400000">
                  <a:pos x="wd2" y="hd2"/>
                </a:cxn>
                <a:cxn ang="10800000">
                  <a:pos x="wd2" y="hd2"/>
                </a:cxn>
                <a:cxn ang="16200000">
                  <a:pos x="wd2" y="hd2"/>
                </a:cxn>
              </a:cxnLst>
              <a:rect l="0" t="0" r="r" b="b"/>
              <a:pathLst>
                <a:path w="21511" h="21509" extrusionOk="0">
                  <a:moveTo>
                    <a:pt x="10611" y="17661"/>
                  </a:moveTo>
                  <a:cubicBezTo>
                    <a:pt x="14546" y="17729"/>
                    <a:pt x="17626" y="14771"/>
                    <a:pt x="17703" y="10849"/>
                  </a:cubicBezTo>
                  <a:cubicBezTo>
                    <a:pt x="17779" y="7001"/>
                    <a:pt x="14706" y="3758"/>
                    <a:pt x="10899" y="3669"/>
                  </a:cubicBezTo>
                  <a:cubicBezTo>
                    <a:pt x="7069" y="3580"/>
                    <a:pt x="3904" y="6663"/>
                    <a:pt x="3829" y="10558"/>
                  </a:cubicBezTo>
                  <a:cubicBezTo>
                    <a:pt x="3752" y="14523"/>
                    <a:pt x="6683" y="17593"/>
                    <a:pt x="10611" y="17661"/>
                  </a:cubicBezTo>
                  <a:close/>
                  <a:moveTo>
                    <a:pt x="10671" y="1"/>
                  </a:moveTo>
                  <a:cubicBezTo>
                    <a:pt x="16492" y="-45"/>
                    <a:pt x="21471" y="4838"/>
                    <a:pt x="21511" y="10634"/>
                  </a:cubicBezTo>
                  <a:cubicBezTo>
                    <a:pt x="21550" y="16323"/>
                    <a:pt x="16497" y="21462"/>
                    <a:pt x="10818" y="21508"/>
                  </a:cubicBezTo>
                  <a:cubicBezTo>
                    <a:pt x="5109" y="21555"/>
                    <a:pt x="50" y="16539"/>
                    <a:pt x="0" y="10784"/>
                  </a:cubicBezTo>
                  <a:cubicBezTo>
                    <a:pt x="-50" y="4979"/>
                    <a:pt x="4832" y="46"/>
                    <a:pt x="10671" y="1"/>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66" name="Shape"/>
            <p:cNvSpPr/>
            <p:nvPr/>
          </p:nvSpPr>
          <p:spPr>
            <a:xfrm>
              <a:off x="4536096" y="9298412"/>
              <a:ext cx="139222" cy="25187"/>
            </a:xfrm>
            <a:custGeom>
              <a:avLst/>
              <a:gdLst/>
              <a:ahLst/>
              <a:cxnLst>
                <a:cxn ang="0">
                  <a:pos x="wd2" y="hd2"/>
                </a:cxn>
                <a:cxn ang="5400000">
                  <a:pos x="wd2" y="hd2"/>
                </a:cxn>
                <a:cxn ang="10800000">
                  <a:pos x="wd2" y="hd2"/>
                </a:cxn>
                <a:cxn ang="16200000">
                  <a:pos x="wd2" y="hd2"/>
                </a:cxn>
              </a:cxnLst>
              <a:rect l="0" t="0" r="r" b="b"/>
              <a:pathLst>
                <a:path w="21600" h="15339" extrusionOk="0">
                  <a:moveTo>
                    <a:pt x="0" y="7939"/>
                  </a:moveTo>
                  <a:cubicBezTo>
                    <a:pt x="6771" y="-3396"/>
                    <a:pt x="13651" y="643"/>
                    <a:pt x="21600" y="936"/>
                  </a:cubicBezTo>
                  <a:cubicBezTo>
                    <a:pt x="20663" y="7991"/>
                    <a:pt x="20338" y="13136"/>
                    <a:pt x="19907" y="13278"/>
                  </a:cubicBezTo>
                  <a:cubicBezTo>
                    <a:pt x="13229" y="15485"/>
                    <a:pt x="6515" y="18204"/>
                    <a:pt x="0" y="7939"/>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67" name="Shape"/>
            <p:cNvSpPr/>
            <p:nvPr/>
          </p:nvSpPr>
          <p:spPr>
            <a:xfrm>
              <a:off x="4536096" y="9235409"/>
              <a:ext cx="140133" cy="24882"/>
            </a:xfrm>
            <a:custGeom>
              <a:avLst/>
              <a:gdLst/>
              <a:ahLst/>
              <a:cxnLst>
                <a:cxn ang="0">
                  <a:pos x="wd2" y="hd2"/>
                </a:cxn>
                <a:cxn ang="5400000">
                  <a:pos x="wd2" y="hd2"/>
                </a:cxn>
                <a:cxn ang="10800000">
                  <a:pos x="wd2" y="hd2"/>
                </a:cxn>
                <a:cxn ang="16200000">
                  <a:pos x="wd2" y="hd2"/>
                </a:cxn>
              </a:cxnLst>
              <a:rect l="0" t="0" r="r" b="b"/>
              <a:pathLst>
                <a:path w="21600" h="15562" extrusionOk="0">
                  <a:moveTo>
                    <a:pt x="0" y="4654"/>
                  </a:moveTo>
                  <a:cubicBezTo>
                    <a:pt x="6988" y="-584"/>
                    <a:pt x="13793" y="-1730"/>
                    <a:pt x="21600" y="2914"/>
                  </a:cubicBezTo>
                  <a:cubicBezTo>
                    <a:pt x="16771" y="19052"/>
                    <a:pt x="5086" y="19870"/>
                    <a:pt x="0" y="4654"/>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68" name="Shape"/>
            <p:cNvSpPr/>
            <p:nvPr/>
          </p:nvSpPr>
          <p:spPr>
            <a:xfrm>
              <a:off x="5166110" y="9474815"/>
              <a:ext cx="179505" cy="179460"/>
            </a:xfrm>
            <a:custGeom>
              <a:avLst/>
              <a:gdLst/>
              <a:ahLst/>
              <a:cxnLst>
                <a:cxn ang="0">
                  <a:pos x="wd2" y="hd2"/>
                </a:cxn>
                <a:cxn ang="5400000">
                  <a:pos x="wd2" y="hd2"/>
                </a:cxn>
                <a:cxn ang="10800000">
                  <a:pos x="wd2" y="hd2"/>
                </a:cxn>
                <a:cxn ang="16200000">
                  <a:pos x="wd2" y="hd2"/>
                </a:cxn>
              </a:cxnLst>
              <a:rect l="0" t="0" r="r" b="b"/>
              <a:pathLst>
                <a:path w="21573" h="21561" extrusionOk="0">
                  <a:moveTo>
                    <a:pt x="7508" y="13740"/>
                  </a:moveTo>
                  <a:cubicBezTo>
                    <a:pt x="9116" y="15041"/>
                    <a:pt x="7136" y="18567"/>
                    <a:pt x="10468" y="18691"/>
                  </a:cubicBezTo>
                  <a:cubicBezTo>
                    <a:pt x="14196" y="18829"/>
                    <a:pt x="11859" y="14654"/>
                    <a:pt x="14614" y="13237"/>
                  </a:cubicBezTo>
                  <a:cubicBezTo>
                    <a:pt x="16302" y="13070"/>
                    <a:pt x="19501" y="13436"/>
                    <a:pt x="18134" y="8963"/>
                  </a:cubicBezTo>
                  <a:cubicBezTo>
                    <a:pt x="16677" y="8651"/>
                    <a:pt x="15055" y="8303"/>
                    <a:pt x="13618" y="7994"/>
                  </a:cubicBezTo>
                  <a:cubicBezTo>
                    <a:pt x="13000" y="6009"/>
                    <a:pt x="12506" y="4420"/>
                    <a:pt x="12093" y="3095"/>
                  </a:cubicBezTo>
                  <a:cubicBezTo>
                    <a:pt x="7106" y="1822"/>
                    <a:pt x="8951" y="6106"/>
                    <a:pt x="7474" y="7937"/>
                  </a:cubicBezTo>
                  <a:cubicBezTo>
                    <a:pt x="6079" y="8311"/>
                    <a:pt x="4481" y="8739"/>
                    <a:pt x="3101" y="9108"/>
                  </a:cubicBezTo>
                  <a:cubicBezTo>
                    <a:pt x="1719" y="13895"/>
                    <a:pt x="5753" y="12604"/>
                    <a:pt x="7508" y="13740"/>
                  </a:cubicBezTo>
                  <a:close/>
                  <a:moveTo>
                    <a:pt x="6150" y="18"/>
                  </a:moveTo>
                  <a:cubicBezTo>
                    <a:pt x="8202" y="18"/>
                    <a:pt x="9928" y="-32"/>
                    <a:pt x="11650" y="35"/>
                  </a:cubicBezTo>
                  <a:cubicBezTo>
                    <a:pt x="12781" y="80"/>
                    <a:pt x="13906" y="293"/>
                    <a:pt x="15230" y="455"/>
                  </a:cubicBezTo>
                  <a:cubicBezTo>
                    <a:pt x="15633" y="2072"/>
                    <a:pt x="15997" y="3534"/>
                    <a:pt x="16367" y="5014"/>
                  </a:cubicBezTo>
                  <a:cubicBezTo>
                    <a:pt x="17924" y="5418"/>
                    <a:pt x="19399" y="5800"/>
                    <a:pt x="21151" y="6255"/>
                  </a:cubicBezTo>
                  <a:cubicBezTo>
                    <a:pt x="21306" y="7871"/>
                    <a:pt x="21534" y="9370"/>
                    <a:pt x="21569" y="10873"/>
                  </a:cubicBezTo>
                  <a:cubicBezTo>
                    <a:pt x="21600" y="12205"/>
                    <a:pt x="21415" y="13542"/>
                    <a:pt x="21309" y="15127"/>
                  </a:cubicBezTo>
                  <a:cubicBezTo>
                    <a:pt x="19705" y="15561"/>
                    <a:pt x="18265" y="15950"/>
                    <a:pt x="16404" y="16452"/>
                  </a:cubicBezTo>
                  <a:cubicBezTo>
                    <a:pt x="16053" y="17846"/>
                    <a:pt x="15647" y="19451"/>
                    <a:pt x="15205" y="21204"/>
                  </a:cubicBezTo>
                  <a:cubicBezTo>
                    <a:pt x="13637" y="21345"/>
                    <a:pt x="12312" y="21554"/>
                    <a:pt x="10986" y="21561"/>
                  </a:cubicBezTo>
                  <a:cubicBezTo>
                    <a:pt x="9458" y="21568"/>
                    <a:pt x="7929" y="21396"/>
                    <a:pt x="6085" y="21283"/>
                  </a:cubicBezTo>
                  <a:cubicBezTo>
                    <a:pt x="5725" y="19690"/>
                    <a:pt x="5395" y="18234"/>
                    <a:pt x="5009" y="16524"/>
                  </a:cubicBezTo>
                  <a:cubicBezTo>
                    <a:pt x="3491" y="16126"/>
                    <a:pt x="1862" y="15699"/>
                    <a:pt x="0" y="15210"/>
                  </a:cubicBezTo>
                  <a:cubicBezTo>
                    <a:pt x="0" y="12192"/>
                    <a:pt x="0" y="9347"/>
                    <a:pt x="0" y="6356"/>
                  </a:cubicBezTo>
                  <a:cubicBezTo>
                    <a:pt x="1651" y="5902"/>
                    <a:pt x="3123" y="5496"/>
                    <a:pt x="4921" y="5002"/>
                  </a:cubicBezTo>
                  <a:cubicBezTo>
                    <a:pt x="5236" y="3724"/>
                    <a:pt x="5592" y="2284"/>
                    <a:pt x="6150" y="18"/>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69" name="Shape"/>
            <p:cNvSpPr/>
            <p:nvPr/>
          </p:nvSpPr>
          <p:spPr>
            <a:xfrm>
              <a:off x="5191309" y="9059005"/>
              <a:ext cx="142253" cy="142960"/>
            </a:xfrm>
            <a:custGeom>
              <a:avLst/>
              <a:gdLst/>
              <a:ahLst/>
              <a:cxnLst>
                <a:cxn ang="0">
                  <a:pos x="wd2" y="hd2"/>
                </a:cxn>
                <a:cxn ang="5400000">
                  <a:pos x="wd2" y="hd2"/>
                </a:cxn>
                <a:cxn ang="10800000">
                  <a:pos x="wd2" y="hd2"/>
                </a:cxn>
                <a:cxn ang="16200000">
                  <a:pos x="wd2" y="hd2"/>
                </a:cxn>
              </a:cxnLst>
              <a:rect l="0" t="0" r="r" b="b"/>
              <a:pathLst>
                <a:path w="21424" h="21411" extrusionOk="0">
                  <a:moveTo>
                    <a:pt x="10698" y="17585"/>
                  </a:moveTo>
                  <a:cubicBezTo>
                    <a:pt x="14625" y="17584"/>
                    <a:pt x="17623" y="14592"/>
                    <a:pt x="17633" y="10666"/>
                  </a:cubicBezTo>
                  <a:cubicBezTo>
                    <a:pt x="17643" y="6824"/>
                    <a:pt x="14527" y="3654"/>
                    <a:pt x="10726" y="3639"/>
                  </a:cubicBezTo>
                  <a:cubicBezTo>
                    <a:pt x="6934" y="3625"/>
                    <a:pt x="3788" y="6793"/>
                    <a:pt x="3783" y="10633"/>
                  </a:cubicBezTo>
                  <a:cubicBezTo>
                    <a:pt x="3777" y="14530"/>
                    <a:pt x="6817" y="17586"/>
                    <a:pt x="10698" y="17585"/>
                  </a:cubicBezTo>
                  <a:close/>
                  <a:moveTo>
                    <a:pt x="10854" y="21409"/>
                  </a:moveTo>
                  <a:cubicBezTo>
                    <a:pt x="5186" y="21511"/>
                    <a:pt x="89" y="16536"/>
                    <a:pt x="1" y="10814"/>
                  </a:cubicBezTo>
                  <a:cubicBezTo>
                    <a:pt x="-89" y="5018"/>
                    <a:pt x="4715" y="92"/>
                    <a:pt x="10546" y="1"/>
                  </a:cubicBezTo>
                  <a:cubicBezTo>
                    <a:pt x="16358" y="-89"/>
                    <a:pt x="21332" y="4714"/>
                    <a:pt x="21423" y="10503"/>
                  </a:cubicBezTo>
                  <a:cubicBezTo>
                    <a:pt x="21511" y="16167"/>
                    <a:pt x="16530" y="21308"/>
                    <a:pt x="10854" y="21409"/>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70" name="Shape"/>
            <p:cNvSpPr/>
            <p:nvPr/>
          </p:nvSpPr>
          <p:spPr>
            <a:xfrm>
              <a:off x="5178711" y="9298412"/>
              <a:ext cx="150199" cy="25333"/>
            </a:xfrm>
            <a:custGeom>
              <a:avLst/>
              <a:gdLst/>
              <a:ahLst/>
              <a:cxnLst>
                <a:cxn ang="0">
                  <a:pos x="wd2" y="hd2"/>
                </a:cxn>
                <a:cxn ang="5400000">
                  <a:pos x="wd2" y="hd2"/>
                </a:cxn>
                <a:cxn ang="10800000">
                  <a:pos x="wd2" y="hd2"/>
                </a:cxn>
                <a:cxn ang="16200000">
                  <a:pos x="wd2" y="hd2"/>
                </a:cxn>
              </a:cxnLst>
              <a:rect l="0" t="0" r="r" b="b"/>
              <a:pathLst>
                <a:path w="21600" h="15671" extrusionOk="0">
                  <a:moveTo>
                    <a:pt x="21600" y="12506"/>
                  </a:moveTo>
                  <a:cubicBezTo>
                    <a:pt x="14047" y="16406"/>
                    <a:pt x="7632" y="17412"/>
                    <a:pt x="0" y="11409"/>
                  </a:cubicBezTo>
                  <a:cubicBezTo>
                    <a:pt x="5792" y="-4188"/>
                    <a:pt x="16632" y="-3766"/>
                    <a:pt x="21600" y="12506"/>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71" name="Shape"/>
            <p:cNvSpPr/>
            <p:nvPr/>
          </p:nvSpPr>
          <p:spPr>
            <a:xfrm>
              <a:off x="5191309" y="9235409"/>
              <a:ext cx="138745" cy="26479"/>
            </a:xfrm>
            <a:custGeom>
              <a:avLst/>
              <a:gdLst/>
              <a:ahLst/>
              <a:cxnLst>
                <a:cxn ang="0">
                  <a:pos x="wd2" y="hd2"/>
                </a:cxn>
                <a:cxn ang="5400000">
                  <a:pos x="wd2" y="hd2"/>
                </a:cxn>
                <a:cxn ang="10800000">
                  <a:pos x="wd2" y="hd2"/>
                </a:cxn>
                <a:cxn ang="16200000">
                  <a:pos x="wd2" y="hd2"/>
                </a:cxn>
              </a:cxnLst>
              <a:rect l="0" t="0" r="r" b="b"/>
              <a:pathLst>
                <a:path w="21600" h="15766" extrusionOk="0">
                  <a:moveTo>
                    <a:pt x="0" y="8282"/>
                  </a:moveTo>
                  <a:cubicBezTo>
                    <a:pt x="5889" y="-2630"/>
                    <a:pt x="16678" y="-2525"/>
                    <a:pt x="21600" y="7218"/>
                  </a:cubicBezTo>
                  <a:cubicBezTo>
                    <a:pt x="17431" y="17852"/>
                    <a:pt x="7235" y="18970"/>
                    <a:pt x="0" y="8282"/>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72" name="Shape"/>
            <p:cNvSpPr/>
            <p:nvPr/>
          </p:nvSpPr>
          <p:spPr>
            <a:xfrm>
              <a:off x="4838501" y="9474815"/>
              <a:ext cx="176558" cy="172863"/>
            </a:xfrm>
            <a:custGeom>
              <a:avLst/>
              <a:gdLst/>
              <a:ahLst/>
              <a:cxnLst>
                <a:cxn ang="0">
                  <a:pos x="wd2" y="hd2"/>
                </a:cxn>
                <a:cxn ang="5400000">
                  <a:pos x="wd2" y="hd2"/>
                </a:cxn>
                <a:cxn ang="10800000">
                  <a:pos x="wd2" y="hd2"/>
                </a:cxn>
                <a:cxn ang="16200000">
                  <a:pos x="wd2" y="hd2"/>
                </a:cxn>
              </a:cxnLst>
              <a:rect l="0" t="0" r="r" b="b"/>
              <a:pathLst>
                <a:path w="21600" h="21600" extrusionOk="0">
                  <a:moveTo>
                    <a:pt x="7871" y="13819"/>
                  </a:moveTo>
                  <a:cubicBezTo>
                    <a:pt x="9169" y="18602"/>
                    <a:pt x="10715" y="20113"/>
                    <a:pt x="12697" y="18255"/>
                  </a:cubicBezTo>
                  <a:cubicBezTo>
                    <a:pt x="13012" y="16916"/>
                    <a:pt x="13371" y="15385"/>
                    <a:pt x="13774" y="13668"/>
                  </a:cubicBezTo>
                  <a:cubicBezTo>
                    <a:pt x="16015" y="12815"/>
                    <a:pt x="20291" y="13888"/>
                    <a:pt x="18446" y="8879"/>
                  </a:cubicBezTo>
                  <a:cubicBezTo>
                    <a:pt x="16907" y="8476"/>
                    <a:pt x="15269" y="8048"/>
                    <a:pt x="13705" y="7638"/>
                  </a:cubicBezTo>
                  <a:cubicBezTo>
                    <a:pt x="13294" y="5746"/>
                    <a:pt x="12963" y="4222"/>
                    <a:pt x="12665" y="2850"/>
                  </a:cubicBezTo>
                  <a:cubicBezTo>
                    <a:pt x="7372" y="1078"/>
                    <a:pt x="9325" y="6103"/>
                    <a:pt x="7530" y="7904"/>
                  </a:cubicBezTo>
                  <a:cubicBezTo>
                    <a:pt x="6266" y="8167"/>
                    <a:pt x="4762" y="8480"/>
                    <a:pt x="3407" y="8762"/>
                  </a:cubicBezTo>
                  <a:cubicBezTo>
                    <a:pt x="1429" y="14009"/>
                    <a:pt x="6062" y="12561"/>
                    <a:pt x="7871" y="13819"/>
                  </a:cubicBezTo>
                  <a:close/>
                  <a:moveTo>
                    <a:pt x="0" y="15251"/>
                  </a:moveTo>
                  <a:cubicBezTo>
                    <a:pt x="0" y="11974"/>
                    <a:pt x="0" y="9184"/>
                    <a:pt x="0" y="6222"/>
                  </a:cubicBezTo>
                  <a:cubicBezTo>
                    <a:pt x="1824" y="5647"/>
                    <a:pt x="3478" y="5126"/>
                    <a:pt x="5220" y="4578"/>
                  </a:cubicBezTo>
                  <a:cubicBezTo>
                    <a:pt x="5484" y="3192"/>
                    <a:pt x="5745" y="1824"/>
                    <a:pt x="6093" y="0"/>
                  </a:cubicBezTo>
                  <a:cubicBezTo>
                    <a:pt x="9143" y="0"/>
                    <a:pt x="12198" y="0"/>
                    <a:pt x="15516" y="0"/>
                  </a:cubicBezTo>
                  <a:cubicBezTo>
                    <a:pt x="15923" y="1554"/>
                    <a:pt x="16319" y="3066"/>
                    <a:pt x="16760" y="4749"/>
                  </a:cubicBezTo>
                  <a:cubicBezTo>
                    <a:pt x="18217" y="5121"/>
                    <a:pt x="19712" y="5503"/>
                    <a:pt x="21600" y="5984"/>
                  </a:cubicBezTo>
                  <a:cubicBezTo>
                    <a:pt x="21600" y="8994"/>
                    <a:pt x="21600" y="11919"/>
                    <a:pt x="21600" y="15253"/>
                  </a:cubicBezTo>
                  <a:cubicBezTo>
                    <a:pt x="20060" y="15713"/>
                    <a:pt x="18429" y="16201"/>
                    <a:pt x="16695" y="16720"/>
                  </a:cubicBezTo>
                  <a:cubicBezTo>
                    <a:pt x="16355" y="18266"/>
                    <a:pt x="16019" y="19793"/>
                    <a:pt x="15622" y="21600"/>
                  </a:cubicBezTo>
                  <a:cubicBezTo>
                    <a:pt x="12509" y="21600"/>
                    <a:pt x="9613" y="21600"/>
                    <a:pt x="6353" y="21600"/>
                  </a:cubicBezTo>
                  <a:cubicBezTo>
                    <a:pt x="5978" y="20117"/>
                    <a:pt x="5600" y="18621"/>
                    <a:pt x="5132" y="16765"/>
                  </a:cubicBezTo>
                  <a:cubicBezTo>
                    <a:pt x="3696" y="16341"/>
                    <a:pt x="2053" y="15857"/>
                    <a:pt x="0" y="15251"/>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73" name="Shape"/>
            <p:cNvSpPr/>
            <p:nvPr/>
          </p:nvSpPr>
          <p:spPr>
            <a:xfrm>
              <a:off x="4863704" y="9059005"/>
              <a:ext cx="142875" cy="142874"/>
            </a:xfrm>
            <a:custGeom>
              <a:avLst/>
              <a:gdLst/>
              <a:ahLst/>
              <a:cxnLst>
                <a:cxn ang="0">
                  <a:pos x="wd2" y="hd2"/>
                </a:cxn>
                <a:cxn ang="5400000">
                  <a:pos x="wd2" y="hd2"/>
                </a:cxn>
                <a:cxn ang="10800000">
                  <a:pos x="wd2" y="hd2"/>
                </a:cxn>
                <a:cxn ang="16200000">
                  <a:pos x="wd2" y="hd2"/>
                </a:cxn>
              </a:cxnLst>
              <a:rect l="0" t="0" r="r" b="b"/>
              <a:pathLst>
                <a:path w="21473" h="21465" extrusionOk="0">
                  <a:moveTo>
                    <a:pt x="17663" y="10815"/>
                  </a:moveTo>
                  <a:cubicBezTo>
                    <a:pt x="17730" y="7011"/>
                    <a:pt x="14601" y="3722"/>
                    <a:pt x="10851" y="3656"/>
                  </a:cubicBezTo>
                  <a:cubicBezTo>
                    <a:pt x="7062" y="3590"/>
                    <a:pt x="3866" y="6712"/>
                    <a:pt x="3794" y="10550"/>
                  </a:cubicBezTo>
                  <a:cubicBezTo>
                    <a:pt x="3720" y="14463"/>
                    <a:pt x="6688" y="17555"/>
                    <a:pt x="10587" y="17626"/>
                  </a:cubicBezTo>
                  <a:cubicBezTo>
                    <a:pt x="14462" y="17696"/>
                    <a:pt x="17596" y="14680"/>
                    <a:pt x="17663" y="10815"/>
                  </a:cubicBezTo>
                  <a:close/>
                  <a:moveTo>
                    <a:pt x="1" y="10799"/>
                  </a:moveTo>
                  <a:cubicBezTo>
                    <a:pt x="-64" y="5049"/>
                    <a:pt x="4825" y="71"/>
                    <a:pt x="10606" y="1"/>
                  </a:cubicBezTo>
                  <a:cubicBezTo>
                    <a:pt x="16347" y="-69"/>
                    <a:pt x="21408" y="4855"/>
                    <a:pt x="21473" y="10574"/>
                  </a:cubicBezTo>
                  <a:cubicBezTo>
                    <a:pt x="21536" y="16170"/>
                    <a:pt x="16425" y="21398"/>
                    <a:pt x="10825" y="21464"/>
                  </a:cubicBezTo>
                  <a:cubicBezTo>
                    <a:pt x="5184" y="21531"/>
                    <a:pt x="65" y="16488"/>
                    <a:pt x="1" y="10799"/>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74" name="Shape"/>
            <p:cNvSpPr/>
            <p:nvPr/>
          </p:nvSpPr>
          <p:spPr>
            <a:xfrm>
              <a:off x="4851103" y="9298412"/>
              <a:ext cx="150578" cy="25483"/>
            </a:xfrm>
            <a:custGeom>
              <a:avLst/>
              <a:gdLst/>
              <a:ahLst/>
              <a:cxnLst>
                <a:cxn ang="0">
                  <a:pos x="wd2" y="hd2"/>
                </a:cxn>
                <a:cxn ang="5400000">
                  <a:pos x="wd2" y="hd2"/>
                </a:cxn>
                <a:cxn ang="10800000">
                  <a:pos x="wd2" y="hd2"/>
                </a:cxn>
                <a:cxn ang="16200000">
                  <a:pos x="wd2" y="hd2"/>
                </a:cxn>
              </a:cxnLst>
              <a:rect l="0" t="0" r="r" b="b"/>
              <a:pathLst>
                <a:path w="21600" h="16100" extrusionOk="0">
                  <a:moveTo>
                    <a:pt x="0" y="12214"/>
                  </a:moveTo>
                  <a:cubicBezTo>
                    <a:pt x="5307" y="-3999"/>
                    <a:pt x="16108" y="-4079"/>
                    <a:pt x="21600" y="12023"/>
                  </a:cubicBezTo>
                  <a:cubicBezTo>
                    <a:pt x="14007" y="17521"/>
                    <a:pt x="7569" y="17335"/>
                    <a:pt x="0" y="12214"/>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75" name="Shape"/>
            <p:cNvSpPr/>
            <p:nvPr/>
          </p:nvSpPr>
          <p:spPr>
            <a:xfrm>
              <a:off x="4851103" y="9235409"/>
              <a:ext cx="144574" cy="24910"/>
            </a:xfrm>
            <a:custGeom>
              <a:avLst/>
              <a:gdLst/>
              <a:ahLst/>
              <a:cxnLst>
                <a:cxn ang="0">
                  <a:pos x="wd2" y="hd2"/>
                </a:cxn>
                <a:cxn ang="5400000">
                  <a:pos x="wd2" y="hd2"/>
                </a:cxn>
                <a:cxn ang="10800000">
                  <a:pos x="wd2" y="hd2"/>
                </a:cxn>
                <a:cxn ang="16200000">
                  <a:pos x="wd2" y="hd2"/>
                </a:cxn>
              </a:cxnLst>
              <a:rect l="0" t="0" r="r" b="b"/>
              <a:pathLst>
                <a:path w="21600" h="15502" extrusionOk="0">
                  <a:moveTo>
                    <a:pt x="21600" y="5799"/>
                  </a:moveTo>
                  <a:cubicBezTo>
                    <a:pt x="16072" y="19214"/>
                    <a:pt x="5922" y="18593"/>
                    <a:pt x="0" y="4715"/>
                  </a:cubicBezTo>
                  <a:cubicBezTo>
                    <a:pt x="8087" y="-2386"/>
                    <a:pt x="14836" y="-1010"/>
                    <a:pt x="21600" y="5799"/>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76" name="Shape"/>
            <p:cNvSpPr/>
            <p:nvPr/>
          </p:nvSpPr>
          <p:spPr>
            <a:xfrm>
              <a:off x="11831650" y="11944467"/>
              <a:ext cx="126052" cy="25783"/>
            </a:xfrm>
            <a:custGeom>
              <a:avLst/>
              <a:gdLst/>
              <a:ahLst/>
              <a:cxnLst>
                <a:cxn ang="0">
                  <a:pos x="wd2" y="hd2"/>
                </a:cxn>
                <a:cxn ang="5400000">
                  <a:pos x="wd2" y="hd2"/>
                </a:cxn>
                <a:cxn ang="10800000">
                  <a:pos x="wd2" y="hd2"/>
                </a:cxn>
                <a:cxn ang="16200000">
                  <a:pos x="wd2" y="hd2"/>
                </a:cxn>
              </a:cxnLst>
              <a:rect l="0" t="0" r="r" b="b"/>
              <a:pathLst>
                <a:path w="21600" h="15891" extrusionOk="0">
                  <a:moveTo>
                    <a:pt x="0" y="4674"/>
                  </a:moveTo>
                  <a:cubicBezTo>
                    <a:pt x="7656" y="-1725"/>
                    <a:pt x="14018" y="-1152"/>
                    <a:pt x="21600" y="3960"/>
                  </a:cubicBezTo>
                  <a:cubicBezTo>
                    <a:pt x="15698" y="19616"/>
                    <a:pt x="6623" y="19875"/>
                    <a:pt x="0" y="4674"/>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77" name="Shape"/>
            <p:cNvSpPr/>
            <p:nvPr/>
          </p:nvSpPr>
          <p:spPr>
            <a:xfrm>
              <a:off x="11844251" y="11894066"/>
              <a:ext cx="113924" cy="19651"/>
            </a:xfrm>
            <a:custGeom>
              <a:avLst/>
              <a:gdLst/>
              <a:ahLst/>
              <a:cxnLst>
                <a:cxn ang="0">
                  <a:pos x="wd2" y="hd2"/>
                </a:cxn>
                <a:cxn ang="5400000">
                  <a:pos x="wd2" y="hd2"/>
                </a:cxn>
                <a:cxn ang="10800000">
                  <a:pos x="wd2" y="hd2"/>
                </a:cxn>
                <a:cxn ang="16200000">
                  <a:pos x="wd2" y="hd2"/>
                </a:cxn>
              </a:cxnLst>
              <a:rect l="0" t="0" r="r" b="b"/>
              <a:pathLst>
                <a:path w="21600" h="14636" extrusionOk="0">
                  <a:moveTo>
                    <a:pt x="21552" y="14636"/>
                  </a:moveTo>
                  <a:cubicBezTo>
                    <a:pt x="14592" y="14636"/>
                    <a:pt x="7632" y="14636"/>
                    <a:pt x="0" y="14636"/>
                  </a:cubicBezTo>
                  <a:cubicBezTo>
                    <a:pt x="2709" y="-6964"/>
                    <a:pt x="7116" y="2027"/>
                    <a:pt x="10512" y="1025"/>
                  </a:cubicBezTo>
                  <a:cubicBezTo>
                    <a:pt x="14174" y="-54"/>
                    <a:pt x="17901" y="2258"/>
                    <a:pt x="21600" y="3091"/>
                  </a:cubicBezTo>
                  <a:cubicBezTo>
                    <a:pt x="21584" y="6939"/>
                    <a:pt x="21568" y="10788"/>
                    <a:pt x="21552" y="14636"/>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78" name="Shape"/>
            <p:cNvSpPr/>
            <p:nvPr/>
          </p:nvSpPr>
          <p:spPr>
            <a:xfrm>
              <a:off x="2620858" y="9374012"/>
              <a:ext cx="174048" cy="70931"/>
            </a:xfrm>
            <a:custGeom>
              <a:avLst/>
              <a:gdLst/>
              <a:ahLst/>
              <a:cxnLst>
                <a:cxn ang="0">
                  <a:pos x="wd2" y="hd2"/>
                </a:cxn>
                <a:cxn ang="5400000">
                  <a:pos x="wd2" y="hd2"/>
                </a:cxn>
                <a:cxn ang="10800000">
                  <a:pos x="wd2" y="hd2"/>
                </a:cxn>
                <a:cxn ang="16200000">
                  <a:pos x="wd2" y="hd2"/>
                </a:cxn>
              </a:cxnLst>
              <a:rect l="0" t="0" r="r" b="b"/>
              <a:pathLst>
                <a:path w="21600" h="20710" extrusionOk="0">
                  <a:moveTo>
                    <a:pt x="0" y="724"/>
                  </a:moveTo>
                  <a:cubicBezTo>
                    <a:pt x="3529" y="5774"/>
                    <a:pt x="6189" y="13515"/>
                    <a:pt x="10841" y="13628"/>
                  </a:cubicBezTo>
                  <a:cubicBezTo>
                    <a:pt x="15506" y="13741"/>
                    <a:pt x="17858" y="4603"/>
                    <a:pt x="21600" y="0"/>
                  </a:cubicBezTo>
                  <a:cubicBezTo>
                    <a:pt x="21264" y="11768"/>
                    <a:pt x="17187" y="19665"/>
                    <a:pt x="11528" y="20627"/>
                  </a:cubicBezTo>
                  <a:cubicBezTo>
                    <a:pt x="5807" y="21600"/>
                    <a:pt x="934" y="13886"/>
                    <a:pt x="0" y="724"/>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79" name="Shape"/>
            <p:cNvSpPr/>
            <p:nvPr/>
          </p:nvSpPr>
          <p:spPr>
            <a:xfrm>
              <a:off x="2746857" y="9260611"/>
              <a:ext cx="80866" cy="50934"/>
            </a:xfrm>
            <a:custGeom>
              <a:avLst/>
              <a:gdLst/>
              <a:ahLst/>
              <a:cxnLst>
                <a:cxn ang="0">
                  <a:pos x="wd2" y="hd2"/>
                </a:cxn>
                <a:cxn ang="5400000">
                  <a:pos x="wd2" y="hd2"/>
                </a:cxn>
                <a:cxn ang="10800000">
                  <a:pos x="wd2" y="hd2"/>
                </a:cxn>
                <a:cxn ang="16200000">
                  <a:pos x="wd2" y="hd2"/>
                </a:cxn>
              </a:cxnLst>
              <a:rect l="0" t="0" r="r" b="b"/>
              <a:pathLst>
                <a:path w="18552" h="20892" extrusionOk="0">
                  <a:moveTo>
                    <a:pt x="16988" y="20892"/>
                  </a:moveTo>
                  <a:cubicBezTo>
                    <a:pt x="14466" y="16063"/>
                    <a:pt x="12418" y="12142"/>
                    <a:pt x="9785" y="7100"/>
                  </a:cubicBezTo>
                  <a:cubicBezTo>
                    <a:pt x="6908" y="11702"/>
                    <a:pt x="4407" y="15704"/>
                    <a:pt x="1356" y="20584"/>
                  </a:cubicBezTo>
                  <a:cubicBezTo>
                    <a:pt x="-1395" y="11454"/>
                    <a:pt x="304" y="4772"/>
                    <a:pt x="4086" y="1866"/>
                  </a:cubicBezTo>
                  <a:cubicBezTo>
                    <a:pt x="7076" y="-431"/>
                    <a:pt x="11487" y="-708"/>
                    <a:pt x="14408" y="1597"/>
                  </a:cubicBezTo>
                  <a:cubicBezTo>
                    <a:pt x="18022" y="4449"/>
                    <a:pt x="20205" y="11150"/>
                    <a:pt x="16988" y="20892"/>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80" name="Shape"/>
            <p:cNvSpPr/>
            <p:nvPr/>
          </p:nvSpPr>
          <p:spPr>
            <a:xfrm>
              <a:off x="2595654" y="9248009"/>
              <a:ext cx="78862" cy="63091"/>
            </a:xfrm>
            <a:custGeom>
              <a:avLst/>
              <a:gdLst/>
              <a:ahLst/>
              <a:cxnLst>
                <a:cxn ang="0">
                  <a:pos x="wd2" y="hd2"/>
                </a:cxn>
                <a:cxn ang="5400000">
                  <a:pos x="wd2" y="hd2"/>
                </a:cxn>
                <a:cxn ang="10800000">
                  <a:pos x="wd2" y="hd2"/>
                </a:cxn>
                <a:cxn ang="16200000">
                  <a:pos x="wd2" y="hd2"/>
                </a:cxn>
              </a:cxnLst>
              <a:rect l="0" t="0" r="r" b="b"/>
              <a:pathLst>
                <a:path w="18678" h="20505" extrusionOk="0">
                  <a:moveTo>
                    <a:pt x="16587" y="20505"/>
                  </a:moveTo>
                  <a:cubicBezTo>
                    <a:pt x="14583" y="14341"/>
                    <a:pt x="13229" y="10174"/>
                    <a:pt x="11572" y="5078"/>
                  </a:cubicBezTo>
                  <a:cubicBezTo>
                    <a:pt x="7126" y="10396"/>
                    <a:pt x="4535" y="13495"/>
                    <a:pt x="1435" y="17202"/>
                  </a:cubicBezTo>
                  <a:cubicBezTo>
                    <a:pt x="-1186" y="11112"/>
                    <a:pt x="20" y="6778"/>
                    <a:pt x="3134" y="3308"/>
                  </a:cubicBezTo>
                  <a:cubicBezTo>
                    <a:pt x="6692" y="-658"/>
                    <a:pt x="10847" y="-1095"/>
                    <a:pt x="14729" y="2198"/>
                  </a:cubicBezTo>
                  <a:cubicBezTo>
                    <a:pt x="18508" y="5404"/>
                    <a:pt x="20414" y="9943"/>
                    <a:pt x="16587" y="20505"/>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81" name="Shape"/>
            <p:cNvSpPr/>
            <p:nvPr/>
          </p:nvSpPr>
          <p:spPr>
            <a:xfrm>
              <a:off x="7333355" y="9663817"/>
              <a:ext cx="105451" cy="105304"/>
            </a:xfrm>
            <a:custGeom>
              <a:avLst/>
              <a:gdLst/>
              <a:ahLst/>
              <a:cxnLst>
                <a:cxn ang="0">
                  <a:pos x="wd2" y="hd2"/>
                </a:cxn>
                <a:cxn ang="5400000">
                  <a:pos x="wd2" y="hd2"/>
                </a:cxn>
                <a:cxn ang="10800000">
                  <a:pos x="wd2" y="hd2"/>
                </a:cxn>
                <a:cxn ang="16200000">
                  <a:pos x="wd2" y="hd2"/>
                </a:cxn>
              </a:cxnLst>
              <a:rect l="0" t="0" r="r" b="b"/>
              <a:pathLst>
                <a:path w="21486" h="21492" extrusionOk="0">
                  <a:moveTo>
                    <a:pt x="18572" y="10197"/>
                  </a:moveTo>
                  <a:cubicBezTo>
                    <a:pt x="14725" y="7917"/>
                    <a:pt x="12578" y="5707"/>
                    <a:pt x="10237" y="5478"/>
                  </a:cubicBezTo>
                  <a:cubicBezTo>
                    <a:pt x="6778" y="5138"/>
                    <a:pt x="4914" y="7932"/>
                    <a:pt x="5142" y="11328"/>
                  </a:cubicBezTo>
                  <a:cubicBezTo>
                    <a:pt x="5376" y="14798"/>
                    <a:pt x="7906" y="17142"/>
                    <a:pt x="11084" y="16417"/>
                  </a:cubicBezTo>
                  <a:cubicBezTo>
                    <a:pt x="13352" y="15900"/>
                    <a:pt x="15123" y="13192"/>
                    <a:pt x="18572" y="10197"/>
                  </a:cubicBezTo>
                  <a:close/>
                  <a:moveTo>
                    <a:pt x="10622" y="21491"/>
                  </a:moveTo>
                  <a:cubicBezTo>
                    <a:pt x="4614" y="21436"/>
                    <a:pt x="-80" y="16689"/>
                    <a:pt x="1" y="10752"/>
                  </a:cubicBezTo>
                  <a:cubicBezTo>
                    <a:pt x="81" y="4946"/>
                    <a:pt x="5116" y="-54"/>
                    <a:pt x="10829" y="0"/>
                  </a:cubicBezTo>
                  <a:cubicBezTo>
                    <a:pt x="16514" y="55"/>
                    <a:pt x="21520" y="5203"/>
                    <a:pt x="21486" y="10960"/>
                  </a:cubicBezTo>
                  <a:cubicBezTo>
                    <a:pt x="21450" y="16840"/>
                    <a:pt x="16596" y="21546"/>
                    <a:pt x="10622" y="21491"/>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82" name="Shape"/>
            <p:cNvSpPr/>
            <p:nvPr/>
          </p:nvSpPr>
          <p:spPr>
            <a:xfrm>
              <a:off x="7144353" y="9663817"/>
              <a:ext cx="105297" cy="105173"/>
            </a:xfrm>
            <a:custGeom>
              <a:avLst/>
              <a:gdLst/>
              <a:ahLst/>
              <a:cxnLst>
                <a:cxn ang="0">
                  <a:pos x="wd2" y="hd2"/>
                </a:cxn>
                <a:cxn ang="5400000">
                  <a:pos x="wd2" y="hd2"/>
                </a:cxn>
                <a:cxn ang="10800000">
                  <a:pos x="wd2" y="hd2"/>
                </a:cxn>
                <a:cxn ang="16200000">
                  <a:pos x="wd2" y="hd2"/>
                </a:cxn>
              </a:cxnLst>
              <a:rect l="0" t="0" r="r" b="b"/>
              <a:pathLst>
                <a:path w="21463" h="21473" extrusionOk="0">
                  <a:moveTo>
                    <a:pt x="18637" y="11372"/>
                  </a:moveTo>
                  <a:cubicBezTo>
                    <a:pt x="15379" y="8599"/>
                    <a:pt x="13649" y="6112"/>
                    <a:pt x="11382" y="5441"/>
                  </a:cubicBezTo>
                  <a:cubicBezTo>
                    <a:pt x="8189" y="4494"/>
                    <a:pt x="5892" y="6669"/>
                    <a:pt x="5292" y="10025"/>
                  </a:cubicBezTo>
                  <a:cubicBezTo>
                    <a:pt x="4696" y="13357"/>
                    <a:pt x="7517" y="17105"/>
                    <a:pt x="10651" y="16428"/>
                  </a:cubicBezTo>
                  <a:cubicBezTo>
                    <a:pt x="13026" y="15915"/>
                    <a:pt x="15042" y="13742"/>
                    <a:pt x="18637" y="11372"/>
                  </a:cubicBezTo>
                  <a:close/>
                  <a:moveTo>
                    <a:pt x="10688" y="21472"/>
                  </a:moveTo>
                  <a:cubicBezTo>
                    <a:pt x="4756" y="21410"/>
                    <a:pt x="-94" y="16532"/>
                    <a:pt x="1" y="10722"/>
                  </a:cubicBezTo>
                  <a:cubicBezTo>
                    <a:pt x="94" y="5003"/>
                    <a:pt x="5250" y="-64"/>
                    <a:pt x="10911" y="1"/>
                  </a:cubicBezTo>
                  <a:cubicBezTo>
                    <a:pt x="16693" y="67"/>
                    <a:pt x="21506" y="5060"/>
                    <a:pt x="21462" y="10946"/>
                  </a:cubicBezTo>
                  <a:cubicBezTo>
                    <a:pt x="21418" y="17015"/>
                    <a:pt x="16790" y="21536"/>
                    <a:pt x="10688" y="21472"/>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83" name="Shape"/>
            <p:cNvSpPr/>
            <p:nvPr/>
          </p:nvSpPr>
          <p:spPr>
            <a:xfrm>
              <a:off x="2419253" y="11516059"/>
              <a:ext cx="107210" cy="105978"/>
            </a:xfrm>
            <a:custGeom>
              <a:avLst/>
              <a:gdLst/>
              <a:ahLst/>
              <a:cxnLst>
                <a:cxn ang="0">
                  <a:pos x="wd2" y="hd2"/>
                </a:cxn>
                <a:cxn ang="5400000">
                  <a:pos x="wd2" y="hd2"/>
                </a:cxn>
                <a:cxn ang="10800000">
                  <a:pos x="wd2" y="hd2"/>
                </a:cxn>
                <a:cxn ang="16200000">
                  <a:pos x="wd2" y="hd2"/>
                </a:cxn>
              </a:cxnLst>
              <a:rect l="0" t="0" r="r" b="b"/>
              <a:pathLst>
                <a:path w="21600" h="21304" extrusionOk="0">
                  <a:moveTo>
                    <a:pt x="21600" y="21304"/>
                  </a:moveTo>
                  <a:cubicBezTo>
                    <a:pt x="13775" y="15664"/>
                    <a:pt x="6950" y="9112"/>
                    <a:pt x="0" y="567"/>
                  </a:cubicBezTo>
                  <a:cubicBezTo>
                    <a:pt x="2653" y="308"/>
                    <a:pt x="4074" y="-296"/>
                    <a:pt x="4782" y="172"/>
                  </a:cubicBezTo>
                  <a:cubicBezTo>
                    <a:pt x="11917" y="4895"/>
                    <a:pt x="21126" y="15817"/>
                    <a:pt x="21600" y="21304"/>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84" name="Shape"/>
            <p:cNvSpPr/>
            <p:nvPr/>
          </p:nvSpPr>
          <p:spPr>
            <a:xfrm>
              <a:off x="2406651" y="11566460"/>
              <a:ext cx="82162" cy="787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9151" y="3852"/>
                    <a:pt x="16116" y="9955"/>
                    <a:pt x="21600" y="21600"/>
                  </a:cubicBezTo>
                  <a:cubicBezTo>
                    <a:pt x="9201" y="17211"/>
                    <a:pt x="4471" y="8717"/>
                    <a:pt x="0"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85" name="Shape"/>
            <p:cNvSpPr/>
            <p:nvPr/>
          </p:nvSpPr>
          <p:spPr>
            <a:xfrm>
              <a:off x="18047220" y="11157295"/>
              <a:ext cx="608334" cy="951376"/>
            </a:xfrm>
            <a:custGeom>
              <a:avLst/>
              <a:gdLst/>
              <a:ahLst/>
              <a:cxnLst>
                <a:cxn ang="0">
                  <a:pos x="wd2" y="hd2"/>
                </a:cxn>
                <a:cxn ang="5400000">
                  <a:pos x="wd2" y="hd2"/>
                </a:cxn>
                <a:cxn ang="10800000">
                  <a:pos x="wd2" y="hd2"/>
                </a:cxn>
                <a:cxn ang="16200000">
                  <a:pos x="wd2" y="hd2"/>
                </a:cxn>
              </a:cxnLst>
              <a:rect l="0" t="0" r="r" b="b"/>
              <a:pathLst>
                <a:path w="21588" h="21564" extrusionOk="0">
                  <a:moveTo>
                    <a:pt x="11844" y="1514"/>
                  </a:moveTo>
                  <a:cubicBezTo>
                    <a:pt x="11593" y="688"/>
                    <a:pt x="11222" y="436"/>
                    <a:pt x="10553" y="541"/>
                  </a:cubicBezTo>
                  <a:cubicBezTo>
                    <a:pt x="9909" y="642"/>
                    <a:pt x="9741" y="949"/>
                    <a:pt x="10014" y="1514"/>
                  </a:cubicBezTo>
                  <a:cubicBezTo>
                    <a:pt x="10576" y="1514"/>
                    <a:pt x="11135" y="1514"/>
                    <a:pt x="11844" y="1514"/>
                  </a:cubicBezTo>
                  <a:close/>
                  <a:moveTo>
                    <a:pt x="5141" y="5095"/>
                  </a:moveTo>
                  <a:cubicBezTo>
                    <a:pt x="5138" y="5161"/>
                    <a:pt x="5134" y="5226"/>
                    <a:pt x="5131" y="5292"/>
                  </a:cubicBezTo>
                  <a:cubicBezTo>
                    <a:pt x="4582" y="5410"/>
                    <a:pt x="4032" y="5527"/>
                    <a:pt x="3506" y="5639"/>
                  </a:cubicBezTo>
                  <a:cubicBezTo>
                    <a:pt x="3506" y="6044"/>
                    <a:pt x="3506" y="6397"/>
                    <a:pt x="3506" y="6874"/>
                  </a:cubicBezTo>
                  <a:cubicBezTo>
                    <a:pt x="8418" y="6873"/>
                    <a:pt x="13245" y="6883"/>
                    <a:pt x="18195" y="6868"/>
                  </a:cubicBezTo>
                  <a:cubicBezTo>
                    <a:pt x="18195" y="6051"/>
                    <a:pt x="18226" y="5397"/>
                    <a:pt x="18187" y="4744"/>
                  </a:cubicBezTo>
                  <a:cubicBezTo>
                    <a:pt x="18136" y="3909"/>
                    <a:pt x="17732" y="3643"/>
                    <a:pt x="16387" y="3631"/>
                  </a:cubicBezTo>
                  <a:cubicBezTo>
                    <a:pt x="13924" y="3607"/>
                    <a:pt x="11460" y="3623"/>
                    <a:pt x="8996" y="3623"/>
                  </a:cubicBezTo>
                  <a:cubicBezTo>
                    <a:pt x="7678" y="3623"/>
                    <a:pt x="6359" y="3597"/>
                    <a:pt x="5043" y="3634"/>
                  </a:cubicBezTo>
                  <a:cubicBezTo>
                    <a:pt x="3734" y="3671"/>
                    <a:pt x="3495" y="3901"/>
                    <a:pt x="3630" y="4813"/>
                  </a:cubicBezTo>
                  <a:cubicBezTo>
                    <a:pt x="4133" y="4907"/>
                    <a:pt x="4637" y="5001"/>
                    <a:pt x="5141" y="5095"/>
                  </a:cubicBezTo>
                  <a:close/>
                  <a:moveTo>
                    <a:pt x="10257" y="18794"/>
                  </a:moveTo>
                  <a:cubicBezTo>
                    <a:pt x="8803" y="18794"/>
                    <a:pt x="7544" y="18785"/>
                    <a:pt x="6286" y="18797"/>
                  </a:cubicBezTo>
                  <a:cubicBezTo>
                    <a:pt x="5345" y="18807"/>
                    <a:pt x="4570" y="18623"/>
                    <a:pt x="4151" y="18058"/>
                  </a:cubicBezTo>
                  <a:cubicBezTo>
                    <a:pt x="3314" y="16926"/>
                    <a:pt x="2569" y="15784"/>
                    <a:pt x="2580" y="14488"/>
                  </a:cubicBezTo>
                  <a:cubicBezTo>
                    <a:pt x="2609" y="11293"/>
                    <a:pt x="2571" y="8097"/>
                    <a:pt x="2586" y="4902"/>
                  </a:cubicBezTo>
                  <a:cubicBezTo>
                    <a:pt x="2593" y="3484"/>
                    <a:pt x="3220" y="3110"/>
                    <a:pt x="5516" y="3106"/>
                  </a:cubicBezTo>
                  <a:cubicBezTo>
                    <a:pt x="9024" y="3099"/>
                    <a:pt x="12531" y="3099"/>
                    <a:pt x="16039" y="3105"/>
                  </a:cubicBezTo>
                  <a:cubicBezTo>
                    <a:pt x="18413" y="3109"/>
                    <a:pt x="19003" y="3480"/>
                    <a:pt x="19008" y="4987"/>
                  </a:cubicBezTo>
                  <a:cubicBezTo>
                    <a:pt x="19018" y="7962"/>
                    <a:pt x="18960" y="10937"/>
                    <a:pt x="19027" y="13911"/>
                  </a:cubicBezTo>
                  <a:cubicBezTo>
                    <a:pt x="19058" y="15272"/>
                    <a:pt x="18555" y="16516"/>
                    <a:pt x="17701" y="17743"/>
                  </a:cubicBezTo>
                  <a:cubicBezTo>
                    <a:pt x="17191" y="18474"/>
                    <a:pt x="16439" y="18831"/>
                    <a:pt x="15177" y="18802"/>
                  </a:cubicBezTo>
                  <a:cubicBezTo>
                    <a:pt x="13926" y="18773"/>
                    <a:pt x="12672" y="18795"/>
                    <a:pt x="11296" y="18795"/>
                  </a:cubicBezTo>
                  <a:cubicBezTo>
                    <a:pt x="11326" y="19188"/>
                    <a:pt x="11346" y="19458"/>
                    <a:pt x="11373" y="19826"/>
                  </a:cubicBezTo>
                  <a:cubicBezTo>
                    <a:pt x="13604" y="19826"/>
                    <a:pt x="15722" y="19834"/>
                    <a:pt x="17840" y="19824"/>
                  </a:cubicBezTo>
                  <a:cubicBezTo>
                    <a:pt x="20121" y="19814"/>
                    <a:pt x="20680" y="19458"/>
                    <a:pt x="20682" y="17996"/>
                  </a:cubicBezTo>
                  <a:cubicBezTo>
                    <a:pt x="20689" y="13295"/>
                    <a:pt x="20684" y="8594"/>
                    <a:pt x="20684" y="3893"/>
                  </a:cubicBezTo>
                  <a:cubicBezTo>
                    <a:pt x="20684" y="3746"/>
                    <a:pt x="20692" y="3599"/>
                    <a:pt x="20677" y="3453"/>
                  </a:cubicBezTo>
                  <a:cubicBezTo>
                    <a:pt x="20584" y="2588"/>
                    <a:pt x="19997" y="2189"/>
                    <a:pt x="18670" y="2096"/>
                  </a:cubicBezTo>
                  <a:cubicBezTo>
                    <a:pt x="18386" y="2076"/>
                    <a:pt x="18096" y="2085"/>
                    <a:pt x="17809" y="2085"/>
                  </a:cubicBezTo>
                  <a:cubicBezTo>
                    <a:pt x="13151" y="2084"/>
                    <a:pt x="8493" y="2080"/>
                    <a:pt x="3836" y="2086"/>
                  </a:cubicBezTo>
                  <a:cubicBezTo>
                    <a:pt x="1441" y="2090"/>
                    <a:pt x="904" y="2435"/>
                    <a:pt x="902" y="3970"/>
                  </a:cubicBezTo>
                  <a:cubicBezTo>
                    <a:pt x="895" y="8634"/>
                    <a:pt x="900" y="13299"/>
                    <a:pt x="900" y="17963"/>
                  </a:cubicBezTo>
                  <a:cubicBezTo>
                    <a:pt x="900" y="18073"/>
                    <a:pt x="896" y="18183"/>
                    <a:pt x="903" y="18293"/>
                  </a:cubicBezTo>
                  <a:cubicBezTo>
                    <a:pt x="970" y="19386"/>
                    <a:pt x="1596" y="19797"/>
                    <a:pt x="3356" y="19820"/>
                  </a:cubicBezTo>
                  <a:cubicBezTo>
                    <a:pt x="5253" y="19844"/>
                    <a:pt x="7151" y="19831"/>
                    <a:pt x="9048" y="19822"/>
                  </a:cubicBezTo>
                  <a:cubicBezTo>
                    <a:pt x="9434" y="19820"/>
                    <a:pt x="9819" y="19765"/>
                    <a:pt x="10257" y="19730"/>
                  </a:cubicBezTo>
                  <a:cubicBezTo>
                    <a:pt x="10257" y="19429"/>
                    <a:pt x="10257" y="19181"/>
                    <a:pt x="10257" y="18794"/>
                  </a:cubicBezTo>
                  <a:close/>
                  <a:moveTo>
                    <a:pt x="11451" y="18260"/>
                  </a:moveTo>
                  <a:cubicBezTo>
                    <a:pt x="12808" y="18260"/>
                    <a:pt x="14068" y="18262"/>
                    <a:pt x="15329" y="18259"/>
                  </a:cubicBezTo>
                  <a:cubicBezTo>
                    <a:pt x="16026" y="18257"/>
                    <a:pt x="16518" y="18068"/>
                    <a:pt x="16816" y="17646"/>
                  </a:cubicBezTo>
                  <a:cubicBezTo>
                    <a:pt x="17602" y="16534"/>
                    <a:pt x="18241" y="15410"/>
                    <a:pt x="18204" y="14157"/>
                  </a:cubicBezTo>
                  <a:cubicBezTo>
                    <a:pt x="18155" y="12468"/>
                    <a:pt x="18194" y="10778"/>
                    <a:pt x="18195" y="9088"/>
                  </a:cubicBezTo>
                  <a:cubicBezTo>
                    <a:pt x="18195" y="8581"/>
                    <a:pt x="18195" y="8075"/>
                    <a:pt x="18195" y="7592"/>
                  </a:cubicBezTo>
                  <a:cubicBezTo>
                    <a:pt x="16364" y="7324"/>
                    <a:pt x="4774" y="7363"/>
                    <a:pt x="3547" y="7614"/>
                  </a:cubicBezTo>
                  <a:cubicBezTo>
                    <a:pt x="3547" y="8004"/>
                    <a:pt x="3547" y="8389"/>
                    <a:pt x="3547" y="8758"/>
                  </a:cubicBezTo>
                  <a:cubicBezTo>
                    <a:pt x="4459" y="8868"/>
                    <a:pt x="4459" y="8868"/>
                    <a:pt x="5130" y="9224"/>
                  </a:cubicBezTo>
                  <a:cubicBezTo>
                    <a:pt x="4552" y="9333"/>
                    <a:pt x="4026" y="9432"/>
                    <a:pt x="3492" y="9532"/>
                  </a:cubicBezTo>
                  <a:cubicBezTo>
                    <a:pt x="3492" y="9939"/>
                    <a:pt x="3492" y="10297"/>
                    <a:pt x="3492" y="10655"/>
                  </a:cubicBezTo>
                  <a:cubicBezTo>
                    <a:pt x="4080" y="10788"/>
                    <a:pt x="4608" y="10907"/>
                    <a:pt x="5135" y="11026"/>
                  </a:cubicBezTo>
                  <a:cubicBezTo>
                    <a:pt x="5117" y="11085"/>
                    <a:pt x="5098" y="11144"/>
                    <a:pt x="5079" y="11203"/>
                  </a:cubicBezTo>
                  <a:cubicBezTo>
                    <a:pt x="4553" y="11289"/>
                    <a:pt x="4027" y="11374"/>
                    <a:pt x="3421" y="11473"/>
                  </a:cubicBezTo>
                  <a:cubicBezTo>
                    <a:pt x="3451" y="11905"/>
                    <a:pt x="3478" y="12291"/>
                    <a:pt x="3503" y="12640"/>
                  </a:cubicBezTo>
                  <a:cubicBezTo>
                    <a:pt x="4153" y="12765"/>
                    <a:pt x="4638" y="12859"/>
                    <a:pt x="5124" y="12953"/>
                  </a:cubicBezTo>
                  <a:cubicBezTo>
                    <a:pt x="5107" y="13018"/>
                    <a:pt x="5091" y="13084"/>
                    <a:pt x="5074" y="13149"/>
                  </a:cubicBezTo>
                  <a:cubicBezTo>
                    <a:pt x="4557" y="13242"/>
                    <a:pt x="4040" y="13335"/>
                    <a:pt x="3482" y="13435"/>
                  </a:cubicBezTo>
                  <a:cubicBezTo>
                    <a:pt x="3482" y="13831"/>
                    <a:pt x="3482" y="14191"/>
                    <a:pt x="3482" y="14545"/>
                  </a:cubicBezTo>
                  <a:cubicBezTo>
                    <a:pt x="4062" y="14688"/>
                    <a:pt x="4587" y="14817"/>
                    <a:pt x="5112" y="14946"/>
                  </a:cubicBezTo>
                  <a:cubicBezTo>
                    <a:pt x="5094" y="15006"/>
                    <a:pt x="5077" y="15067"/>
                    <a:pt x="5060" y="15127"/>
                  </a:cubicBezTo>
                  <a:cubicBezTo>
                    <a:pt x="4601" y="15209"/>
                    <a:pt x="4141" y="15290"/>
                    <a:pt x="3436" y="15415"/>
                  </a:cubicBezTo>
                  <a:cubicBezTo>
                    <a:pt x="3951" y="16254"/>
                    <a:pt x="4361" y="17050"/>
                    <a:pt x="4941" y="17791"/>
                  </a:cubicBezTo>
                  <a:cubicBezTo>
                    <a:pt x="5123" y="18023"/>
                    <a:pt x="5754" y="18217"/>
                    <a:pt x="6201" y="18237"/>
                  </a:cubicBezTo>
                  <a:cubicBezTo>
                    <a:pt x="7508" y="18295"/>
                    <a:pt x="8826" y="18258"/>
                    <a:pt x="10102" y="18258"/>
                  </a:cubicBezTo>
                  <a:cubicBezTo>
                    <a:pt x="10305" y="17777"/>
                    <a:pt x="10466" y="17393"/>
                    <a:pt x="10628" y="17010"/>
                  </a:cubicBezTo>
                  <a:cubicBezTo>
                    <a:pt x="10747" y="17015"/>
                    <a:pt x="10867" y="17020"/>
                    <a:pt x="10986" y="17025"/>
                  </a:cubicBezTo>
                  <a:cubicBezTo>
                    <a:pt x="11125" y="17394"/>
                    <a:pt x="11264" y="17763"/>
                    <a:pt x="11451" y="18260"/>
                  </a:cubicBezTo>
                  <a:close/>
                  <a:moveTo>
                    <a:pt x="8656" y="1563"/>
                  </a:moveTo>
                  <a:cubicBezTo>
                    <a:pt x="8927" y="716"/>
                    <a:pt x="9311" y="-36"/>
                    <a:pt x="10879" y="2"/>
                  </a:cubicBezTo>
                  <a:cubicBezTo>
                    <a:pt x="12328" y="36"/>
                    <a:pt x="12714" y="736"/>
                    <a:pt x="12915" y="1562"/>
                  </a:cubicBezTo>
                  <a:cubicBezTo>
                    <a:pt x="14739" y="1562"/>
                    <a:pt x="16453" y="1552"/>
                    <a:pt x="18167" y="1564"/>
                  </a:cubicBezTo>
                  <a:cubicBezTo>
                    <a:pt x="20538" y="1580"/>
                    <a:pt x="21561" y="2194"/>
                    <a:pt x="21569" y="3695"/>
                  </a:cubicBezTo>
                  <a:cubicBezTo>
                    <a:pt x="21595" y="8538"/>
                    <a:pt x="21595" y="13381"/>
                    <a:pt x="21569" y="18224"/>
                  </a:cubicBezTo>
                  <a:cubicBezTo>
                    <a:pt x="21561" y="19718"/>
                    <a:pt x="20527" y="20335"/>
                    <a:pt x="18152" y="20347"/>
                  </a:cubicBezTo>
                  <a:cubicBezTo>
                    <a:pt x="15918" y="20359"/>
                    <a:pt x="13682" y="20350"/>
                    <a:pt x="11449" y="20350"/>
                  </a:cubicBezTo>
                  <a:cubicBezTo>
                    <a:pt x="11281" y="20798"/>
                    <a:pt x="11143" y="21168"/>
                    <a:pt x="11004" y="21539"/>
                  </a:cubicBezTo>
                  <a:cubicBezTo>
                    <a:pt x="10885" y="21547"/>
                    <a:pt x="10766" y="21556"/>
                    <a:pt x="10646" y="21564"/>
                  </a:cubicBezTo>
                  <a:cubicBezTo>
                    <a:pt x="10476" y="21189"/>
                    <a:pt x="10305" y="20813"/>
                    <a:pt x="10095" y="20350"/>
                  </a:cubicBezTo>
                  <a:cubicBezTo>
                    <a:pt x="8018" y="20350"/>
                    <a:pt x="5898" y="20353"/>
                    <a:pt x="3779" y="20349"/>
                  </a:cubicBezTo>
                  <a:cubicBezTo>
                    <a:pt x="969" y="20343"/>
                    <a:pt x="11" y="19757"/>
                    <a:pt x="6" y="18002"/>
                  </a:cubicBezTo>
                  <a:cubicBezTo>
                    <a:pt x="-5" y="13305"/>
                    <a:pt x="3" y="8609"/>
                    <a:pt x="3" y="3913"/>
                  </a:cubicBezTo>
                  <a:cubicBezTo>
                    <a:pt x="3" y="3766"/>
                    <a:pt x="-5" y="3619"/>
                    <a:pt x="10" y="3473"/>
                  </a:cubicBezTo>
                  <a:cubicBezTo>
                    <a:pt x="138" y="2248"/>
                    <a:pt x="1157" y="1596"/>
                    <a:pt x="3081" y="1569"/>
                  </a:cubicBezTo>
                  <a:cubicBezTo>
                    <a:pt x="4910" y="1543"/>
                    <a:pt x="6739" y="1563"/>
                    <a:pt x="8656" y="1563"/>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86" name="Shape"/>
            <p:cNvSpPr/>
            <p:nvPr/>
          </p:nvSpPr>
          <p:spPr>
            <a:xfrm>
              <a:off x="20088465" y="8939650"/>
              <a:ext cx="954291" cy="954635"/>
            </a:xfrm>
            <a:custGeom>
              <a:avLst/>
              <a:gdLst/>
              <a:ahLst/>
              <a:cxnLst>
                <a:cxn ang="0">
                  <a:pos x="wd2" y="hd2"/>
                </a:cxn>
                <a:cxn ang="5400000">
                  <a:pos x="wd2" y="hd2"/>
                </a:cxn>
                <a:cxn ang="10800000">
                  <a:pos x="wd2" y="hd2"/>
                </a:cxn>
                <a:cxn ang="16200000">
                  <a:pos x="wd2" y="hd2"/>
                </a:cxn>
              </a:cxnLst>
              <a:rect l="0" t="0" r="r" b="b"/>
              <a:pathLst>
                <a:path w="21457" h="21115" extrusionOk="0">
                  <a:moveTo>
                    <a:pt x="13862" y="1147"/>
                  </a:moveTo>
                  <a:cubicBezTo>
                    <a:pt x="14470" y="1147"/>
                    <a:pt x="14966" y="1147"/>
                    <a:pt x="15557" y="1147"/>
                  </a:cubicBezTo>
                  <a:cubicBezTo>
                    <a:pt x="14801" y="405"/>
                    <a:pt x="14609" y="406"/>
                    <a:pt x="13862" y="1147"/>
                  </a:cubicBezTo>
                  <a:close/>
                  <a:moveTo>
                    <a:pt x="20892" y="8158"/>
                  </a:moveTo>
                  <a:cubicBezTo>
                    <a:pt x="20892" y="6287"/>
                    <a:pt x="20917" y="4506"/>
                    <a:pt x="20879" y="2727"/>
                  </a:cubicBezTo>
                  <a:cubicBezTo>
                    <a:pt x="20864" y="2070"/>
                    <a:pt x="20529" y="1804"/>
                    <a:pt x="19805" y="1770"/>
                  </a:cubicBezTo>
                  <a:cubicBezTo>
                    <a:pt x="19007" y="1733"/>
                    <a:pt x="18206" y="1756"/>
                    <a:pt x="17406" y="1756"/>
                  </a:cubicBezTo>
                  <a:cubicBezTo>
                    <a:pt x="14898" y="1756"/>
                    <a:pt x="12389" y="1746"/>
                    <a:pt x="9881" y="1761"/>
                  </a:cubicBezTo>
                  <a:cubicBezTo>
                    <a:pt x="8789" y="1768"/>
                    <a:pt x="8535" y="2031"/>
                    <a:pt x="8517" y="3096"/>
                  </a:cubicBezTo>
                  <a:cubicBezTo>
                    <a:pt x="8502" y="3919"/>
                    <a:pt x="8513" y="4741"/>
                    <a:pt x="8513" y="5564"/>
                  </a:cubicBezTo>
                  <a:cubicBezTo>
                    <a:pt x="8513" y="6411"/>
                    <a:pt x="8513" y="7257"/>
                    <a:pt x="8513" y="8158"/>
                  </a:cubicBezTo>
                  <a:cubicBezTo>
                    <a:pt x="12673" y="8158"/>
                    <a:pt x="16693" y="8158"/>
                    <a:pt x="20892" y="8158"/>
                  </a:cubicBezTo>
                  <a:close/>
                  <a:moveTo>
                    <a:pt x="8613" y="8823"/>
                  </a:moveTo>
                  <a:cubicBezTo>
                    <a:pt x="8572" y="9038"/>
                    <a:pt x="8524" y="9174"/>
                    <a:pt x="8524" y="9309"/>
                  </a:cubicBezTo>
                  <a:cubicBezTo>
                    <a:pt x="8517" y="10815"/>
                    <a:pt x="8515" y="12320"/>
                    <a:pt x="8518" y="13826"/>
                  </a:cubicBezTo>
                  <a:cubicBezTo>
                    <a:pt x="8520" y="14766"/>
                    <a:pt x="8959" y="15468"/>
                    <a:pt x="9753" y="15969"/>
                  </a:cubicBezTo>
                  <a:cubicBezTo>
                    <a:pt x="10888" y="16686"/>
                    <a:pt x="12026" y="17397"/>
                    <a:pt x="13154" y="18124"/>
                  </a:cubicBezTo>
                  <a:cubicBezTo>
                    <a:pt x="14222" y="18812"/>
                    <a:pt x="15260" y="18782"/>
                    <a:pt x="16316" y="18089"/>
                  </a:cubicBezTo>
                  <a:cubicBezTo>
                    <a:pt x="17347" y="17413"/>
                    <a:pt x="18382" y="16741"/>
                    <a:pt x="19444" y="16116"/>
                  </a:cubicBezTo>
                  <a:cubicBezTo>
                    <a:pt x="20450" y="15524"/>
                    <a:pt x="20931" y="14694"/>
                    <a:pt x="20911" y="13544"/>
                  </a:cubicBezTo>
                  <a:cubicBezTo>
                    <a:pt x="20888" y="12218"/>
                    <a:pt x="20911" y="10891"/>
                    <a:pt x="20900" y="9565"/>
                  </a:cubicBezTo>
                  <a:cubicBezTo>
                    <a:pt x="20898" y="9329"/>
                    <a:pt x="20829" y="9093"/>
                    <a:pt x="20785" y="8823"/>
                  </a:cubicBezTo>
                  <a:cubicBezTo>
                    <a:pt x="16719" y="8823"/>
                    <a:pt x="12719" y="8823"/>
                    <a:pt x="8613" y="8823"/>
                  </a:cubicBezTo>
                  <a:close/>
                  <a:moveTo>
                    <a:pt x="15026" y="19274"/>
                  </a:moveTo>
                  <a:cubicBezTo>
                    <a:pt x="15006" y="19403"/>
                    <a:pt x="14987" y="19579"/>
                    <a:pt x="14953" y="19752"/>
                  </a:cubicBezTo>
                  <a:cubicBezTo>
                    <a:pt x="14772" y="20675"/>
                    <a:pt x="14352" y="21058"/>
                    <a:pt x="13404" y="21086"/>
                  </a:cubicBezTo>
                  <a:cubicBezTo>
                    <a:pt x="12458" y="21114"/>
                    <a:pt x="11509" y="21094"/>
                    <a:pt x="10562" y="21094"/>
                  </a:cubicBezTo>
                  <a:cubicBezTo>
                    <a:pt x="9214" y="21095"/>
                    <a:pt x="7863" y="21043"/>
                    <a:pt x="6518" y="21108"/>
                  </a:cubicBezTo>
                  <a:cubicBezTo>
                    <a:pt x="4974" y="21183"/>
                    <a:pt x="4311" y="20612"/>
                    <a:pt x="4352" y="18924"/>
                  </a:cubicBezTo>
                  <a:cubicBezTo>
                    <a:pt x="4420" y="16129"/>
                    <a:pt x="4371" y="13332"/>
                    <a:pt x="4370" y="10536"/>
                  </a:cubicBezTo>
                  <a:cubicBezTo>
                    <a:pt x="4370" y="10249"/>
                    <a:pt x="4382" y="9960"/>
                    <a:pt x="4353" y="9676"/>
                  </a:cubicBezTo>
                  <a:cubicBezTo>
                    <a:pt x="4297" y="9146"/>
                    <a:pt x="4007" y="8809"/>
                    <a:pt x="3441" y="8793"/>
                  </a:cubicBezTo>
                  <a:cubicBezTo>
                    <a:pt x="2786" y="8774"/>
                    <a:pt x="2129" y="8775"/>
                    <a:pt x="1474" y="8792"/>
                  </a:cubicBezTo>
                  <a:cubicBezTo>
                    <a:pt x="909" y="8806"/>
                    <a:pt x="614" y="9137"/>
                    <a:pt x="557" y="9670"/>
                  </a:cubicBezTo>
                  <a:cubicBezTo>
                    <a:pt x="527" y="9954"/>
                    <a:pt x="537" y="10243"/>
                    <a:pt x="537" y="10529"/>
                  </a:cubicBezTo>
                  <a:cubicBezTo>
                    <a:pt x="536" y="13648"/>
                    <a:pt x="538" y="16767"/>
                    <a:pt x="533" y="19886"/>
                  </a:cubicBezTo>
                  <a:cubicBezTo>
                    <a:pt x="532" y="20259"/>
                    <a:pt x="492" y="20633"/>
                    <a:pt x="465" y="21097"/>
                  </a:cubicBezTo>
                  <a:cubicBezTo>
                    <a:pt x="-139" y="20832"/>
                    <a:pt x="19" y="20427"/>
                    <a:pt x="17" y="20115"/>
                  </a:cubicBezTo>
                  <a:cubicBezTo>
                    <a:pt x="3" y="17928"/>
                    <a:pt x="9" y="15741"/>
                    <a:pt x="10" y="13555"/>
                  </a:cubicBezTo>
                  <a:cubicBezTo>
                    <a:pt x="10" y="12336"/>
                    <a:pt x="-6" y="11117"/>
                    <a:pt x="15" y="9898"/>
                  </a:cubicBezTo>
                  <a:cubicBezTo>
                    <a:pt x="35" y="8763"/>
                    <a:pt x="530" y="8277"/>
                    <a:pt x="1686" y="8223"/>
                  </a:cubicBezTo>
                  <a:cubicBezTo>
                    <a:pt x="2159" y="8201"/>
                    <a:pt x="2634" y="8206"/>
                    <a:pt x="3107" y="8220"/>
                  </a:cubicBezTo>
                  <a:cubicBezTo>
                    <a:pt x="4394" y="8259"/>
                    <a:pt x="4883" y="8729"/>
                    <a:pt x="4889" y="10004"/>
                  </a:cubicBezTo>
                  <a:cubicBezTo>
                    <a:pt x="4904" y="12907"/>
                    <a:pt x="4893" y="15811"/>
                    <a:pt x="4895" y="18715"/>
                  </a:cubicBezTo>
                  <a:cubicBezTo>
                    <a:pt x="4896" y="20467"/>
                    <a:pt x="5024" y="20591"/>
                    <a:pt x="6833" y="20591"/>
                  </a:cubicBezTo>
                  <a:cubicBezTo>
                    <a:pt x="8946" y="20592"/>
                    <a:pt x="11060" y="20605"/>
                    <a:pt x="13174" y="20584"/>
                  </a:cubicBezTo>
                  <a:cubicBezTo>
                    <a:pt x="14169" y="20574"/>
                    <a:pt x="14386" y="20298"/>
                    <a:pt x="14353" y="19255"/>
                  </a:cubicBezTo>
                  <a:cubicBezTo>
                    <a:pt x="12471" y="18538"/>
                    <a:pt x="10904" y="17292"/>
                    <a:pt x="9222" y="16240"/>
                  </a:cubicBezTo>
                  <a:cubicBezTo>
                    <a:pt x="8366" y="15705"/>
                    <a:pt x="7967" y="14834"/>
                    <a:pt x="7961" y="13852"/>
                  </a:cubicBezTo>
                  <a:cubicBezTo>
                    <a:pt x="7938" y="10195"/>
                    <a:pt x="7934" y="6539"/>
                    <a:pt x="7959" y="2882"/>
                  </a:cubicBezTo>
                  <a:cubicBezTo>
                    <a:pt x="7967" y="1769"/>
                    <a:pt x="8527" y="1274"/>
                    <a:pt x="9678" y="1254"/>
                  </a:cubicBezTo>
                  <a:cubicBezTo>
                    <a:pt x="10805" y="1235"/>
                    <a:pt x="11933" y="1250"/>
                    <a:pt x="13016" y="1250"/>
                  </a:cubicBezTo>
                  <a:cubicBezTo>
                    <a:pt x="14318" y="-417"/>
                    <a:pt x="15148" y="-417"/>
                    <a:pt x="16367" y="1249"/>
                  </a:cubicBezTo>
                  <a:cubicBezTo>
                    <a:pt x="17416" y="1249"/>
                    <a:pt x="18508" y="1239"/>
                    <a:pt x="19600" y="1252"/>
                  </a:cubicBezTo>
                  <a:cubicBezTo>
                    <a:pt x="20951" y="1267"/>
                    <a:pt x="21444" y="1741"/>
                    <a:pt x="21449" y="3072"/>
                  </a:cubicBezTo>
                  <a:cubicBezTo>
                    <a:pt x="21460" y="6585"/>
                    <a:pt x="21445" y="10098"/>
                    <a:pt x="21457" y="13611"/>
                  </a:cubicBezTo>
                  <a:cubicBezTo>
                    <a:pt x="21461" y="14870"/>
                    <a:pt x="20938" y="15814"/>
                    <a:pt x="19860" y="16482"/>
                  </a:cubicBezTo>
                  <a:cubicBezTo>
                    <a:pt x="18750" y="17169"/>
                    <a:pt x="17661" y="17889"/>
                    <a:pt x="16541" y="18561"/>
                  </a:cubicBezTo>
                  <a:cubicBezTo>
                    <a:pt x="16081" y="18837"/>
                    <a:pt x="15566" y="19024"/>
                    <a:pt x="15026" y="19274"/>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87" name="Shape"/>
            <p:cNvSpPr/>
            <p:nvPr/>
          </p:nvSpPr>
          <p:spPr>
            <a:xfrm>
              <a:off x="15640569" y="8939650"/>
              <a:ext cx="954782" cy="954659"/>
            </a:xfrm>
            <a:custGeom>
              <a:avLst/>
              <a:gdLst/>
              <a:ahLst/>
              <a:cxnLst>
                <a:cxn ang="0">
                  <a:pos x="wd2" y="hd2"/>
                </a:cxn>
                <a:cxn ang="5400000">
                  <a:pos x="wd2" y="hd2"/>
                </a:cxn>
                <a:cxn ang="10800000">
                  <a:pos x="wd2" y="hd2"/>
                </a:cxn>
                <a:cxn ang="16200000">
                  <a:pos x="wd2" y="hd2"/>
                </a:cxn>
              </a:cxnLst>
              <a:rect l="0" t="0" r="r" b="b"/>
              <a:pathLst>
                <a:path w="21502" h="21516" extrusionOk="0">
                  <a:moveTo>
                    <a:pt x="18464" y="15003"/>
                  </a:moveTo>
                  <a:cubicBezTo>
                    <a:pt x="13245" y="15003"/>
                    <a:pt x="8160" y="15003"/>
                    <a:pt x="3009" y="15003"/>
                  </a:cubicBezTo>
                  <a:cubicBezTo>
                    <a:pt x="3031" y="15396"/>
                    <a:pt x="3049" y="15709"/>
                    <a:pt x="3068" y="16055"/>
                  </a:cubicBezTo>
                  <a:cubicBezTo>
                    <a:pt x="8230" y="16055"/>
                    <a:pt x="13318" y="16055"/>
                    <a:pt x="18464" y="16055"/>
                  </a:cubicBezTo>
                  <a:cubicBezTo>
                    <a:pt x="18464" y="15676"/>
                    <a:pt x="18464" y="15366"/>
                    <a:pt x="18464" y="15003"/>
                  </a:cubicBezTo>
                  <a:close/>
                  <a:moveTo>
                    <a:pt x="20902" y="16775"/>
                  </a:moveTo>
                  <a:cubicBezTo>
                    <a:pt x="19439" y="16558"/>
                    <a:pt x="1404" y="16620"/>
                    <a:pt x="569" y="16851"/>
                  </a:cubicBezTo>
                  <a:cubicBezTo>
                    <a:pt x="569" y="17521"/>
                    <a:pt x="564" y="18211"/>
                    <a:pt x="571" y="18902"/>
                  </a:cubicBezTo>
                  <a:cubicBezTo>
                    <a:pt x="578" y="19577"/>
                    <a:pt x="598" y="20251"/>
                    <a:pt x="613" y="20922"/>
                  </a:cubicBezTo>
                  <a:cubicBezTo>
                    <a:pt x="7458" y="20922"/>
                    <a:pt x="14151" y="20922"/>
                    <a:pt x="20902" y="20922"/>
                  </a:cubicBezTo>
                  <a:cubicBezTo>
                    <a:pt x="20902" y="19514"/>
                    <a:pt x="20902" y="18178"/>
                    <a:pt x="20902" y="16775"/>
                  </a:cubicBezTo>
                  <a:close/>
                  <a:moveTo>
                    <a:pt x="633" y="14342"/>
                  </a:moveTo>
                  <a:cubicBezTo>
                    <a:pt x="7443" y="14342"/>
                    <a:pt x="14137" y="14342"/>
                    <a:pt x="20818" y="14342"/>
                  </a:cubicBezTo>
                  <a:cubicBezTo>
                    <a:pt x="21048" y="13138"/>
                    <a:pt x="21007" y="2888"/>
                    <a:pt x="20775" y="2077"/>
                  </a:cubicBezTo>
                  <a:cubicBezTo>
                    <a:pt x="14086" y="2077"/>
                    <a:pt x="7392" y="2077"/>
                    <a:pt x="633" y="2077"/>
                  </a:cubicBezTo>
                  <a:cubicBezTo>
                    <a:pt x="633" y="6178"/>
                    <a:pt x="633" y="10215"/>
                    <a:pt x="633" y="14342"/>
                  </a:cubicBezTo>
                  <a:close/>
                  <a:moveTo>
                    <a:pt x="21343" y="14940"/>
                  </a:moveTo>
                  <a:cubicBezTo>
                    <a:pt x="20584" y="14940"/>
                    <a:pt x="19869" y="14940"/>
                    <a:pt x="19109" y="14940"/>
                  </a:cubicBezTo>
                  <a:cubicBezTo>
                    <a:pt x="19109" y="15363"/>
                    <a:pt x="19109" y="15674"/>
                    <a:pt x="19109" y="16109"/>
                  </a:cubicBezTo>
                  <a:cubicBezTo>
                    <a:pt x="19877" y="16109"/>
                    <a:pt x="20591" y="16109"/>
                    <a:pt x="21440" y="16109"/>
                  </a:cubicBezTo>
                  <a:cubicBezTo>
                    <a:pt x="21517" y="17925"/>
                    <a:pt x="21475" y="19621"/>
                    <a:pt x="21472" y="21294"/>
                  </a:cubicBezTo>
                  <a:cubicBezTo>
                    <a:pt x="20611" y="21558"/>
                    <a:pt x="1229" y="21600"/>
                    <a:pt x="72" y="21349"/>
                  </a:cubicBezTo>
                  <a:cubicBezTo>
                    <a:pt x="72" y="19670"/>
                    <a:pt x="72" y="17977"/>
                    <a:pt x="72" y="16195"/>
                  </a:cubicBezTo>
                  <a:cubicBezTo>
                    <a:pt x="850" y="16150"/>
                    <a:pt x="1565" y="16108"/>
                    <a:pt x="2360" y="16062"/>
                  </a:cubicBezTo>
                  <a:cubicBezTo>
                    <a:pt x="2384" y="15718"/>
                    <a:pt x="2405" y="15408"/>
                    <a:pt x="2438" y="14940"/>
                  </a:cubicBezTo>
                  <a:cubicBezTo>
                    <a:pt x="1622" y="14940"/>
                    <a:pt x="883" y="14940"/>
                    <a:pt x="1" y="14940"/>
                  </a:cubicBezTo>
                  <a:cubicBezTo>
                    <a:pt x="0" y="10394"/>
                    <a:pt x="-2" y="6001"/>
                    <a:pt x="3" y="1502"/>
                  </a:cubicBezTo>
                  <a:cubicBezTo>
                    <a:pt x="881" y="1502"/>
                    <a:pt x="1599" y="1502"/>
                    <a:pt x="2320" y="1502"/>
                  </a:cubicBezTo>
                  <a:cubicBezTo>
                    <a:pt x="2419" y="958"/>
                    <a:pt x="2499" y="518"/>
                    <a:pt x="2591" y="10"/>
                  </a:cubicBezTo>
                  <a:cubicBezTo>
                    <a:pt x="3257" y="387"/>
                    <a:pt x="2829" y="979"/>
                    <a:pt x="3157" y="1426"/>
                  </a:cubicBezTo>
                  <a:cubicBezTo>
                    <a:pt x="8179" y="1426"/>
                    <a:pt x="13267" y="1426"/>
                    <a:pt x="18421" y="1426"/>
                  </a:cubicBezTo>
                  <a:cubicBezTo>
                    <a:pt x="18498" y="979"/>
                    <a:pt x="18573" y="542"/>
                    <a:pt x="18666" y="0"/>
                  </a:cubicBezTo>
                  <a:cubicBezTo>
                    <a:pt x="19259" y="405"/>
                    <a:pt x="18891" y="981"/>
                    <a:pt x="19220" y="1444"/>
                  </a:cubicBezTo>
                  <a:cubicBezTo>
                    <a:pt x="19857" y="1474"/>
                    <a:pt x="20572" y="1507"/>
                    <a:pt x="21272" y="1540"/>
                  </a:cubicBezTo>
                  <a:cubicBezTo>
                    <a:pt x="21524" y="2326"/>
                    <a:pt x="21598" y="13340"/>
                    <a:pt x="21343" y="1494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88" name="Shape"/>
            <p:cNvSpPr/>
            <p:nvPr/>
          </p:nvSpPr>
          <p:spPr>
            <a:xfrm>
              <a:off x="17883416" y="8939650"/>
              <a:ext cx="954977" cy="952079"/>
            </a:xfrm>
            <a:custGeom>
              <a:avLst/>
              <a:gdLst/>
              <a:ahLst/>
              <a:cxnLst>
                <a:cxn ang="0">
                  <a:pos x="wd2" y="hd2"/>
                </a:cxn>
                <a:cxn ang="5400000">
                  <a:pos x="wd2" y="hd2"/>
                </a:cxn>
                <a:cxn ang="10800000">
                  <a:pos x="wd2" y="hd2"/>
                </a:cxn>
                <a:cxn ang="16200000">
                  <a:pos x="wd2" y="hd2"/>
                </a:cxn>
              </a:cxnLst>
              <a:rect l="0" t="0" r="r" b="b"/>
              <a:pathLst>
                <a:path w="21436" h="21512" extrusionOk="0">
                  <a:moveTo>
                    <a:pt x="9051" y="5398"/>
                  </a:moveTo>
                  <a:cubicBezTo>
                    <a:pt x="8810" y="5398"/>
                    <a:pt x="8630" y="5374"/>
                    <a:pt x="8459" y="5403"/>
                  </a:cubicBezTo>
                  <a:cubicBezTo>
                    <a:pt x="7958" y="5489"/>
                    <a:pt x="7697" y="5808"/>
                    <a:pt x="7708" y="6314"/>
                  </a:cubicBezTo>
                  <a:cubicBezTo>
                    <a:pt x="7720" y="6821"/>
                    <a:pt x="8002" y="7171"/>
                    <a:pt x="8502" y="7181"/>
                  </a:cubicBezTo>
                  <a:cubicBezTo>
                    <a:pt x="9984" y="7211"/>
                    <a:pt x="11468" y="7224"/>
                    <a:pt x="12947" y="7159"/>
                  </a:cubicBezTo>
                  <a:cubicBezTo>
                    <a:pt x="13206" y="7148"/>
                    <a:pt x="13591" y="6763"/>
                    <a:pt x="13654" y="6489"/>
                  </a:cubicBezTo>
                  <a:cubicBezTo>
                    <a:pt x="13718" y="6212"/>
                    <a:pt x="13533" y="5778"/>
                    <a:pt x="13312" y="5564"/>
                  </a:cubicBezTo>
                  <a:cubicBezTo>
                    <a:pt x="13125" y="5381"/>
                    <a:pt x="12732" y="5413"/>
                    <a:pt x="12403" y="5344"/>
                  </a:cubicBezTo>
                  <a:cubicBezTo>
                    <a:pt x="12299" y="5749"/>
                    <a:pt x="12221" y="6051"/>
                    <a:pt x="12130" y="6401"/>
                  </a:cubicBezTo>
                  <a:cubicBezTo>
                    <a:pt x="11160" y="6401"/>
                    <a:pt x="10238" y="6401"/>
                    <a:pt x="9291" y="6401"/>
                  </a:cubicBezTo>
                  <a:cubicBezTo>
                    <a:pt x="9211" y="6067"/>
                    <a:pt x="9145" y="5790"/>
                    <a:pt x="9051" y="5398"/>
                  </a:cubicBezTo>
                  <a:close/>
                  <a:moveTo>
                    <a:pt x="9762" y="556"/>
                  </a:moveTo>
                  <a:cubicBezTo>
                    <a:pt x="9762" y="2393"/>
                    <a:pt x="9762" y="4088"/>
                    <a:pt x="9762" y="5824"/>
                  </a:cubicBezTo>
                  <a:cubicBezTo>
                    <a:pt x="10422" y="5824"/>
                    <a:pt x="11013" y="5824"/>
                    <a:pt x="11623" y="5824"/>
                  </a:cubicBezTo>
                  <a:cubicBezTo>
                    <a:pt x="11623" y="4026"/>
                    <a:pt x="11623" y="2302"/>
                    <a:pt x="11623" y="556"/>
                  </a:cubicBezTo>
                  <a:cubicBezTo>
                    <a:pt x="10972" y="556"/>
                    <a:pt x="10405" y="556"/>
                    <a:pt x="9762" y="556"/>
                  </a:cubicBezTo>
                  <a:close/>
                  <a:moveTo>
                    <a:pt x="12324" y="4694"/>
                  </a:moveTo>
                  <a:cubicBezTo>
                    <a:pt x="12673" y="4772"/>
                    <a:pt x="12996" y="4811"/>
                    <a:pt x="13296" y="4917"/>
                  </a:cubicBezTo>
                  <a:cubicBezTo>
                    <a:pt x="13904" y="5133"/>
                    <a:pt x="14238" y="5589"/>
                    <a:pt x="14272" y="6237"/>
                  </a:cubicBezTo>
                  <a:cubicBezTo>
                    <a:pt x="14316" y="7067"/>
                    <a:pt x="13698" y="7744"/>
                    <a:pt x="12768" y="7776"/>
                  </a:cubicBezTo>
                  <a:cubicBezTo>
                    <a:pt x="11424" y="7823"/>
                    <a:pt x="10079" y="7790"/>
                    <a:pt x="8734" y="7789"/>
                  </a:cubicBezTo>
                  <a:cubicBezTo>
                    <a:pt x="8625" y="7789"/>
                    <a:pt x="8515" y="7784"/>
                    <a:pt x="8409" y="7763"/>
                  </a:cubicBezTo>
                  <a:cubicBezTo>
                    <a:pt x="7663" y="7614"/>
                    <a:pt x="7152" y="7036"/>
                    <a:pt x="7134" y="6327"/>
                  </a:cubicBezTo>
                  <a:cubicBezTo>
                    <a:pt x="7117" y="5655"/>
                    <a:pt x="7537" y="5085"/>
                    <a:pt x="8237" y="4873"/>
                  </a:cubicBezTo>
                  <a:cubicBezTo>
                    <a:pt x="8508" y="4790"/>
                    <a:pt x="8794" y="4758"/>
                    <a:pt x="9143" y="4689"/>
                  </a:cubicBezTo>
                  <a:cubicBezTo>
                    <a:pt x="9114" y="4387"/>
                    <a:pt x="9089" y="4120"/>
                    <a:pt x="9058" y="3796"/>
                  </a:cubicBezTo>
                  <a:cubicBezTo>
                    <a:pt x="6199" y="3787"/>
                    <a:pt x="3420" y="3770"/>
                    <a:pt x="667" y="3803"/>
                  </a:cubicBezTo>
                  <a:cubicBezTo>
                    <a:pt x="419" y="5516"/>
                    <a:pt x="495" y="20136"/>
                    <a:pt x="734" y="20895"/>
                  </a:cubicBezTo>
                  <a:cubicBezTo>
                    <a:pt x="7403" y="20895"/>
                    <a:pt x="14073" y="20895"/>
                    <a:pt x="20731" y="20895"/>
                  </a:cubicBezTo>
                  <a:cubicBezTo>
                    <a:pt x="20946" y="19666"/>
                    <a:pt x="20903" y="4684"/>
                    <a:pt x="20689" y="3863"/>
                  </a:cubicBezTo>
                  <a:cubicBezTo>
                    <a:pt x="17914" y="3863"/>
                    <a:pt x="15135" y="3863"/>
                    <a:pt x="12324" y="3863"/>
                  </a:cubicBezTo>
                  <a:cubicBezTo>
                    <a:pt x="12324" y="4184"/>
                    <a:pt x="12324" y="4429"/>
                    <a:pt x="12324" y="4694"/>
                  </a:cubicBezTo>
                  <a:close/>
                  <a:moveTo>
                    <a:pt x="201" y="3258"/>
                  </a:moveTo>
                  <a:cubicBezTo>
                    <a:pt x="3105" y="3258"/>
                    <a:pt x="6038" y="3258"/>
                    <a:pt x="9093" y="3258"/>
                  </a:cubicBezTo>
                  <a:cubicBezTo>
                    <a:pt x="9141" y="2125"/>
                    <a:pt x="9186" y="1092"/>
                    <a:pt x="9233" y="0"/>
                  </a:cubicBezTo>
                  <a:cubicBezTo>
                    <a:pt x="10251" y="0"/>
                    <a:pt x="11175" y="0"/>
                    <a:pt x="12234" y="0"/>
                  </a:cubicBezTo>
                  <a:cubicBezTo>
                    <a:pt x="12234" y="1061"/>
                    <a:pt x="12234" y="2067"/>
                    <a:pt x="12234" y="3209"/>
                  </a:cubicBezTo>
                  <a:cubicBezTo>
                    <a:pt x="15325" y="3209"/>
                    <a:pt x="18287" y="3209"/>
                    <a:pt x="21206" y="3209"/>
                  </a:cubicBezTo>
                  <a:cubicBezTo>
                    <a:pt x="21465" y="4140"/>
                    <a:pt x="21517" y="20049"/>
                    <a:pt x="21304" y="21299"/>
                  </a:cubicBezTo>
                  <a:cubicBezTo>
                    <a:pt x="20536" y="21520"/>
                    <a:pt x="1802" y="21600"/>
                    <a:pt x="208" y="21389"/>
                  </a:cubicBezTo>
                  <a:cubicBezTo>
                    <a:pt x="-52" y="20569"/>
                    <a:pt x="-83" y="4384"/>
                    <a:pt x="201" y="3258"/>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89" name="Shape"/>
            <p:cNvSpPr/>
            <p:nvPr/>
          </p:nvSpPr>
          <p:spPr>
            <a:xfrm>
              <a:off x="13422921" y="11157295"/>
              <a:ext cx="954551" cy="954444"/>
            </a:xfrm>
            <a:custGeom>
              <a:avLst/>
              <a:gdLst/>
              <a:ahLst/>
              <a:cxnLst>
                <a:cxn ang="0">
                  <a:pos x="wd2" y="hd2"/>
                </a:cxn>
                <a:cxn ang="5400000">
                  <a:pos x="wd2" y="hd2"/>
                </a:cxn>
                <a:cxn ang="10800000">
                  <a:pos x="wd2" y="hd2"/>
                </a:cxn>
                <a:cxn ang="16200000">
                  <a:pos x="wd2" y="hd2"/>
                </a:cxn>
              </a:cxnLst>
              <a:rect l="0" t="0" r="r" b="b"/>
              <a:pathLst>
                <a:path w="21582" h="21584" extrusionOk="0">
                  <a:moveTo>
                    <a:pt x="624" y="8278"/>
                  </a:moveTo>
                  <a:cubicBezTo>
                    <a:pt x="2757" y="8526"/>
                    <a:pt x="20240" y="8426"/>
                    <a:pt x="21054" y="8158"/>
                  </a:cubicBezTo>
                  <a:cubicBezTo>
                    <a:pt x="21054" y="7010"/>
                    <a:pt x="21058" y="5840"/>
                    <a:pt x="21053" y="4670"/>
                  </a:cubicBezTo>
                  <a:cubicBezTo>
                    <a:pt x="21041" y="1960"/>
                    <a:pt x="19623" y="532"/>
                    <a:pt x="16919" y="527"/>
                  </a:cubicBezTo>
                  <a:cubicBezTo>
                    <a:pt x="12820" y="519"/>
                    <a:pt x="8720" y="524"/>
                    <a:pt x="4621" y="526"/>
                  </a:cubicBezTo>
                  <a:cubicBezTo>
                    <a:pt x="4365" y="526"/>
                    <a:pt x="4107" y="521"/>
                    <a:pt x="3853" y="549"/>
                  </a:cubicBezTo>
                  <a:cubicBezTo>
                    <a:pt x="2188" y="733"/>
                    <a:pt x="785" y="1932"/>
                    <a:pt x="652" y="3527"/>
                  </a:cubicBezTo>
                  <a:cubicBezTo>
                    <a:pt x="523" y="5084"/>
                    <a:pt x="624" y="6660"/>
                    <a:pt x="624" y="8278"/>
                  </a:cubicBezTo>
                  <a:close/>
                  <a:moveTo>
                    <a:pt x="629" y="8953"/>
                  </a:moveTo>
                  <a:cubicBezTo>
                    <a:pt x="607" y="9329"/>
                    <a:pt x="575" y="9617"/>
                    <a:pt x="574" y="9905"/>
                  </a:cubicBezTo>
                  <a:cubicBezTo>
                    <a:pt x="571" y="13017"/>
                    <a:pt x="567" y="16129"/>
                    <a:pt x="575" y="19241"/>
                  </a:cubicBezTo>
                  <a:cubicBezTo>
                    <a:pt x="578" y="20665"/>
                    <a:pt x="906" y="20997"/>
                    <a:pt x="2319" y="20998"/>
                  </a:cubicBezTo>
                  <a:cubicBezTo>
                    <a:pt x="7956" y="21004"/>
                    <a:pt x="13593" y="21004"/>
                    <a:pt x="19230" y="20999"/>
                  </a:cubicBezTo>
                  <a:cubicBezTo>
                    <a:pt x="20682" y="20998"/>
                    <a:pt x="21049" y="20632"/>
                    <a:pt x="21052" y="19187"/>
                  </a:cubicBezTo>
                  <a:cubicBezTo>
                    <a:pt x="21059" y="16075"/>
                    <a:pt x="21056" y="12963"/>
                    <a:pt x="21051" y="9851"/>
                  </a:cubicBezTo>
                  <a:cubicBezTo>
                    <a:pt x="21051" y="9569"/>
                    <a:pt x="21009" y="9287"/>
                    <a:pt x="20982" y="8953"/>
                  </a:cubicBezTo>
                  <a:cubicBezTo>
                    <a:pt x="14195" y="8953"/>
                    <a:pt x="7476" y="8953"/>
                    <a:pt x="629" y="8953"/>
                  </a:cubicBezTo>
                  <a:close/>
                  <a:moveTo>
                    <a:pt x="10748" y="21580"/>
                  </a:moveTo>
                  <a:cubicBezTo>
                    <a:pt x="7964" y="21581"/>
                    <a:pt x="5179" y="21586"/>
                    <a:pt x="2395" y="21579"/>
                  </a:cubicBezTo>
                  <a:cubicBezTo>
                    <a:pt x="628" y="21575"/>
                    <a:pt x="5" y="20959"/>
                    <a:pt x="3" y="19201"/>
                  </a:cubicBezTo>
                  <a:cubicBezTo>
                    <a:pt x="-3" y="14328"/>
                    <a:pt x="1" y="9454"/>
                    <a:pt x="2" y="4581"/>
                  </a:cubicBezTo>
                  <a:cubicBezTo>
                    <a:pt x="2" y="4324"/>
                    <a:pt x="-2" y="4066"/>
                    <a:pt x="26" y="3812"/>
                  </a:cubicBezTo>
                  <a:cubicBezTo>
                    <a:pt x="265" y="1602"/>
                    <a:pt x="1916" y="39"/>
                    <a:pt x="4142" y="24"/>
                  </a:cubicBezTo>
                  <a:cubicBezTo>
                    <a:pt x="8574" y="-7"/>
                    <a:pt x="13007" y="-8"/>
                    <a:pt x="17440" y="24"/>
                  </a:cubicBezTo>
                  <a:cubicBezTo>
                    <a:pt x="19812" y="41"/>
                    <a:pt x="21538" y="1744"/>
                    <a:pt x="21557" y="4128"/>
                  </a:cubicBezTo>
                  <a:cubicBezTo>
                    <a:pt x="21597" y="9258"/>
                    <a:pt x="21580" y="14388"/>
                    <a:pt x="21566" y="19518"/>
                  </a:cubicBezTo>
                  <a:cubicBezTo>
                    <a:pt x="21562" y="20914"/>
                    <a:pt x="20874" y="21567"/>
                    <a:pt x="19431" y="21575"/>
                  </a:cubicBezTo>
                  <a:cubicBezTo>
                    <a:pt x="16536" y="21592"/>
                    <a:pt x="13642" y="21580"/>
                    <a:pt x="10748" y="2158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90" name="Shape"/>
            <p:cNvSpPr/>
            <p:nvPr/>
          </p:nvSpPr>
          <p:spPr>
            <a:xfrm>
              <a:off x="16018574" y="11157295"/>
              <a:ext cx="579226" cy="950078"/>
            </a:xfrm>
            <a:custGeom>
              <a:avLst/>
              <a:gdLst/>
              <a:ahLst/>
              <a:cxnLst>
                <a:cxn ang="0">
                  <a:pos x="wd2" y="hd2"/>
                </a:cxn>
                <a:cxn ang="5400000">
                  <a:pos x="wd2" y="hd2"/>
                </a:cxn>
                <a:cxn ang="10800000">
                  <a:pos x="wd2" y="hd2"/>
                </a:cxn>
                <a:cxn ang="16200000">
                  <a:pos x="wd2" y="hd2"/>
                </a:cxn>
              </a:cxnLst>
              <a:rect l="0" t="0" r="r" b="b"/>
              <a:pathLst>
                <a:path w="21007" h="21588" extrusionOk="0">
                  <a:moveTo>
                    <a:pt x="13197" y="525"/>
                  </a:moveTo>
                  <a:cubicBezTo>
                    <a:pt x="11359" y="525"/>
                    <a:pt x="9636" y="525"/>
                    <a:pt x="7841" y="525"/>
                  </a:cubicBezTo>
                  <a:cubicBezTo>
                    <a:pt x="7841" y="1535"/>
                    <a:pt x="7841" y="2471"/>
                    <a:pt x="7841" y="3459"/>
                  </a:cubicBezTo>
                  <a:cubicBezTo>
                    <a:pt x="9669" y="3459"/>
                    <a:pt x="11393" y="3459"/>
                    <a:pt x="13197" y="3459"/>
                  </a:cubicBezTo>
                  <a:cubicBezTo>
                    <a:pt x="13197" y="2451"/>
                    <a:pt x="13197" y="1516"/>
                    <a:pt x="13197" y="525"/>
                  </a:cubicBezTo>
                  <a:close/>
                  <a:moveTo>
                    <a:pt x="18260" y="9318"/>
                  </a:moveTo>
                  <a:cubicBezTo>
                    <a:pt x="13019" y="9318"/>
                    <a:pt x="7938" y="9318"/>
                    <a:pt x="2817" y="9318"/>
                  </a:cubicBezTo>
                  <a:cubicBezTo>
                    <a:pt x="2817" y="11428"/>
                    <a:pt x="2817" y="13466"/>
                    <a:pt x="2817" y="15540"/>
                  </a:cubicBezTo>
                  <a:cubicBezTo>
                    <a:pt x="8029" y="15540"/>
                    <a:pt x="13105" y="15540"/>
                    <a:pt x="18260" y="15540"/>
                  </a:cubicBezTo>
                  <a:cubicBezTo>
                    <a:pt x="18260" y="13449"/>
                    <a:pt x="18260" y="11435"/>
                    <a:pt x="18260" y="9318"/>
                  </a:cubicBezTo>
                  <a:close/>
                  <a:moveTo>
                    <a:pt x="10537" y="4110"/>
                  </a:moveTo>
                  <a:cubicBezTo>
                    <a:pt x="7952" y="4110"/>
                    <a:pt x="5368" y="4094"/>
                    <a:pt x="2784" y="4117"/>
                  </a:cubicBezTo>
                  <a:cubicBezTo>
                    <a:pt x="1361" y="4129"/>
                    <a:pt x="1031" y="4350"/>
                    <a:pt x="982" y="5235"/>
                  </a:cubicBezTo>
                  <a:cubicBezTo>
                    <a:pt x="945" y="5896"/>
                    <a:pt x="952" y="6560"/>
                    <a:pt x="979" y="7222"/>
                  </a:cubicBezTo>
                  <a:cubicBezTo>
                    <a:pt x="1021" y="8272"/>
                    <a:pt x="1657" y="8676"/>
                    <a:pt x="3349" y="8701"/>
                  </a:cubicBezTo>
                  <a:cubicBezTo>
                    <a:pt x="4875" y="8724"/>
                    <a:pt x="6403" y="8707"/>
                    <a:pt x="7929" y="8707"/>
                  </a:cubicBezTo>
                  <a:cubicBezTo>
                    <a:pt x="11160" y="8707"/>
                    <a:pt x="14390" y="8719"/>
                    <a:pt x="17620" y="8701"/>
                  </a:cubicBezTo>
                  <a:cubicBezTo>
                    <a:pt x="19353" y="8691"/>
                    <a:pt x="20032" y="8238"/>
                    <a:pt x="20069" y="7143"/>
                  </a:cubicBezTo>
                  <a:cubicBezTo>
                    <a:pt x="20087" y="6592"/>
                    <a:pt x="20083" y="6040"/>
                    <a:pt x="20070" y="5488"/>
                  </a:cubicBezTo>
                  <a:cubicBezTo>
                    <a:pt x="20043" y="4313"/>
                    <a:pt x="19765" y="4123"/>
                    <a:pt x="17936" y="4112"/>
                  </a:cubicBezTo>
                  <a:cubicBezTo>
                    <a:pt x="15470" y="4098"/>
                    <a:pt x="13003" y="4109"/>
                    <a:pt x="10537" y="4110"/>
                  </a:cubicBezTo>
                  <a:close/>
                  <a:moveTo>
                    <a:pt x="10468" y="20999"/>
                  </a:moveTo>
                  <a:cubicBezTo>
                    <a:pt x="12876" y="20999"/>
                    <a:pt x="15285" y="21016"/>
                    <a:pt x="17693" y="20993"/>
                  </a:cubicBezTo>
                  <a:cubicBezTo>
                    <a:pt x="19365" y="20978"/>
                    <a:pt x="20009" y="20560"/>
                    <a:pt x="20068" y="19511"/>
                  </a:cubicBezTo>
                  <a:cubicBezTo>
                    <a:pt x="20099" y="18960"/>
                    <a:pt x="20083" y="18407"/>
                    <a:pt x="20074" y="17855"/>
                  </a:cubicBezTo>
                  <a:cubicBezTo>
                    <a:pt x="20052" y="16546"/>
                    <a:pt x="19424" y="16144"/>
                    <a:pt x="17339" y="16140"/>
                  </a:cubicBezTo>
                  <a:cubicBezTo>
                    <a:pt x="13462" y="16132"/>
                    <a:pt x="9585" y="16137"/>
                    <a:pt x="5708" y="16137"/>
                  </a:cubicBezTo>
                  <a:cubicBezTo>
                    <a:pt x="4827" y="16137"/>
                    <a:pt x="3944" y="16115"/>
                    <a:pt x="3065" y="16146"/>
                  </a:cubicBezTo>
                  <a:cubicBezTo>
                    <a:pt x="1745" y="16192"/>
                    <a:pt x="1045" y="16637"/>
                    <a:pt x="985" y="17471"/>
                  </a:cubicBezTo>
                  <a:cubicBezTo>
                    <a:pt x="941" y="18095"/>
                    <a:pt x="959" y="18722"/>
                    <a:pt x="975" y="19347"/>
                  </a:cubicBezTo>
                  <a:cubicBezTo>
                    <a:pt x="1008" y="20639"/>
                    <a:pt x="1547" y="20986"/>
                    <a:pt x="3595" y="20997"/>
                  </a:cubicBezTo>
                  <a:cubicBezTo>
                    <a:pt x="5886" y="21010"/>
                    <a:pt x="8177" y="21000"/>
                    <a:pt x="10468" y="20999"/>
                  </a:cubicBezTo>
                  <a:close/>
                  <a:moveTo>
                    <a:pt x="6871" y="0"/>
                  </a:moveTo>
                  <a:cubicBezTo>
                    <a:pt x="9478" y="0"/>
                    <a:pt x="11690" y="0"/>
                    <a:pt x="14083" y="0"/>
                  </a:cubicBezTo>
                  <a:cubicBezTo>
                    <a:pt x="14083" y="1150"/>
                    <a:pt x="14083" y="2239"/>
                    <a:pt x="14083" y="3405"/>
                  </a:cubicBezTo>
                  <a:cubicBezTo>
                    <a:pt x="14686" y="3456"/>
                    <a:pt x="15125" y="3518"/>
                    <a:pt x="15566" y="3525"/>
                  </a:cubicBezTo>
                  <a:cubicBezTo>
                    <a:pt x="16565" y="3543"/>
                    <a:pt x="17567" y="3506"/>
                    <a:pt x="18563" y="3542"/>
                  </a:cubicBezTo>
                  <a:cubicBezTo>
                    <a:pt x="20049" y="3596"/>
                    <a:pt x="20828" y="4074"/>
                    <a:pt x="20895" y="5002"/>
                  </a:cubicBezTo>
                  <a:cubicBezTo>
                    <a:pt x="20956" y="5847"/>
                    <a:pt x="20994" y="6701"/>
                    <a:pt x="20869" y="7540"/>
                  </a:cubicBezTo>
                  <a:cubicBezTo>
                    <a:pt x="20808" y="7944"/>
                    <a:pt x="20484" y="8408"/>
                    <a:pt x="20035" y="8695"/>
                  </a:cubicBezTo>
                  <a:cubicBezTo>
                    <a:pt x="19496" y="9040"/>
                    <a:pt x="19208" y="9361"/>
                    <a:pt x="19215" y="9840"/>
                  </a:cubicBezTo>
                  <a:cubicBezTo>
                    <a:pt x="19240" y="11571"/>
                    <a:pt x="19235" y="13302"/>
                    <a:pt x="19218" y="15033"/>
                  </a:cubicBezTo>
                  <a:cubicBezTo>
                    <a:pt x="19213" y="15464"/>
                    <a:pt x="19330" y="15835"/>
                    <a:pt x="19954" y="16082"/>
                  </a:cubicBezTo>
                  <a:cubicBezTo>
                    <a:pt x="20052" y="16121"/>
                    <a:pt x="20138" y="16175"/>
                    <a:pt x="20214" y="16230"/>
                  </a:cubicBezTo>
                  <a:cubicBezTo>
                    <a:pt x="21265" y="16988"/>
                    <a:pt x="21302" y="20288"/>
                    <a:pt x="20141" y="20951"/>
                  </a:cubicBezTo>
                  <a:cubicBezTo>
                    <a:pt x="19580" y="21271"/>
                    <a:pt x="18707" y="21540"/>
                    <a:pt x="17968" y="21547"/>
                  </a:cubicBezTo>
                  <a:cubicBezTo>
                    <a:pt x="12973" y="21598"/>
                    <a:pt x="7975" y="21600"/>
                    <a:pt x="2979" y="21558"/>
                  </a:cubicBezTo>
                  <a:cubicBezTo>
                    <a:pt x="1199" y="21543"/>
                    <a:pt x="182" y="20844"/>
                    <a:pt x="86" y="19726"/>
                  </a:cubicBezTo>
                  <a:cubicBezTo>
                    <a:pt x="20" y="18954"/>
                    <a:pt x="-29" y="18172"/>
                    <a:pt x="110" y="17409"/>
                  </a:cubicBezTo>
                  <a:cubicBezTo>
                    <a:pt x="190" y="16968"/>
                    <a:pt x="513" y="16467"/>
                    <a:pt x="993" y="16153"/>
                  </a:cubicBezTo>
                  <a:cubicBezTo>
                    <a:pt x="1528" y="15802"/>
                    <a:pt x="1805" y="15489"/>
                    <a:pt x="1797" y="15011"/>
                  </a:cubicBezTo>
                  <a:cubicBezTo>
                    <a:pt x="1769" y="13280"/>
                    <a:pt x="1775" y="11549"/>
                    <a:pt x="1794" y="9818"/>
                  </a:cubicBezTo>
                  <a:cubicBezTo>
                    <a:pt x="1798" y="9389"/>
                    <a:pt x="1721" y="9012"/>
                    <a:pt x="1063" y="8776"/>
                  </a:cubicBezTo>
                  <a:cubicBezTo>
                    <a:pt x="964" y="8741"/>
                    <a:pt x="881" y="8683"/>
                    <a:pt x="804" y="8628"/>
                  </a:cubicBezTo>
                  <a:cubicBezTo>
                    <a:pt x="-156" y="7944"/>
                    <a:pt x="-298" y="4761"/>
                    <a:pt x="602" y="4073"/>
                  </a:cubicBezTo>
                  <a:cubicBezTo>
                    <a:pt x="1175" y="3634"/>
                    <a:pt x="1950" y="3522"/>
                    <a:pt x="2812" y="3529"/>
                  </a:cubicBezTo>
                  <a:cubicBezTo>
                    <a:pt x="4090" y="3539"/>
                    <a:pt x="5368" y="3532"/>
                    <a:pt x="6871" y="3532"/>
                  </a:cubicBezTo>
                  <a:cubicBezTo>
                    <a:pt x="6871" y="2283"/>
                    <a:pt x="6871" y="1160"/>
                    <a:pt x="6871"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91" name="Shape"/>
            <p:cNvSpPr/>
            <p:nvPr/>
          </p:nvSpPr>
          <p:spPr>
            <a:xfrm>
              <a:off x="22318709" y="8939650"/>
              <a:ext cx="951374" cy="953008"/>
            </a:xfrm>
            <a:custGeom>
              <a:avLst/>
              <a:gdLst/>
              <a:ahLst/>
              <a:cxnLst>
                <a:cxn ang="0">
                  <a:pos x="wd2" y="hd2"/>
                </a:cxn>
                <a:cxn ang="5400000">
                  <a:pos x="wd2" y="hd2"/>
                </a:cxn>
                <a:cxn ang="10800000">
                  <a:pos x="wd2" y="hd2"/>
                </a:cxn>
                <a:cxn ang="16200000">
                  <a:pos x="wd2" y="hd2"/>
                </a:cxn>
              </a:cxnLst>
              <a:rect l="0" t="0" r="r" b="b"/>
              <a:pathLst>
                <a:path w="20939" h="20983" extrusionOk="0">
                  <a:moveTo>
                    <a:pt x="3256" y="5970"/>
                  </a:moveTo>
                  <a:cubicBezTo>
                    <a:pt x="4761" y="5966"/>
                    <a:pt x="5964" y="4759"/>
                    <a:pt x="5963" y="3254"/>
                  </a:cubicBezTo>
                  <a:cubicBezTo>
                    <a:pt x="5962" y="1748"/>
                    <a:pt x="4759" y="553"/>
                    <a:pt x="3246" y="555"/>
                  </a:cubicBezTo>
                  <a:cubicBezTo>
                    <a:pt x="1727" y="557"/>
                    <a:pt x="542" y="1745"/>
                    <a:pt x="544" y="3264"/>
                  </a:cubicBezTo>
                  <a:cubicBezTo>
                    <a:pt x="546" y="4773"/>
                    <a:pt x="1750" y="5974"/>
                    <a:pt x="3256" y="5970"/>
                  </a:cubicBezTo>
                  <a:close/>
                  <a:moveTo>
                    <a:pt x="14979" y="3203"/>
                  </a:moveTo>
                  <a:cubicBezTo>
                    <a:pt x="14950" y="4707"/>
                    <a:pt x="16135" y="5942"/>
                    <a:pt x="17633" y="5970"/>
                  </a:cubicBezTo>
                  <a:cubicBezTo>
                    <a:pt x="19147" y="5997"/>
                    <a:pt x="20363" y="4828"/>
                    <a:pt x="20393" y="3315"/>
                  </a:cubicBezTo>
                  <a:cubicBezTo>
                    <a:pt x="20423" y="1791"/>
                    <a:pt x="19262" y="581"/>
                    <a:pt x="17746" y="556"/>
                  </a:cubicBezTo>
                  <a:cubicBezTo>
                    <a:pt x="16227" y="531"/>
                    <a:pt x="15009" y="1696"/>
                    <a:pt x="14979" y="3203"/>
                  </a:cubicBezTo>
                  <a:close/>
                  <a:moveTo>
                    <a:pt x="5963" y="17766"/>
                  </a:moveTo>
                  <a:cubicBezTo>
                    <a:pt x="5979" y="16268"/>
                    <a:pt x="4773" y="15025"/>
                    <a:pt x="3281" y="15001"/>
                  </a:cubicBezTo>
                  <a:cubicBezTo>
                    <a:pt x="1802" y="14977"/>
                    <a:pt x="560" y="16204"/>
                    <a:pt x="546" y="17704"/>
                  </a:cubicBezTo>
                  <a:cubicBezTo>
                    <a:pt x="531" y="19204"/>
                    <a:pt x="1739" y="20454"/>
                    <a:pt x="3220" y="20472"/>
                  </a:cubicBezTo>
                  <a:cubicBezTo>
                    <a:pt x="4699" y="20490"/>
                    <a:pt x="5946" y="19259"/>
                    <a:pt x="5963" y="17766"/>
                  </a:cubicBezTo>
                  <a:close/>
                  <a:moveTo>
                    <a:pt x="10514" y="6802"/>
                  </a:moveTo>
                  <a:cubicBezTo>
                    <a:pt x="8531" y="6809"/>
                    <a:pt x="6920" y="8437"/>
                    <a:pt x="6927" y="10428"/>
                  </a:cubicBezTo>
                  <a:cubicBezTo>
                    <a:pt x="6933" y="12407"/>
                    <a:pt x="8580" y="14053"/>
                    <a:pt x="10541" y="14042"/>
                  </a:cubicBezTo>
                  <a:cubicBezTo>
                    <a:pt x="12513" y="14031"/>
                    <a:pt x="14128" y="12387"/>
                    <a:pt x="14120" y="10400"/>
                  </a:cubicBezTo>
                  <a:cubicBezTo>
                    <a:pt x="14112" y="8400"/>
                    <a:pt x="12503" y="6795"/>
                    <a:pt x="10514" y="6802"/>
                  </a:cubicBezTo>
                  <a:close/>
                  <a:moveTo>
                    <a:pt x="15620" y="5903"/>
                  </a:moveTo>
                  <a:cubicBezTo>
                    <a:pt x="15007" y="6547"/>
                    <a:pt x="14424" y="7160"/>
                    <a:pt x="13863" y="7750"/>
                  </a:cubicBezTo>
                  <a:cubicBezTo>
                    <a:pt x="15001" y="10408"/>
                    <a:pt x="14819" y="12114"/>
                    <a:pt x="13293" y="13489"/>
                  </a:cubicBezTo>
                  <a:cubicBezTo>
                    <a:pt x="11805" y="14828"/>
                    <a:pt x="9994" y="14886"/>
                    <a:pt x="7786" y="13612"/>
                  </a:cubicBezTo>
                  <a:cubicBezTo>
                    <a:pt x="7131" y="14251"/>
                    <a:pt x="6459" y="14908"/>
                    <a:pt x="5818" y="15535"/>
                  </a:cubicBezTo>
                  <a:cubicBezTo>
                    <a:pt x="6844" y="17784"/>
                    <a:pt x="6585" y="19376"/>
                    <a:pt x="5097" y="20410"/>
                  </a:cubicBezTo>
                  <a:cubicBezTo>
                    <a:pt x="3824" y="21294"/>
                    <a:pt x="2077" y="21141"/>
                    <a:pt x="973" y="20048"/>
                  </a:cubicBezTo>
                  <a:cubicBezTo>
                    <a:pt x="-173" y="18915"/>
                    <a:pt x="-323" y="17154"/>
                    <a:pt x="614" y="15842"/>
                  </a:cubicBezTo>
                  <a:cubicBezTo>
                    <a:pt x="1664" y="14372"/>
                    <a:pt x="3206" y="14145"/>
                    <a:pt x="5303" y="15103"/>
                  </a:cubicBezTo>
                  <a:cubicBezTo>
                    <a:pt x="5990" y="14451"/>
                    <a:pt x="6654" y="13820"/>
                    <a:pt x="7359" y="13150"/>
                  </a:cubicBezTo>
                  <a:cubicBezTo>
                    <a:pt x="6113" y="11404"/>
                    <a:pt x="6067" y="9630"/>
                    <a:pt x="7234" y="7831"/>
                  </a:cubicBezTo>
                  <a:cubicBezTo>
                    <a:pt x="6581" y="7175"/>
                    <a:pt x="5959" y="6550"/>
                    <a:pt x="5300" y="5887"/>
                  </a:cubicBezTo>
                  <a:cubicBezTo>
                    <a:pt x="4272" y="6436"/>
                    <a:pt x="3231" y="6753"/>
                    <a:pt x="2113" y="6307"/>
                  </a:cubicBezTo>
                  <a:cubicBezTo>
                    <a:pt x="1395" y="6021"/>
                    <a:pt x="826" y="5554"/>
                    <a:pt x="438" y="4877"/>
                  </a:cubicBezTo>
                  <a:cubicBezTo>
                    <a:pt x="-342" y="3514"/>
                    <a:pt x="-55" y="1827"/>
                    <a:pt x="1133" y="796"/>
                  </a:cubicBezTo>
                  <a:cubicBezTo>
                    <a:pt x="2320" y="-233"/>
                    <a:pt x="4035" y="-268"/>
                    <a:pt x="5266" y="712"/>
                  </a:cubicBezTo>
                  <a:cubicBezTo>
                    <a:pt x="6652" y="1815"/>
                    <a:pt x="6827" y="3419"/>
                    <a:pt x="5734" y="5516"/>
                  </a:cubicBezTo>
                  <a:cubicBezTo>
                    <a:pt x="6029" y="5819"/>
                    <a:pt x="6343" y="6148"/>
                    <a:pt x="6666" y="6470"/>
                  </a:cubicBezTo>
                  <a:cubicBezTo>
                    <a:pt x="6965" y="6767"/>
                    <a:pt x="7273" y="7057"/>
                    <a:pt x="7603" y="7375"/>
                  </a:cubicBezTo>
                  <a:cubicBezTo>
                    <a:pt x="9537" y="5946"/>
                    <a:pt x="11448" y="5871"/>
                    <a:pt x="13435" y="7393"/>
                  </a:cubicBezTo>
                  <a:cubicBezTo>
                    <a:pt x="14010" y="6764"/>
                    <a:pt x="14578" y="6142"/>
                    <a:pt x="15196" y="5465"/>
                  </a:cubicBezTo>
                  <a:cubicBezTo>
                    <a:pt x="14589" y="4502"/>
                    <a:pt x="14217" y="3444"/>
                    <a:pt x="14598" y="2269"/>
                  </a:cubicBezTo>
                  <a:cubicBezTo>
                    <a:pt x="14837" y="1534"/>
                    <a:pt x="15285" y="948"/>
                    <a:pt x="15940" y="524"/>
                  </a:cubicBezTo>
                  <a:cubicBezTo>
                    <a:pt x="17225" y="-306"/>
                    <a:pt x="18875" y="-136"/>
                    <a:pt x="19968" y="945"/>
                  </a:cubicBezTo>
                  <a:cubicBezTo>
                    <a:pt x="21085" y="2050"/>
                    <a:pt x="21258" y="3758"/>
                    <a:pt x="20385" y="5064"/>
                  </a:cubicBezTo>
                  <a:cubicBezTo>
                    <a:pt x="19387" y="6558"/>
                    <a:pt x="17820" y="6860"/>
                    <a:pt x="15620" y="5903"/>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92" name="Shape"/>
            <p:cNvSpPr/>
            <p:nvPr/>
          </p:nvSpPr>
          <p:spPr>
            <a:xfrm>
              <a:off x="13422921" y="8939650"/>
              <a:ext cx="949090" cy="955705"/>
            </a:xfrm>
            <a:custGeom>
              <a:avLst/>
              <a:gdLst/>
              <a:ahLst/>
              <a:cxnLst>
                <a:cxn ang="0">
                  <a:pos x="wd2" y="hd2"/>
                </a:cxn>
                <a:cxn ang="5400000">
                  <a:pos x="wd2" y="hd2"/>
                </a:cxn>
                <a:cxn ang="10800000">
                  <a:pos x="wd2" y="hd2"/>
                </a:cxn>
                <a:cxn ang="16200000">
                  <a:pos x="wd2" y="hd2"/>
                </a:cxn>
              </a:cxnLst>
              <a:rect l="0" t="0" r="r" b="b"/>
              <a:pathLst>
                <a:path w="21428" h="21442" extrusionOk="0">
                  <a:moveTo>
                    <a:pt x="18349" y="2263"/>
                  </a:moveTo>
                  <a:cubicBezTo>
                    <a:pt x="18237" y="3200"/>
                    <a:pt x="18251" y="3213"/>
                    <a:pt x="19271" y="3104"/>
                  </a:cubicBezTo>
                  <a:cubicBezTo>
                    <a:pt x="18932" y="2794"/>
                    <a:pt x="18675" y="2560"/>
                    <a:pt x="18349" y="2263"/>
                  </a:cubicBezTo>
                  <a:close/>
                  <a:moveTo>
                    <a:pt x="19860" y="2851"/>
                  </a:moveTo>
                  <a:cubicBezTo>
                    <a:pt x="20438" y="2425"/>
                    <a:pt x="20952" y="2038"/>
                    <a:pt x="20849" y="1330"/>
                  </a:cubicBezTo>
                  <a:cubicBezTo>
                    <a:pt x="20790" y="915"/>
                    <a:pt x="20466" y="609"/>
                    <a:pt x="20015" y="598"/>
                  </a:cubicBezTo>
                  <a:cubicBezTo>
                    <a:pt x="19261" y="580"/>
                    <a:pt x="18901" y="1109"/>
                    <a:pt x="18522" y="1655"/>
                  </a:cubicBezTo>
                  <a:cubicBezTo>
                    <a:pt x="18994" y="2077"/>
                    <a:pt x="19394" y="2434"/>
                    <a:pt x="19860" y="2851"/>
                  </a:cubicBezTo>
                  <a:close/>
                  <a:moveTo>
                    <a:pt x="17540" y="1954"/>
                  </a:moveTo>
                  <a:cubicBezTo>
                    <a:pt x="16265" y="1668"/>
                    <a:pt x="15145" y="1910"/>
                    <a:pt x="14347" y="2908"/>
                  </a:cubicBezTo>
                  <a:cubicBezTo>
                    <a:pt x="13199" y="4345"/>
                    <a:pt x="12919" y="6066"/>
                    <a:pt x="12831" y="8066"/>
                  </a:cubicBezTo>
                  <a:cubicBezTo>
                    <a:pt x="13224" y="7731"/>
                    <a:pt x="13447" y="7562"/>
                    <a:pt x="13645" y="7367"/>
                  </a:cubicBezTo>
                  <a:cubicBezTo>
                    <a:pt x="14706" y="6320"/>
                    <a:pt x="15722" y="5224"/>
                    <a:pt x="16833" y="4231"/>
                  </a:cubicBezTo>
                  <a:cubicBezTo>
                    <a:pt x="17533" y="3606"/>
                    <a:pt x="17845" y="2953"/>
                    <a:pt x="17540" y="1954"/>
                  </a:cubicBezTo>
                  <a:close/>
                  <a:moveTo>
                    <a:pt x="19550" y="3809"/>
                  </a:moveTo>
                  <a:cubicBezTo>
                    <a:pt x="18349" y="3503"/>
                    <a:pt x="17637" y="4075"/>
                    <a:pt x="16939" y="4839"/>
                  </a:cubicBezTo>
                  <a:cubicBezTo>
                    <a:pt x="15984" y="5884"/>
                    <a:pt x="14938" y="6847"/>
                    <a:pt x="13937" y="7852"/>
                  </a:cubicBezTo>
                  <a:cubicBezTo>
                    <a:pt x="13745" y="8045"/>
                    <a:pt x="13585" y="8269"/>
                    <a:pt x="13291" y="8621"/>
                  </a:cubicBezTo>
                  <a:cubicBezTo>
                    <a:pt x="15411" y="8599"/>
                    <a:pt x="17229" y="8215"/>
                    <a:pt x="18780" y="7018"/>
                  </a:cubicBezTo>
                  <a:cubicBezTo>
                    <a:pt x="19787" y="6242"/>
                    <a:pt x="20025" y="5043"/>
                    <a:pt x="19550" y="3809"/>
                  </a:cubicBezTo>
                  <a:close/>
                  <a:moveTo>
                    <a:pt x="11459" y="9195"/>
                  </a:moveTo>
                  <a:cubicBezTo>
                    <a:pt x="9500" y="9174"/>
                    <a:pt x="7519" y="8983"/>
                    <a:pt x="5617" y="9622"/>
                  </a:cubicBezTo>
                  <a:cubicBezTo>
                    <a:pt x="4729" y="9921"/>
                    <a:pt x="3868" y="10362"/>
                    <a:pt x="3078" y="10867"/>
                  </a:cubicBezTo>
                  <a:cubicBezTo>
                    <a:pt x="2226" y="11411"/>
                    <a:pt x="1672" y="12231"/>
                    <a:pt x="1503" y="13265"/>
                  </a:cubicBezTo>
                  <a:cubicBezTo>
                    <a:pt x="1470" y="13466"/>
                    <a:pt x="1368" y="13656"/>
                    <a:pt x="1293" y="13866"/>
                  </a:cubicBezTo>
                  <a:cubicBezTo>
                    <a:pt x="772" y="13679"/>
                    <a:pt x="937" y="13299"/>
                    <a:pt x="996" y="13022"/>
                  </a:cubicBezTo>
                  <a:cubicBezTo>
                    <a:pt x="1233" y="11901"/>
                    <a:pt x="1899" y="11050"/>
                    <a:pt x="2810" y="10380"/>
                  </a:cubicBezTo>
                  <a:cubicBezTo>
                    <a:pt x="4267" y="9308"/>
                    <a:pt x="5933" y="8802"/>
                    <a:pt x="7719" y="8696"/>
                  </a:cubicBezTo>
                  <a:cubicBezTo>
                    <a:pt x="8777" y="8633"/>
                    <a:pt x="9841" y="8663"/>
                    <a:pt x="10902" y="8654"/>
                  </a:cubicBezTo>
                  <a:cubicBezTo>
                    <a:pt x="11301" y="8650"/>
                    <a:pt x="11701" y="8653"/>
                    <a:pt x="12218" y="8653"/>
                  </a:cubicBezTo>
                  <a:cubicBezTo>
                    <a:pt x="12253" y="8244"/>
                    <a:pt x="12296" y="7897"/>
                    <a:pt x="12310" y="7549"/>
                  </a:cubicBezTo>
                  <a:cubicBezTo>
                    <a:pt x="12362" y="6264"/>
                    <a:pt x="12621" y="5025"/>
                    <a:pt x="13142" y="3846"/>
                  </a:cubicBezTo>
                  <a:cubicBezTo>
                    <a:pt x="14031" y="1834"/>
                    <a:pt x="15398" y="1085"/>
                    <a:pt x="17609" y="1382"/>
                  </a:cubicBezTo>
                  <a:cubicBezTo>
                    <a:pt x="17713" y="1396"/>
                    <a:pt x="17822" y="1384"/>
                    <a:pt x="17916" y="1384"/>
                  </a:cubicBezTo>
                  <a:cubicBezTo>
                    <a:pt x="18294" y="1024"/>
                    <a:pt x="18629" y="630"/>
                    <a:pt x="19036" y="335"/>
                  </a:cubicBezTo>
                  <a:cubicBezTo>
                    <a:pt x="19719" y="-158"/>
                    <a:pt x="20364" y="-94"/>
                    <a:pt x="20928" y="438"/>
                  </a:cubicBezTo>
                  <a:cubicBezTo>
                    <a:pt x="21516" y="991"/>
                    <a:pt x="21600" y="1706"/>
                    <a:pt x="21103" y="2403"/>
                  </a:cubicBezTo>
                  <a:cubicBezTo>
                    <a:pt x="20852" y="2754"/>
                    <a:pt x="20517" y="3046"/>
                    <a:pt x="20160" y="3428"/>
                  </a:cubicBezTo>
                  <a:cubicBezTo>
                    <a:pt x="20192" y="3603"/>
                    <a:pt x="20239" y="3844"/>
                    <a:pt x="20278" y="4087"/>
                  </a:cubicBezTo>
                  <a:cubicBezTo>
                    <a:pt x="20550" y="5746"/>
                    <a:pt x="19965" y="7017"/>
                    <a:pt x="18516" y="7872"/>
                  </a:cubicBezTo>
                  <a:cubicBezTo>
                    <a:pt x="17168" y="8668"/>
                    <a:pt x="15693" y="9052"/>
                    <a:pt x="14136" y="9150"/>
                  </a:cubicBezTo>
                  <a:cubicBezTo>
                    <a:pt x="13743" y="9175"/>
                    <a:pt x="13349" y="9200"/>
                    <a:pt x="12824" y="9232"/>
                  </a:cubicBezTo>
                  <a:cubicBezTo>
                    <a:pt x="12824" y="10408"/>
                    <a:pt x="12814" y="11525"/>
                    <a:pt x="12827" y="12641"/>
                  </a:cubicBezTo>
                  <a:cubicBezTo>
                    <a:pt x="12842" y="14039"/>
                    <a:pt x="12625" y="15395"/>
                    <a:pt x="12113" y="16698"/>
                  </a:cubicBezTo>
                  <a:cubicBezTo>
                    <a:pt x="11708" y="17726"/>
                    <a:pt x="11146" y="18654"/>
                    <a:pt x="10304" y="19396"/>
                  </a:cubicBezTo>
                  <a:cubicBezTo>
                    <a:pt x="9686" y="19940"/>
                    <a:pt x="8981" y="20308"/>
                    <a:pt x="8151" y="20385"/>
                  </a:cubicBezTo>
                  <a:cubicBezTo>
                    <a:pt x="7966" y="20402"/>
                    <a:pt x="7770" y="20300"/>
                    <a:pt x="7383" y="20205"/>
                  </a:cubicBezTo>
                  <a:cubicBezTo>
                    <a:pt x="7715" y="20022"/>
                    <a:pt x="7850" y="19889"/>
                    <a:pt x="7999" y="19873"/>
                  </a:cubicBezTo>
                  <a:cubicBezTo>
                    <a:pt x="9410" y="19718"/>
                    <a:pt x="10306" y="18849"/>
                    <a:pt x="11005" y="17729"/>
                  </a:cubicBezTo>
                  <a:cubicBezTo>
                    <a:pt x="11772" y="16498"/>
                    <a:pt x="12129" y="15132"/>
                    <a:pt x="12240" y="13699"/>
                  </a:cubicBezTo>
                  <a:cubicBezTo>
                    <a:pt x="12340" y="12407"/>
                    <a:pt x="12323" y="11117"/>
                    <a:pt x="12246" y="9564"/>
                  </a:cubicBezTo>
                  <a:cubicBezTo>
                    <a:pt x="8075" y="13613"/>
                    <a:pt x="4199" y="17579"/>
                    <a:pt x="224" y="21442"/>
                  </a:cubicBezTo>
                  <a:cubicBezTo>
                    <a:pt x="149" y="21387"/>
                    <a:pt x="75" y="21333"/>
                    <a:pt x="0" y="21278"/>
                  </a:cubicBezTo>
                  <a:cubicBezTo>
                    <a:pt x="59" y="21105"/>
                    <a:pt x="75" y="20895"/>
                    <a:pt x="186" y="20766"/>
                  </a:cubicBezTo>
                  <a:cubicBezTo>
                    <a:pt x="470" y="20435"/>
                    <a:pt x="796" y="20140"/>
                    <a:pt x="1106" y="19831"/>
                  </a:cubicBezTo>
                  <a:cubicBezTo>
                    <a:pt x="4315" y="16642"/>
                    <a:pt x="7524" y="13454"/>
                    <a:pt x="10731" y="10264"/>
                  </a:cubicBezTo>
                  <a:cubicBezTo>
                    <a:pt x="11011" y="9985"/>
                    <a:pt x="11279" y="9695"/>
                    <a:pt x="11553" y="9410"/>
                  </a:cubicBezTo>
                  <a:cubicBezTo>
                    <a:pt x="11522" y="9338"/>
                    <a:pt x="11490" y="9267"/>
                    <a:pt x="11459" y="9195"/>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93" name="Shape"/>
            <p:cNvSpPr/>
            <p:nvPr/>
          </p:nvSpPr>
          <p:spPr>
            <a:xfrm>
              <a:off x="22507712" y="11157295"/>
              <a:ext cx="585940" cy="954488"/>
            </a:xfrm>
            <a:custGeom>
              <a:avLst/>
              <a:gdLst/>
              <a:ahLst/>
              <a:cxnLst>
                <a:cxn ang="0">
                  <a:pos x="wd2" y="hd2"/>
                </a:cxn>
                <a:cxn ang="5400000">
                  <a:pos x="wd2" y="hd2"/>
                </a:cxn>
                <a:cxn ang="10800000">
                  <a:pos x="wd2" y="hd2"/>
                </a:cxn>
                <a:cxn ang="16200000">
                  <a:pos x="wd2" y="hd2"/>
                </a:cxn>
              </a:cxnLst>
              <a:rect l="0" t="0" r="r" b="b"/>
              <a:pathLst>
                <a:path w="21541" h="21578" extrusionOk="0">
                  <a:moveTo>
                    <a:pt x="20444" y="21026"/>
                  </a:moveTo>
                  <a:cubicBezTo>
                    <a:pt x="20524" y="20786"/>
                    <a:pt x="20590" y="20681"/>
                    <a:pt x="20590" y="20576"/>
                  </a:cubicBezTo>
                  <a:cubicBezTo>
                    <a:pt x="20591" y="15672"/>
                    <a:pt x="20594" y="10768"/>
                    <a:pt x="20578" y="5864"/>
                  </a:cubicBezTo>
                  <a:cubicBezTo>
                    <a:pt x="20574" y="4890"/>
                    <a:pt x="20099" y="3984"/>
                    <a:pt x="19236" y="3170"/>
                  </a:cubicBezTo>
                  <a:cubicBezTo>
                    <a:pt x="17197" y="1247"/>
                    <a:pt x="14246" y="545"/>
                    <a:pt x="10572" y="498"/>
                  </a:cubicBezTo>
                  <a:cubicBezTo>
                    <a:pt x="5419" y="433"/>
                    <a:pt x="812" y="2823"/>
                    <a:pt x="852" y="6420"/>
                  </a:cubicBezTo>
                  <a:cubicBezTo>
                    <a:pt x="903" y="10995"/>
                    <a:pt x="861" y="15569"/>
                    <a:pt x="869" y="20144"/>
                  </a:cubicBezTo>
                  <a:cubicBezTo>
                    <a:pt x="870" y="20424"/>
                    <a:pt x="955" y="20704"/>
                    <a:pt x="1007" y="21026"/>
                  </a:cubicBezTo>
                  <a:cubicBezTo>
                    <a:pt x="7538" y="21026"/>
                    <a:pt x="13944" y="21026"/>
                    <a:pt x="20444" y="21026"/>
                  </a:cubicBezTo>
                  <a:close/>
                  <a:moveTo>
                    <a:pt x="21528" y="21578"/>
                  </a:moveTo>
                  <a:cubicBezTo>
                    <a:pt x="14275" y="21578"/>
                    <a:pt x="7329" y="21578"/>
                    <a:pt x="226" y="21578"/>
                  </a:cubicBezTo>
                  <a:cubicBezTo>
                    <a:pt x="155" y="21295"/>
                    <a:pt x="27" y="21022"/>
                    <a:pt x="26" y="20748"/>
                  </a:cubicBezTo>
                  <a:cubicBezTo>
                    <a:pt x="15" y="15879"/>
                    <a:pt x="-33" y="11010"/>
                    <a:pt x="39" y="6141"/>
                  </a:cubicBezTo>
                  <a:cubicBezTo>
                    <a:pt x="90" y="2663"/>
                    <a:pt x="4158" y="135"/>
                    <a:pt x="9827" y="10"/>
                  </a:cubicBezTo>
                  <a:cubicBezTo>
                    <a:pt x="11297" y="-22"/>
                    <a:pt x="12834" y="16"/>
                    <a:pt x="14246" y="244"/>
                  </a:cubicBezTo>
                  <a:cubicBezTo>
                    <a:pt x="18601" y="947"/>
                    <a:pt x="21463" y="3320"/>
                    <a:pt x="21512" y="6201"/>
                  </a:cubicBezTo>
                  <a:cubicBezTo>
                    <a:pt x="21567" y="9422"/>
                    <a:pt x="21527" y="12644"/>
                    <a:pt x="21528" y="15866"/>
                  </a:cubicBezTo>
                  <a:cubicBezTo>
                    <a:pt x="21528" y="17367"/>
                    <a:pt x="21528" y="18868"/>
                    <a:pt x="21528" y="20369"/>
                  </a:cubicBezTo>
                  <a:cubicBezTo>
                    <a:pt x="21528" y="20727"/>
                    <a:pt x="21528" y="21085"/>
                    <a:pt x="21528" y="21578"/>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94" name="Shape"/>
            <p:cNvSpPr/>
            <p:nvPr/>
          </p:nvSpPr>
          <p:spPr>
            <a:xfrm>
              <a:off x="15653168" y="11258098"/>
              <a:ext cx="327665" cy="845973"/>
            </a:xfrm>
            <a:custGeom>
              <a:avLst/>
              <a:gdLst/>
              <a:ahLst/>
              <a:cxnLst>
                <a:cxn ang="0">
                  <a:pos x="wd2" y="hd2"/>
                </a:cxn>
                <a:cxn ang="5400000">
                  <a:pos x="wd2" y="hd2"/>
                </a:cxn>
                <a:cxn ang="10800000">
                  <a:pos x="wd2" y="hd2"/>
                </a:cxn>
                <a:cxn ang="16200000">
                  <a:pos x="wd2" y="hd2"/>
                </a:cxn>
              </a:cxnLst>
              <a:rect l="0" t="0" r="r" b="b"/>
              <a:pathLst>
                <a:path w="21528" h="21600" extrusionOk="0">
                  <a:moveTo>
                    <a:pt x="8244" y="20951"/>
                  </a:moveTo>
                  <a:cubicBezTo>
                    <a:pt x="9995" y="20951"/>
                    <a:pt x="11526" y="20951"/>
                    <a:pt x="13316" y="20951"/>
                  </a:cubicBezTo>
                  <a:cubicBezTo>
                    <a:pt x="13522" y="19843"/>
                    <a:pt x="13717" y="18795"/>
                    <a:pt x="13935" y="17626"/>
                  </a:cubicBezTo>
                  <a:cubicBezTo>
                    <a:pt x="11625" y="17637"/>
                    <a:pt x="9686" y="17419"/>
                    <a:pt x="7606" y="17799"/>
                  </a:cubicBezTo>
                  <a:cubicBezTo>
                    <a:pt x="7819" y="18852"/>
                    <a:pt x="8025" y="19867"/>
                    <a:pt x="8244" y="20951"/>
                  </a:cubicBezTo>
                  <a:close/>
                  <a:moveTo>
                    <a:pt x="1798" y="1941"/>
                  </a:moveTo>
                  <a:cubicBezTo>
                    <a:pt x="7821" y="1941"/>
                    <a:pt x="13707" y="1941"/>
                    <a:pt x="19668" y="1941"/>
                  </a:cubicBezTo>
                  <a:cubicBezTo>
                    <a:pt x="19773" y="1657"/>
                    <a:pt x="19912" y="1456"/>
                    <a:pt x="19904" y="1257"/>
                  </a:cubicBezTo>
                  <a:cubicBezTo>
                    <a:pt x="19896" y="1064"/>
                    <a:pt x="19737" y="873"/>
                    <a:pt x="19657" y="705"/>
                  </a:cubicBezTo>
                  <a:cubicBezTo>
                    <a:pt x="15484" y="469"/>
                    <a:pt x="4064" y="526"/>
                    <a:pt x="1798" y="786"/>
                  </a:cubicBezTo>
                  <a:cubicBezTo>
                    <a:pt x="1798" y="1146"/>
                    <a:pt x="1798" y="1510"/>
                    <a:pt x="1798" y="1941"/>
                  </a:cubicBezTo>
                  <a:close/>
                  <a:moveTo>
                    <a:pt x="19540" y="2624"/>
                  </a:moveTo>
                  <a:cubicBezTo>
                    <a:pt x="13711" y="2611"/>
                    <a:pt x="7839" y="2615"/>
                    <a:pt x="2163" y="2621"/>
                  </a:cubicBezTo>
                  <a:cubicBezTo>
                    <a:pt x="1925" y="2835"/>
                    <a:pt x="1846" y="2872"/>
                    <a:pt x="1849" y="2908"/>
                  </a:cubicBezTo>
                  <a:cubicBezTo>
                    <a:pt x="2255" y="7249"/>
                    <a:pt x="2635" y="11590"/>
                    <a:pt x="3108" y="15930"/>
                  </a:cubicBezTo>
                  <a:cubicBezTo>
                    <a:pt x="3195" y="16730"/>
                    <a:pt x="4010" y="16960"/>
                    <a:pt x="6266" y="16980"/>
                  </a:cubicBezTo>
                  <a:cubicBezTo>
                    <a:pt x="8927" y="17003"/>
                    <a:pt x="11591" y="16991"/>
                    <a:pt x="14253" y="16985"/>
                  </a:cubicBezTo>
                  <a:cubicBezTo>
                    <a:pt x="17951" y="16977"/>
                    <a:pt x="18280" y="16861"/>
                    <a:pt x="18453" y="15451"/>
                  </a:cubicBezTo>
                  <a:cubicBezTo>
                    <a:pt x="18827" y="12392"/>
                    <a:pt x="19215" y="9333"/>
                    <a:pt x="19521" y="6273"/>
                  </a:cubicBezTo>
                  <a:cubicBezTo>
                    <a:pt x="19637" y="5120"/>
                    <a:pt x="19540" y="3963"/>
                    <a:pt x="19540" y="2624"/>
                  </a:cubicBezTo>
                  <a:close/>
                  <a:moveTo>
                    <a:pt x="258" y="0"/>
                  </a:moveTo>
                  <a:cubicBezTo>
                    <a:pt x="7445" y="0"/>
                    <a:pt x="14224" y="0"/>
                    <a:pt x="21339" y="0"/>
                  </a:cubicBezTo>
                  <a:cubicBezTo>
                    <a:pt x="21410" y="499"/>
                    <a:pt x="21560" y="937"/>
                    <a:pt x="21522" y="1373"/>
                  </a:cubicBezTo>
                  <a:cubicBezTo>
                    <a:pt x="21257" y="4392"/>
                    <a:pt x="20961" y="7411"/>
                    <a:pt x="20659" y="10430"/>
                  </a:cubicBezTo>
                  <a:cubicBezTo>
                    <a:pt x="20498" y="12043"/>
                    <a:pt x="20246" y="13655"/>
                    <a:pt x="20145" y="15268"/>
                  </a:cubicBezTo>
                  <a:cubicBezTo>
                    <a:pt x="20069" y="16478"/>
                    <a:pt x="19656" y="17555"/>
                    <a:pt x="15622" y="17655"/>
                  </a:cubicBezTo>
                  <a:cubicBezTo>
                    <a:pt x="15311" y="19011"/>
                    <a:pt x="15022" y="20272"/>
                    <a:pt x="14718" y="21600"/>
                  </a:cubicBezTo>
                  <a:cubicBezTo>
                    <a:pt x="12037" y="21600"/>
                    <a:pt x="9643" y="21600"/>
                    <a:pt x="6803" y="21600"/>
                  </a:cubicBezTo>
                  <a:cubicBezTo>
                    <a:pt x="6514" y="20318"/>
                    <a:pt x="6231" y="19061"/>
                    <a:pt x="5931" y="17731"/>
                  </a:cubicBezTo>
                  <a:cubicBezTo>
                    <a:pt x="2373" y="17516"/>
                    <a:pt x="1522" y="16593"/>
                    <a:pt x="1419" y="15329"/>
                  </a:cubicBezTo>
                  <a:cubicBezTo>
                    <a:pt x="1043" y="10696"/>
                    <a:pt x="469" y="6066"/>
                    <a:pt x="7" y="1434"/>
                  </a:cubicBezTo>
                  <a:cubicBezTo>
                    <a:pt x="-40" y="963"/>
                    <a:pt x="166" y="487"/>
                    <a:pt x="258"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95" name="Shape"/>
            <p:cNvSpPr/>
            <p:nvPr/>
          </p:nvSpPr>
          <p:spPr>
            <a:xfrm>
              <a:off x="20453869" y="11157295"/>
              <a:ext cx="231391" cy="396528"/>
            </a:xfrm>
            <a:custGeom>
              <a:avLst/>
              <a:gdLst/>
              <a:ahLst/>
              <a:cxnLst>
                <a:cxn ang="0">
                  <a:pos x="wd2" y="hd2"/>
                </a:cxn>
                <a:cxn ang="5400000">
                  <a:pos x="wd2" y="hd2"/>
                </a:cxn>
                <a:cxn ang="10800000">
                  <a:pos x="wd2" y="hd2"/>
                </a:cxn>
                <a:cxn ang="16200000">
                  <a:pos x="wd2" y="hd2"/>
                </a:cxn>
              </a:cxnLst>
              <a:rect l="0" t="0" r="r" b="b"/>
              <a:pathLst>
                <a:path w="21455" h="21540" extrusionOk="0">
                  <a:moveTo>
                    <a:pt x="2622" y="11518"/>
                  </a:moveTo>
                  <a:cubicBezTo>
                    <a:pt x="2622" y="13218"/>
                    <a:pt x="2345" y="14790"/>
                    <a:pt x="2688" y="16313"/>
                  </a:cubicBezTo>
                  <a:cubicBezTo>
                    <a:pt x="3194" y="18564"/>
                    <a:pt x="6669" y="20150"/>
                    <a:pt x="10583" y="20194"/>
                  </a:cubicBezTo>
                  <a:cubicBezTo>
                    <a:pt x="14691" y="20240"/>
                    <a:pt x="18319" y="18620"/>
                    <a:pt x="18841" y="16255"/>
                  </a:cubicBezTo>
                  <a:cubicBezTo>
                    <a:pt x="19176" y="14738"/>
                    <a:pt x="18904" y="13175"/>
                    <a:pt x="18904" y="11518"/>
                  </a:cubicBezTo>
                  <a:cubicBezTo>
                    <a:pt x="13296" y="11518"/>
                    <a:pt x="8134" y="11518"/>
                    <a:pt x="2622" y="11518"/>
                  </a:cubicBezTo>
                  <a:close/>
                  <a:moveTo>
                    <a:pt x="18907" y="9940"/>
                  </a:moveTo>
                  <a:cubicBezTo>
                    <a:pt x="18907" y="8193"/>
                    <a:pt x="19170" y="6693"/>
                    <a:pt x="18847" y="5238"/>
                  </a:cubicBezTo>
                  <a:cubicBezTo>
                    <a:pt x="18327" y="2896"/>
                    <a:pt x="14603" y="1195"/>
                    <a:pt x="10615" y="1241"/>
                  </a:cubicBezTo>
                  <a:cubicBezTo>
                    <a:pt x="6786" y="1285"/>
                    <a:pt x="3209" y="2922"/>
                    <a:pt x="2699" y="5144"/>
                  </a:cubicBezTo>
                  <a:cubicBezTo>
                    <a:pt x="2350" y="6666"/>
                    <a:pt x="2632" y="8238"/>
                    <a:pt x="2632" y="9940"/>
                  </a:cubicBezTo>
                  <a:cubicBezTo>
                    <a:pt x="8115" y="9940"/>
                    <a:pt x="13270" y="9940"/>
                    <a:pt x="18907" y="9940"/>
                  </a:cubicBezTo>
                  <a:close/>
                  <a:moveTo>
                    <a:pt x="21410" y="10797"/>
                  </a:moveTo>
                  <a:cubicBezTo>
                    <a:pt x="21410" y="12293"/>
                    <a:pt x="21522" y="13794"/>
                    <a:pt x="21388" y="15286"/>
                  </a:cubicBezTo>
                  <a:cubicBezTo>
                    <a:pt x="21059" y="18922"/>
                    <a:pt x="16570" y="21534"/>
                    <a:pt x="10778" y="21540"/>
                  </a:cubicBezTo>
                  <a:cubicBezTo>
                    <a:pt x="4985" y="21547"/>
                    <a:pt x="374" y="18935"/>
                    <a:pt x="149" y="15310"/>
                  </a:cubicBezTo>
                  <a:cubicBezTo>
                    <a:pt x="-43" y="12233"/>
                    <a:pt x="-61" y="9144"/>
                    <a:pt x="161" y="6068"/>
                  </a:cubicBezTo>
                  <a:cubicBezTo>
                    <a:pt x="425" y="2417"/>
                    <a:pt x="4996" y="-53"/>
                    <a:pt x="10962" y="1"/>
                  </a:cubicBezTo>
                  <a:cubicBezTo>
                    <a:pt x="16693" y="53"/>
                    <a:pt x="20998" y="2506"/>
                    <a:pt x="21372" y="6043"/>
                  </a:cubicBezTo>
                  <a:cubicBezTo>
                    <a:pt x="21539" y="7622"/>
                    <a:pt x="21400" y="9212"/>
                    <a:pt x="21400" y="10796"/>
                  </a:cubicBezTo>
                  <a:cubicBezTo>
                    <a:pt x="21403" y="10797"/>
                    <a:pt x="21407" y="10797"/>
                    <a:pt x="21410" y="10797"/>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96" name="Shape"/>
            <p:cNvSpPr/>
            <p:nvPr/>
          </p:nvSpPr>
          <p:spPr>
            <a:xfrm>
              <a:off x="20088465" y="11157295"/>
              <a:ext cx="230578" cy="396614"/>
            </a:xfrm>
            <a:custGeom>
              <a:avLst/>
              <a:gdLst/>
              <a:ahLst/>
              <a:cxnLst>
                <a:cxn ang="0">
                  <a:pos x="wd2" y="hd2"/>
                </a:cxn>
                <a:cxn ang="5400000">
                  <a:pos x="wd2" y="hd2"/>
                </a:cxn>
                <a:cxn ang="10800000">
                  <a:pos x="wd2" y="hd2"/>
                </a:cxn>
                <a:cxn ang="16200000">
                  <a:pos x="wd2" y="hd2"/>
                </a:cxn>
              </a:cxnLst>
              <a:rect l="0" t="0" r="r" b="b"/>
              <a:pathLst>
                <a:path w="21455" h="21399" extrusionOk="0">
                  <a:moveTo>
                    <a:pt x="2480" y="11467"/>
                  </a:moveTo>
                  <a:cubicBezTo>
                    <a:pt x="2480" y="13099"/>
                    <a:pt x="2195" y="14582"/>
                    <a:pt x="2542" y="16013"/>
                  </a:cubicBezTo>
                  <a:cubicBezTo>
                    <a:pt x="3157" y="18542"/>
                    <a:pt x="6852" y="20173"/>
                    <a:pt x="11163" y="20057"/>
                  </a:cubicBezTo>
                  <a:cubicBezTo>
                    <a:pt x="15208" y="19949"/>
                    <a:pt x="18607" y="18188"/>
                    <a:pt x="19038" y="15791"/>
                  </a:cubicBezTo>
                  <a:cubicBezTo>
                    <a:pt x="19284" y="14423"/>
                    <a:pt x="19082" y="13027"/>
                    <a:pt x="19082" y="11467"/>
                  </a:cubicBezTo>
                  <a:cubicBezTo>
                    <a:pt x="13545" y="11467"/>
                    <a:pt x="8333" y="11467"/>
                    <a:pt x="2480" y="11467"/>
                  </a:cubicBezTo>
                  <a:close/>
                  <a:moveTo>
                    <a:pt x="19063" y="9894"/>
                  </a:moveTo>
                  <a:cubicBezTo>
                    <a:pt x="19063" y="8234"/>
                    <a:pt x="19282" y="6833"/>
                    <a:pt x="19014" y="5464"/>
                  </a:cubicBezTo>
                  <a:cubicBezTo>
                    <a:pt x="18550" y="3103"/>
                    <a:pt x="15023" y="1324"/>
                    <a:pt x="11025" y="1235"/>
                  </a:cubicBezTo>
                  <a:cubicBezTo>
                    <a:pt x="7042" y="1146"/>
                    <a:pt x="3239" y="2782"/>
                    <a:pt x="2617" y="5142"/>
                  </a:cubicBezTo>
                  <a:cubicBezTo>
                    <a:pt x="2220" y="6649"/>
                    <a:pt x="2543" y="8220"/>
                    <a:pt x="2543" y="9894"/>
                  </a:cubicBezTo>
                  <a:cubicBezTo>
                    <a:pt x="8076" y="9894"/>
                    <a:pt x="13277" y="9894"/>
                    <a:pt x="19063" y="9894"/>
                  </a:cubicBezTo>
                  <a:close/>
                  <a:moveTo>
                    <a:pt x="21392" y="10583"/>
                  </a:moveTo>
                  <a:cubicBezTo>
                    <a:pt x="21392" y="12156"/>
                    <a:pt x="21552" y="13736"/>
                    <a:pt x="21360" y="15302"/>
                  </a:cubicBezTo>
                  <a:cubicBezTo>
                    <a:pt x="20915" y="18938"/>
                    <a:pt x="16325" y="21473"/>
                    <a:pt x="10538" y="21397"/>
                  </a:cubicBezTo>
                  <a:cubicBezTo>
                    <a:pt x="4696" y="21320"/>
                    <a:pt x="266" y="18702"/>
                    <a:pt x="103" y="15083"/>
                  </a:cubicBezTo>
                  <a:cubicBezTo>
                    <a:pt x="-31" y="12112"/>
                    <a:pt x="-41" y="9136"/>
                    <a:pt x="109" y="6166"/>
                  </a:cubicBezTo>
                  <a:cubicBezTo>
                    <a:pt x="287" y="2628"/>
                    <a:pt x="4510" y="130"/>
                    <a:pt x="10240" y="5"/>
                  </a:cubicBezTo>
                  <a:cubicBezTo>
                    <a:pt x="16272" y="-127"/>
                    <a:pt x="20810" y="2215"/>
                    <a:pt x="21334" y="5864"/>
                  </a:cubicBezTo>
                  <a:cubicBezTo>
                    <a:pt x="21559" y="7427"/>
                    <a:pt x="21372" y="9009"/>
                    <a:pt x="21372" y="10582"/>
                  </a:cubicBezTo>
                  <a:cubicBezTo>
                    <a:pt x="21379" y="10582"/>
                    <a:pt x="21386" y="10582"/>
                    <a:pt x="21392" y="10583"/>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97" name="Shape"/>
            <p:cNvSpPr/>
            <p:nvPr/>
          </p:nvSpPr>
          <p:spPr>
            <a:xfrm>
              <a:off x="20806680" y="11157295"/>
              <a:ext cx="230979" cy="396672"/>
            </a:xfrm>
            <a:custGeom>
              <a:avLst/>
              <a:gdLst/>
              <a:ahLst/>
              <a:cxnLst>
                <a:cxn ang="0">
                  <a:pos x="wd2" y="hd2"/>
                </a:cxn>
                <a:cxn ang="5400000">
                  <a:pos x="wd2" y="hd2"/>
                </a:cxn>
                <a:cxn ang="10800000">
                  <a:pos x="wd2" y="hd2"/>
                </a:cxn>
                <a:cxn ang="16200000">
                  <a:pos x="wd2" y="hd2"/>
                </a:cxn>
              </a:cxnLst>
              <a:rect l="0" t="0" r="r" b="b"/>
              <a:pathLst>
                <a:path w="21417" h="21336" extrusionOk="0">
                  <a:moveTo>
                    <a:pt x="2464" y="11399"/>
                  </a:moveTo>
                  <a:cubicBezTo>
                    <a:pt x="2464" y="13119"/>
                    <a:pt x="2239" y="14519"/>
                    <a:pt x="2514" y="15885"/>
                  </a:cubicBezTo>
                  <a:cubicBezTo>
                    <a:pt x="2970" y="18145"/>
                    <a:pt x="6288" y="19840"/>
                    <a:pt x="10122" y="19992"/>
                  </a:cubicBezTo>
                  <a:cubicBezTo>
                    <a:pt x="14247" y="20154"/>
                    <a:pt x="18048" y="18695"/>
                    <a:pt x="18756" y="16333"/>
                  </a:cubicBezTo>
                  <a:cubicBezTo>
                    <a:pt x="19225" y="14767"/>
                    <a:pt x="18845" y="13116"/>
                    <a:pt x="18845" y="11399"/>
                  </a:cubicBezTo>
                  <a:cubicBezTo>
                    <a:pt x="13312" y="11399"/>
                    <a:pt x="8125" y="11399"/>
                    <a:pt x="2464" y="11399"/>
                  </a:cubicBezTo>
                  <a:close/>
                  <a:moveTo>
                    <a:pt x="18886" y="9915"/>
                  </a:moveTo>
                  <a:cubicBezTo>
                    <a:pt x="18886" y="8097"/>
                    <a:pt x="19229" y="6520"/>
                    <a:pt x="18805" y="5016"/>
                  </a:cubicBezTo>
                  <a:cubicBezTo>
                    <a:pt x="18173" y="2772"/>
                    <a:pt x="14545" y="1219"/>
                    <a:pt x="10723" y="1224"/>
                  </a:cubicBezTo>
                  <a:cubicBezTo>
                    <a:pt x="7103" y="1229"/>
                    <a:pt x="3543" y="2698"/>
                    <a:pt x="2734" y="4788"/>
                  </a:cubicBezTo>
                  <a:cubicBezTo>
                    <a:pt x="2091" y="6452"/>
                    <a:pt x="1871" y="8186"/>
                    <a:pt x="2999" y="9915"/>
                  </a:cubicBezTo>
                  <a:cubicBezTo>
                    <a:pt x="8262" y="9915"/>
                    <a:pt x="13343" y="9915"/>
                    <a:pt x="18886" y="9915"/>
                  </a:cubicBezTo>
                  <a:close/>
                  <a:moveTo>
                    <a:pt x="21375" y="10826"/>
                  </a:moveTo>
                  <a:cubicBezTo>
                    <a:pt x="21375" y="12302"/>
                    <a:pt x="21478" y="13780"/>
                    <a:pt x="21354" y="15253"/>
                  </a:cubicBezTo>
                  <a:cubicBezTo>
                    <a:pt x="21066" y="18672"/>
                    <a:pt x="16751" y="21199"/>
                    <a:pt x="11107" y="21331"/>
                  </a:cubicBezTo>
                  <a:cubicBezTo>
                    <a:pt x="5539" y="21461"/>
                    <a:pt x="631" y="19066"/>
                    <a:pt x="269" y="15653"/>
                  </a:cubicBezTo>
                  <a:cubicBezTo>
                    <a:pt x="-88" y="12282"/>
                    <a:pt x="-103" y="8876"/>
                    <a:pt x="300" y="5509"/>
                  </a:cubicBezTo>
                  <a:cubicBezTo>
                    <a:pt x="713" y="2058"/>
                    <a:pt x="5471" y="-139"/>
                    <a:pt x="11307" y="7"/>
                  </a:cubicBezTo>
                  <a:cubicBezTo>
                    <a:pt x="16809" y="144"/>
                    <a:pt x="21017" y="2560"/>
                    <a:pt x="21338" y="5880"/>
                  </a:cubicBezTo>
                  <a:cubicBezTo>
                    <a:pt x="21497" y="7524"/>
                    <a:pt x="21366" y="9177"/>
                    <a:pt x="21366" y="10826"/>
                  </a:cubicBezTo>
                  <a:cubicBezTo>
                    <a:pt x="21369" y="10826"/>
                    <a:pt x="21372" y="10826"/>
                    <a:pt x="21375" y="10826"/>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98" name="Shape"/>
            <p:cNvSpPr/>
            <p:nvPr/>
          </p:nvSpPr>
          <p:spPr>
            <a:xfrm>
              <a:off x="20453869" y="11598306"/>
              <a:ext cx="229355" cy="227226"/>
            </a:xfrm>
            <a:custGeom>
              <a:avLst/>
              <a:gdLst/>
              <a:ahLst/>
              <a:cxnLst>
                <a:cxn ang="0">
                  <a:pos x="wd2" y="hd2"/>
                </a:cxn>
                <a:cxn ang="5400000">
                  <a:pos x="wd2" y="hd2"/>
                </a:cxn>
                <a:cxn ang="10800000">
                  <a:pos x="wd2" y="hd2"/>
                </a:cxn>
                <a:cxn ang="16200000">
                  <a:pos x="wd2" y="hd2"/>
                </a:cxn>
              </a:cxnLst>
              <a:rect l="0" t="0" r="r" b="b"/>
              <a:pathLst>
                <a:path w="21419" h="21455" extrusionOk="0">
                  <a:moveTo>
                    <a:pt x="18498" y="12171"/>
                  </a:moveTo>
                  <a:cubicBezTo>
                    <a:pt x="13282" y="12171"/>
                    <a:pt x="8112" y="12171"/>
                    <a:pt x="2888" y="12171"/>
                  </a:cubicBezTo>
                  <a:cubicBezTo>
                    <a:pt x="3846" y="16843"/>
                    <a:pt x="6834" y="19387"/>
                    <a:pt x="10947" y="19253"/>
                  </a:cubicBezTo>
                  <a:cubicBezTo>
                    <a:pt x="14950" y="19121"/>
                    <a:pt x="17632" y="16674"/>
                    <a:pt x="18498" y="12171"/>
                  </a:cubicBezTo>
                  <a:close/>
                  <a:moveTo>
                    <a:pt x="18600" y="9267"/>
                  </a:moveTo>
                  <a:cubicBezTo>
                    <a:pt x="17420" y="4343"/>
                    <a:pt x="14346" y="1873"/>
                    <a:pt x="10080" y="2200"/>
                  </a:cubicBezTo>
                  <a:cubicBezTo>
                    <a:pt x="6036" y="2510"/>
                    <a:pt x="3406" y="5157"/>
                    <a:pt x="3057" y="9267"/>
                  </a:cubicBezTo>
                  <a:cubicBezTo>
                    <a:pt x="8218" y="9267"/>
                    <a:pt x="13379" y="9267"/>
                    <a:pt x="18600" y="9267"/>
                  </a:cubicBezTo>
                  <a:close/>
                  <a:moveTo>
                    <a:pt x="10552" y="21455"/>
                  </a:moveTo>
                  <a:cubicBezTo>
                    <a:pt x="4646" y="21380"/>
                    <a:pt x="-93" y="16485"/>
                    <a:pt x="2" y="10559"/>
                  </a:cubicBezTo>
                  <a:cubicBezTo>
                    <a:pt x="97" y="4585"/>
                    <a:pt x="4885" y="-70"/>
                    <a:pt x="10859" y="1"/>
                  </a:cubicBezTo>
                  <a:cubicBezTo>
                    <a:pt x="16781" y="71"/>
                    <a:pt x="21507" y="4936"/>
                    <a:pt x="21418" y="10868"/>
                  </a:cubicBezTo>
                  <a:cubicBezTo>
                    <a:pt x="21330" y="16800"/>
                    <a:pt x="16474" y="21530"/>
                    <a:pt x="10552" y="21455"/>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399" name="Shape"/>
            <p:cNvSpPr/>
            <p:nvPr/>
          </p:nvSpPr>
          <p:spPr>
            <a:xfrm>
              <a:off x="20088465" y="11598306"/>
              <a:ext cx="228835" cy="227249"/>
            </a:xfrm>
            <a:custGeom>
              <a:avLst/>
              <a:gdLst/>
              <a:ahLst/>
              <a:cxnLst>
                <a:cxn ang="0">
                  <a:pos x="wd2" y="hd2"/>
                </a:cxn>
                <a:cxn ang="5400000">
                  <a:pos x="wd2" y="hd2"/>
                </a:cxn>
                <a:cxn ang="10800000">
                  <a:pos x="wd2" y="hd2"/>
                </a:cxn>
                <a:cxn ang="16200000">
                  <a:pos x="wd2" y="hd2"/>
                </a:cxn>
              </a:cxnLst>
              <a:rect l="0" t="0" r="r" b="b"/>
              <a:pathLst>
                <a:path w="21504" h="21526" extrusionOk="0">
                  <a:moveTo>
                    <a:pt x="2805" y="12138"/>
                  </a:moveTo>
                  <a:cubicBezTo>
                    <a:pt x="4070" y="17109"/>
                    <a:pt x="7125" y="19557"/>
                    <a:pt x="11205" y="19309"/>
                  </a:cubicBezTo>
                  <a:cubicBezTo>
                    <a:pt x="15265" y="19061"/>
                    <a:pt x="17933" y="16495"/>
                    <a:pt x="18478" y="12138"/>
                  </a:cubicBezTo>
                  <a:cubicBezTo>
                    <a:pt x="13361" y="12138"/>
                    <a:pt x="8268" y="12138"/>
                    <a:pt x="2805" y="12138"/>
                  </a:cubicBezTo>
                  <a:close/>
                  <a:moveTo>
                    <a:pt x="2740" y="9569"/>
                  </a:moveTo>
                  <a:cubicBezTo>
                    <a:pt x="5704" y="9569"/>
                    <a:pt x="8282" y="9591"/>
                    <a:pt x="10860" y="9563"/>
                  </a:cubicBezTo>
                  <a:cubicBezTo>
                    <a:pt x="13507" y="9535"/>
                    <a:pt x="16154" y="9457"/>
                    <a:pt x="18948" y="9398"/>
                  </a:cubicBezTo>
                  <a:cubicBezTo>
                    <a:pt x="17155" y="4155"/>
                    <a:pt x="14345" y="1962"/>
                    <a:pt x="10257" y="2205"/>
                  </a:cubicBezTo>
                  <a:cubicBezTo>
                    <a:pt x="6396" y="2435"/>
                    <a:pt x="3963" y="4654"/>
                    <a:pt x="2740" y="9569"/>
                  </a:cubicBezTo>
                  <a:close/>
                  <a:moveTo>
                    <a:pt x="10825" y="21527"/>
                  </a:moveTo>
                  <a:cubicBezTo>
                    <a:pt x="4844" y="21563"/>
                    <a:pt x="40" y="16815"/>
                    <a:pt x="0" y="10829"/>
                  </a:cubicBezTo>
                  <a:cubicBezTo>
                    <a:pt x="-40" y="4810"/>
                    <a:pt x="4659" y="38"/>
                    <a:pt x="10664" y="1"/>
                  </a:cubicBezTo>
                  <a:cubicBezTo>
                    <a:pt x="16675" y="-37"/>
                    <a:pt x="21447" y="4659"/>
                    <a:pt x="21503" y="10668"/>
                  </a:cubicBezTo>
                  <a:cubicBezTo>
                    <a:pt x="21560" y="16631"/>
                    <a:pt x="16782" y="21490"/>
                    <a:pt x="10825" y="21527"/>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00" name="Shape"/>
            <p:cNvSpPr/>
            <p:nvPr/>
          </p:nvSpPr>
          <p:spPr>
            <a:xfrm>
              <a:off x="20819276" y="11598306"/>
              <a:ext cx="228920" cy="227351"/>
            </a:xfrm>
            <a:custGeom>
              <a:avLst/>
              <a:gdLst/>
              <a:ahLst/>
              <a:cxnLst>
                <a:cxn ang="0">
                  <a:pos x="wd2" y="hd2"/>
                </a:cxn>
                <a:cxn ang="5400000">
                  <a:pos x="wd2" y="hd2"/>
                </a:cxn>
                <a:cxn ang="10800000">
                  <a:pos x="wd2" y="hd2"/>
                </a:cxn>
                <a:cxn ang="16200000">
                  <a:pos x="wd2" y="hd2"/>
                </a:cxn>
              </a:cxnLst>
              <a:rect l="0" t="0" r="r" b="b"/>
              <a:pathLst>
                <a:path w="21490" h="21512" extrusionOk="0">
                  <a:moveTo>
                    <a:pt x="2805" y="12219"/>
                  </a:moveTo>
                  <a:cubicBezTo>
                    <a:pt x="3996" y="16975"/>
                    <a:pt x="6959" y="19452"/>
                    <a:pt x="11010" y="19303"/>
                  </a:cubicBezTo>
                  <a:cubicBezTo>
                    <a:pt x="15063" y="19154"/>
                    <a:pt x="17832" y="16597"/>
                    <a:pt x="18486" y="12219"/>
                  </a:cubicBezTo>
                  <a:cubicBezTo>
                    <a:pt x="13260" y="12219"/>
                    <a:pt x="8067" y="12219"/>
                    <a:pt x="2805" y="12219"/>
                  </a:cubicBezTo>
                  <a:close/>
                  <a:moveTo>
                    <a:pt x="18552" y="9325"/>
                  </a:moveTo>
                  <a:cubicBezTo>
                    <a:pt x="17774" y="4680"/>
                    <a:pt x="14879" y="2145"/>
                    <a:pt x="10644" y="2193"/>
                  </a:cubicBezTo>
                  <a:cubicBezTo>
                    <a:pt x="6452" y="2240"/>
                    <a:pt x="3658" y="4788"/>
                    <a:pt x="2890" y="9325"/>
                  </a:cubicBezTo>
                  <a:cubicBezTo>
                    <a:pt x="8109" y="9325"/>
                    <a:pt x="13313" y="9325"/>
                    <a:pt x="18552" y="9325"/>
                  </a:cubicBezTo>
                  <a:close/>
                  <a:moveTo>
                    <a:pt x="21489" y="10638"/>
                  </a:moveTo>
                  <a:cubicBezTo>
                    <a:pt x="21541" y="16629"/>
                    <a:pt x="16818" y="21456"/>
                    <a:pt x="10851" y="21511"/>
                  </a:cubicBezTo>
                  <a:cubicBezTo>
                    <a:pt x="4890" y="21565"/>
                    <a:pt x="60" y="16815"/>
                    <a:pt x="1" y="10838"/>
                  </a:cubicBezTo>
                  <a:cubicBezTo>
                    <a:pt x="-59" y="4847"/>
                    <a:pt x="4671" y="35"/>
                    <a:pt x="10654" y="0"/>
                  </a:cubicBezTo>
                  <a:cubicBezTo>
                    <a:pt x="16680" y="-35"/>
                    <a:pt x="21438" y="4636"/>
                    <a:pt x="21489" y="10638"/>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01" name="Shape"/>
            <p:cNvSpPr/>
            <p:nvPr/>
          </p:nvSpPr>
          <p:spPr>
            <a:xfrm>
              <a:off x="20088465" y="11875513"/>
              <a:ext cx="228836" cy="230024"/>
            </a:xfrm>
            <a:custGeom>
              <a:avLst/>
              <a:gdLst/>
              <a:ahLst/>
              <a:cxnLst>
                <a:cxn ang="0">
                  <a:pos x="wd2" y="hd2"/>
                </a:cxn>
                <a:cxn ang="5400000">
                  <a:pos x="wd2" y="hd2"/>
                </a:cxn>
                <a:cxn ang="10800000">
                  <a:pos x="wd2" y="hd2"/>
                </a:cxn>
                <a:cxn ang="16200000">
                  <a:pos x="wd2" y="hd2"/>
                </a:cxn>
              </a:cxnLst>
              <a:rect l="0" t="0" r="r" b="b"/>
              <a:pathLst>
                <a:path w="21457" h="21441" extrusionOk="0">
                  <a:moveTo>
                    <a:pt x="2886" y="12037"/>
                  </a:moveTo>
                  <a:cubicBezTo>
                    <a:pt x="3824" y="16779"/>
                    <a:pt x="6389" y="19010"/>
                    <a:pt x="10595" y="19070"/>
                  </a:cubicBezTo>
                  <a:cubicBezTo>
                    <a:pt x="14922" y="19131"/>
                    <a:pt x="17686" y="16761"/>
                    <a:pt x="18571" y="12037"/>
                  </a:cubicBezTo>
                  <a:cubicBezTo>
                    <a:pt x="13425" y="12037"/>
                    <a:pt x="8318" y="12037"/>
                    <a:pt x="2886" y="12037"/>
                  </a:cubicBezTo>
                  <a:close/>
                  <a:moveTo>
                    <a:pt x="19002" y="9388"/>
                  </a:moveTo>
                  <a:cubicBezTo>
                    <a:pt x="16901" y="3820"/>
                    <a:pt x="13731" y="1734"/>
                    <a:pt x="9224" y="2481"/>
                  </a:cubicBezTo>
                  <a:cubicBezTo>
                    <a:pt x="5339" y="3125"/>
                    <a:pt x="3162" y="5621"/>
                    <a:pt x="3209" y="9388"/>
                  </a:cubicBezTo>
                  <a:cubicBezTo>
                    <a:pt x="8312" y="9388"/>
                    <a:pt x="13412" y="9388"/>
                    <a:pt x="19002" y="9388"/>
                  </a:cubicBezTo>
                  <a:close/>
                  <a:moveTo>
                    <a:pt x="0" y="10842"/>
                  </a:moveTo>
                  <a:cubicBezTo>
                    <a:pt x="-65" y="4987"/>
                    <a:pt x="4725" y="82"/>
                    <a:pt x="10589" y="1"/>
                  </a:cubicBezTo>
                  <a:cubicBezTo>
                    <a:pt x="16432" y="-80"/>
                    <a:pt x="21377" y="4734"/>
                    <a:pt x="21456" y="10582"/>
                  </a:cubicBezTo>
                  <a:cubicBezTo>
                    <a:pt x="21535" y="16412"/>
                    <a:pt x="16703" y="21359"/>
                    <a:pt x="10851" y="21439"/>
                  </a:cubicBezTo>
                  <a:cubicBezTo>
                    <a:pt x="5026" y="21520"/>
                    <a:pt x="65" y="16676"/>
                    <a:pt x="0" y="10842"/>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02" name="Shape"/>
            <p:cNvSpPr/>
            <p:nvPr/>
          </p:nvSpPr>
          <p:spPr>
            <a:xfrm>
              <a:off x="20819276" y="11875513"/>
              <a:ext cx="228860" cy="230079"/>
            </a:xfrm>
            <a:custGeom>
              <a:avLst/>
              <a:gdLst/>
              <a:ahLst/>
              <a:cxnLst>
                <a:cxn ang="0">
                  <a:pos x="wd2" y="hd2"/>
                </a:cxn>
                <a:cxn ang="5400000">
                  <a:pos x="wd2" y="hd2"/>
                </a:cxn>
                <a:cxn ang="10800000">
                  <a:pos x="wd2" y="hd2"/>
                </a:cxn>
                <a:cxn ang="16200000">
                  <a:pos x="wd2" y="hd2"/>
                </a:cxn>
              </a:cxnLst>
              <a:rect l="0" t="0" r="r" b="b"/>
              <a:pathLst>
                <a:path w="21430" h="21409" extrusionOk="0">
                  <a:moveTo>
                    <a:pt x="2433" y="12068"/>
                  </a:moveTo>
                  <a:cubicBezTo>
                    <a:pt x="4548" y="17487"/>
                    <a:pt x="7460" y="19487"/>
                    <a:pt x="11815" y="18979"/>
                  </a:cubicBezTo>
                  <a:cubicBezTo>
                    <a:pt x="15553" y="18543"/>
                    <a:pt x="17734" y="16358"/>
                    <a:pt x="18481" y="12068"/>
                  </a:cubicBezTo>
                  <a:cubicBezTo>
                    <a:pt x="13253" y="12068"/>
                    <a:pt x="8073" y="12068"/>
                    <a:pt x="2433" y="12068"/>
                  </a:cubicBezTo>
                  <a:close/>
                  <a:moveTo>
                    <a:pt x="2452" y="9311"/>
                  </a:moveTo>
                  <a:cubicBezTo>
                    <a:pt x="8107" y="9311"/>
                    <a:pt x="13280" y="9311"/>
                    <a:pt x="18511" y="9311"/>
                  </a:cubicBezTo>
                  <a:cubicBezTo>
                    <a:pt x="17669" y="4859"/>
                    <a:pt x="15274" y="2636"/>
                    <a:pt x="11321" y="2372"/>
                  </a:cubicBezTo>
                  <a:cubicBezTo>
                    <a:pt x="7152" y="2094"/>
                    <a:pt x="4450" y="4079"/>
                    <a:pt x="2452" y="9311"/>
                  </a:cubicBezTo>
                  <a:close/>
                  <a:moveTo>
                    <a:pt x="21429" y="10537"/>
                  </a:moveTo>
                  <a:cubicBezTo>
                    <a:pt x="21512" y="16368"/>
                    <a:pt x="16727" y="21296"/>
                    <a:pt x="10876" y="21407"/>
                  </a:cubicBezTo>
                  <a:cubicBezTo>
                    <a:pt x="5069" y="21517"/>
                    <a:pt x="91" y="16683"/>
                    <a:pt x="2" y="10848"/>
                  </a:cubicBezTo>
                  <a:cubicBezTo>
                    <a:pt x="-88" y="5017"/>
                    <a:pt x="4714" y="85"/>
                    <a:pt x="10563" y="1"/>
                  </a:cubicBezTo>
                  <a:cubicBezTo>
                    <a:pt x="16402" y="-83"/>
                    <a:pt x="21347" y="4711"/>
                    <a:pt x="21429" y="10537"/>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03" name="Shape"/>
            <p:cNvSpPr/>
            <p:nvPr/>
          </p:nvSpPr>
          <p:spPr>
            <a:xfrm>
              <a:off x="20453869" y="11875513"/>
              <a:ext cx="229464" cy="230016"/>
            </a:xfrm>
            <a:custGeom>
              <a:avLst/>
              <a:gdLst/>
              <a:ahLst/>
              <a:cxnLst>
                <a:cxn ang="0">
                  <a:pos x="wd2" y="hd2"/>
                </a:cxn>
                <a:cxn ang="5400000">
                  <a:pos x="wd2" y="hd2"/>
                </a:cxn>
                <a:cxn ang="10800000">
                  <a:pos x="wd2" y="hd2"/>
                </a:cxn>
                <a:cxn ang="16200000">
                  <a:pos x="wd2" y="hd2"/>
                </a:cxn>
              </a:cxnLst>
              <a:rect l="0" t="0" r="r" b="b"/>
              <a:pathLst>
                <a:path w="21533" h="21534" extrusionOk="0">
                  <a:moveTo>
                    <a:pt x="2775" y="11988"/>
                  </a:moveTo>
                  <a:cubicBezTo>
                    <a:pt x="4086" y="17288"/>
                    <a:pt x="7311" y="19647"/>
                    <a:pt x="11906" y="19096"/>
                  </a:cubicBezTo>
                  <a:cubicBezTo>
                    <a:pt x="15830" y="18625"/>
                    <a:pt x="18224" y="16046"/>
                    <a:pt x="18394" y="11988"/>
                  </a:cubicBezTo>
                  <a:cubicBezTo>
                    <a:pt x="13295" y="11988"/>
                    <a:pt x="8201" y="11988"/>
                    <a:pt x="2775" y="11988"/>
                  </a:cubicBezTo>
                  <a:close/>
                  <a:moveTo>
                    <a:pt x="2686" y="9686"/>
                  </a:moveTo>
                  <a:cubicBezTo>
                    <a:pt x="5671" y="9686"/>
                    <a:pt x="8233" y="9713"/>
                    <a:pt x="10796" y="9678"/>
                  </a:cubicBezTo>
                  <a:cubicBezTo>
                    <a:pt x="13438" y="9642"/>
                    <a:pt x="16080" y="9546"/>
                    <a:pt x="18846" y="9473"/>
                  </a:cubicBezTo>
                  <a:cubicBezTo>
                    <a:pt x="17362" y="4462"/>
                    <a:pt x="14788" y="2346"/>
                    <a:pt x="10731" y="2360"/>
                  </a:cubicBezTo>
                  <a:cubicBezTo>
                    <a:pt x="6666" y="2375"/>
                    <a:pt x="4070" y="4553"/>
                    <a:pt x="2686" y="9686"/>
                  </a:cubicBezTo>
                  <a:close/>
                  <a:moveTo>
                    <a:pt x="10714" y="0"/>
                  </a:moveTo>
                  <a:cubicBezTo>
                    <a:pt x="16548" y="-35"/>
                    <a:pt x="21501" y="4867"/>
                    <a:pt x="21533" y="10707"/>
                  </a:cubicBezTo>
                  <a:cubicBezTo>
                    <a:pt x="21566" y="16533"/>
                    <a:pt x="16647" y="21501"/>
                    <a:pt x="10815" y="21533"/>
                  </a:cubicBezTo>
                  <a:cubicBezTo>
                    <a:pt x="4983" y="21565"/>
                    <a:pt x="35" y="16657"/>
                    <a:pt x="0" y="10807"/>
                  </a:cubicBezTo>
                  <a:cubicBezTo>
                    <a:pt x="-34" y="4972"/>
                    <a:pt x="4861" y="34"/>
                    <a:pt x="10714"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04" name="Shape"/>
            <p:cNvSpPr/>
            <p:nvPr/>
          </p:nvSpPr>
          <p:spPr>
            <a:xfrm>
              <a:off x="23087327" y="9708266"/>
              <a:ext cx="183822" cy="184092"/>
            </a:xfrm>
            <a:custGeom>
              <a:avLst/>
              <a:gdLst/>
              <a:ahLst/>
              <a:cxnLst>
                <a:cxn ang="0">
                  <a:pos x="wd2" y="hd2"/>
                </a:cxn>
                <a:cxn ang="5400000">
                  <a:pos x="wd2" y="hd2"/>
                </a:cxn>
                <a:cxn ang="10800000">
                  <a:pos x="wd2" y="hd2"/>
                </a:cxn>
                <a:cxn ang="16200000">
                  <a:pos x="wd2" y="hd2"/>
                </a:cxn>
              </a:cxnLst>
              <a:rect l="0" t="0" r="r" b="b"/>
              <a:pathLst>
                <a:path w="21454" h="21381" extrusionOk="0">
                  <a:moveTo>
                    <a:pt x="10940" y="2960"/>
                  </a:moveTo>
                  <a:cubicBezTo>
                    <a:pt x="6457" y="2878"/>
                    <a:pt x="3023" y="6141"/>
                    <a:pt x="2944" y="10557"/>
                  </a:cubicBezTo>
                  <a:cubicBezTo>
                    <a:pt x="2867" y="14856"/>
                    <a:pt x="6357" y="18511"/>
                    <a:pt x="10625" y="18600"/>
                  </a:cubicBezTo>
                  <a:cubicBezTo>
                    <a:pt x="14851" y="18688"/>
                    <a:pt x="18593" y="15104"/>
                    <a:pt x="18691" y="10874"/>
                  </a:cubicBezTo>
                  <a:cubicBezTo>
                    <a:pt x="18792" y="6574"/>
                    <a:pt x="15330" y="3040"/>
                    <a:pt x="10940" y="2960"/>
                  </a:cubicBezTo>
                  <a:close/>
                  <a:moveTo>
                    <a:pt x="21453" y="10903"/>
                  </a:moveTo>
                  <a:cubicBezTo>
                    <a:pt x="21346" y="16856"/>
                    <a:pt x="16380" y="21571"/>
                    <a:pt x="10422" y="21376"/>
                  </a:cubicBezTo>
                  <a:cubicBezTo>
                    <a:pt x="4760" y="21191"/>
                    <a:pt x="40" y="16388"/>
                    <a:pt x="0" y="10772"/>
                  </a:cubicBezTo>
                  <a:cubicBezTo>
                    <a:pt x="-41" y="4947"/>
                    <a:pt x="4966" y="-29"/>
                    <a:pt x="10838" y="0"/>
                  </a:cubicBezTo>
                  <a:cubicBezTo>
                    <a:pt x="16770" y="30"/>
                    <a:pt x="21559" y="4950"/>
                    <a:pt x="21453" y="10903"/>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05" name="Shape"/>
            <p:cNvSpPr/>
            <p:nvPr/>
          </p:nvSpPr>
          <p:spPr>
            <a:xfrm>
              <a:off x="22772321" y="9645264"/>
              <a:ext cx="177988" cy="177426"/>
            </a:xfrm>
            <a:custGeom>
              <a:avLst/>
              <a:gdLst/>
              <a:ahLst/>
              <a:cxnLst>
                <a:cxn ang="0">
                  <a:pos x="wd2" y="hd2"/>
                </a:cxn>
                <a:cxn ang="5400000">
                  <a:pos x="wd2" y="hd2"/>
                </a:cxn>
                <a:cxn ang="10800000">
                  <a:pos x="wd2" y="hd2"/>
                </a:cxn>
                <a:cxn ang="16200000">
                  <a:pos x="wd2" y="hd2"/>
                </a:cxn>
              </a:cxnLst>
              <a:rect l="0" t="0" r="r" b="b"/>
              <a:pathLst>
                <a:path w="21473" h="21493" extrusionOk="0">
                  <a:moveTo>
                    <a:pt x="10721" y="18648"/>
                  </a:moveTo>
                  <a:cubicBezTo>
                    <a:pt x="14974" y="18686"/>
                    <a:pt x="18553" y="15118"/>
                    <a:pt x="18587" y="10807"/>
                  </a:cubicBezTo>
                  <a:cubicBezTo>
                    <a:pt x="18622" y="6537"/>
                    <a:pt x="15063" y="2850"/>
                    <a:pt x="10862" y="2803"/>
                  </a:cubicBezTo>
                  <a:cubicBezTo>
                    <a:pt x="6645" y="2756"/>
                    <a:pt x="3071" y="6343"/>
                    <a:pt x="3028" y="10666"/>
                  </a:cubicBezTo>
                  <a:cubicBezTo>
                    <a:pt x="2985" y="15033"/>
                    <a:pt x="6432" y="18609"/>
                    <a:pt x="10721" y="18648"/>
                  </a:cubicBezTo>
                  <a:close/>
                  <a:moveTo>
                    <a:pt x="10658" y="21492"/>
                  </a:moveTo>
                  <a:cubicBezTo>
                    <a:pt x="4736" y="21435"/>
                    <a:pt x="-64" y="16544"/>
                    <a:pt x="0" y="10634"/>
                  </a:cubicBezTo>
                  <a:cubicBezTo>
                    <a:pt x="64" y="4704"/>
                    <a:pt x="4929" y="-49"/>
                    <a:pt x="10884" y="0"/>
                  </a:cubicBezTo>
                  <a:cubicBezTo>
                    <a:pt x="16881" y="49"/>
                    <a:pt x="21536" y="4824"/>
                    <a:pt x="21472" y="10860"/>
                  </a:cubicBezTo>
                  <a:cubicBezTo>
                    <a:pt x="21408" y="16896"/>
                    <a:pt x="16673" y="21551"/>
                    <a:pt x="10658" y="21492"/>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06" name="Shape"/>
            <p:cNvSpPr/>
            <p:nvPr/>
          </p:nvSpPr>
          <p:spPr>
            <a:xfrm>
              <a:off x="23036922" y="9405859"/>
              <a:ext cx="178053" cy="177578"/>
            </a:xfrm>
            <a:custGeom>
              <a:avLst/>
              <a:gdLst/>
              <a:ahLst/>
              <a:cxnLst>
                <a:cxn ang="0">
                  <a:pos x="wd2" y="hd2"/>
                </a:cxn>
                <a:cxn ang="5400000">
                  <a:pos x="wd2" y="hd2"/>
                </a:cxn>
                <a:cxn ang="10800000">
                  <a:pos x="wd2" y="hd2"/>
                </a:cxn>
                <a:cxn ang="16200000">
                  <a:pos x="wd2" y="hd2"/>
                </a:cxn>
              </a:cxnLst>
              <a:rect l="0" t="0" r="r" b="b"/>
              <a:pathLst>
                <a:path w="21338" h="21372" extrusionOk="0">
                  <a:moveTo>
                    <a:pt x="10847" y="18604"/>
                  </a:moveTo>
                  <a:cubicBezTo>
                    <a:pt x="15077" y="18467"/>
                    <a:pt x="18455" y="14808"/>
                    <a:pt x="18334" y="10495"/>
                  </a:cubicBezTo>
                  <a:cubicBezTo>
                    <a:pt x="18215" y="6244"/>
                    <a:pt x="14516" y="2685"/>
                    <a:pt x="10369" y="2831"/>
                  </a:cubicBezTo>
                  <a:cubicBezTo>
                    <a:pt x="6206" y="2978"/>
                    <a:pt x="2709" y="6760"/>
                    <a:pt x="2845" y="10971"/>
                  </a:cubicBezTo>
                  <a:cubicBezTo>
                    <a:pt x="2982" y="15213"/>
                    <a:pt x="6678" y="18738"/>
                    <a:pt x="10847" y="18604"/>
                  </a:cubicBezTo>
                  <a:close/>
                  <a:moveTo>
                    <a:pt x="21334" y="10486"/>
                  </a:moveTo>
                  <a:cubicBezTo>
                    <a:pt x="21481" y="16357"/>
                    <a:pt x="16768" y="21256"/>
                    <a:pt x="10867" y="21369"/>
                  </a:cubicBezTo>
                  <a:cubicBezTo>
                    <a:pt x="4848" y="21485"/>
                    <a:pt x="124" y="16959"/>
                    <a:pt x="2" y="10961"/>
                  </a:cubicBezTo>
                  <a:cubicBezTo>
                    <a:pt x="-119" y="5009"/>
                    <a:pt x="4518" y="120"/>
                    <a:pt x="10394" y="2"/>
                  </a:cubicBezTo>
                  <a:cubicBezTo>
                    <a:pt x="16242" y="-115"/>
                    <a:pt x="21188" y="4625"/>
                    <a:pt x="21334" y="10486"/>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07" name="Shape"/>
            <p:cNvSpPr/>
            <p:nvPr/>
          </p:nvSpPr>
          <p:spPr>
            <a:xfrm>
              <a:off x="22709317" y="9002649"/>
              <a:ext cx="177501" cy="179790"/>
            </a:xfrm>
            <a:custGeom>
              <a:avLst/>
              <a:gdLst/>
              <a:ahLst/>
              <a:cxnLst>
                <a:cxn ang="0">
                  <a:pos x="wd2" y="hd2"/>
                </a:cxn>
                <a:cxn ang="5400000">
                  <a:pos x="wd2" y="hd2"/>
                </a:cxn>
                <a:cxn ang="10800000">
                  <a:pos x="wd2" y="hd2"/>
                </a:cxn>
                <a:cxn ang="16200000">
                  <a:pos x="wd2" y="hd2"/>
                </a:cxn>
              </a:cxnLst>
              <a:rect l="0" t="0" r="r" b="b"/>
              <a:pathLst>
                <a:path w="21297" h="21246" extrusionOk="0">
                  <a:moveTo>
                    <a:pt x="18501" y="10498"/>
                  </a:moveTo>
                  <a:cubicBezTo>
                    <a:pt x="18434" y="6267"/>
                    <a:pt x="14957" y="2999"/>
                    <a:pt x="10579" y="3050"/>
                  </a:cubicBezTo>
                  <a:cubicBezTo>
                    <a:pt x="6175" y="3101"/>
                    <a:pt x="2912" y="6412"/>
                    <a:pt x="2984" y="10755"/>
                  </a:cubicBezTo>
                  <a:cubicBezTo>
                    <a:pt x="3056" y="15028"/>
                    <a:pt x="6524" y="18345"/>
                    <a:pt x="10837" y="18265"/>
                  </a:cubicBezTo>
                  <a:cubicBezTo>
                    <a:pt x="15078" y="18187"/>
                    <a:pt x="18567" y="14652"/>
                    <a:pt x="18501" y="10498"/>
                  </a:cubicBezTo>
                  <a:close/>
                  <a:moveTo>
                    <a:pt x="21293" y="10897"/>
                  </a:moveTo>
                  <a:cubicBezTo>
                    <a:pt x="21146" y="16692"/>
                    <a:pt x="16144" y="21435"/>
                    <a:pt x="10387" y="21240"/>
                  </a:cubicBezTo>
                  <a:cubicBezTo>
                    <a:pt x="4597" y="21043"/>
                    <a:pt x="-159" y="16046"/>
                    <a:pt x="4" y="10330"/>
                  </a:cubicBezTo>
                  <a:cubicBezTo>
                    <a:pt x="167" y="4598"/>
                    <a:pt x="5222" y="-165"/>
                    <a:pt x="10963" y="4"/>
                  </a:cubicBezTo>
                  <a:cubicBezTo>
                    <a:pt x="16800" y="175"/>
                    <a:pt x="21441" y="5070"/>
                    <a:pt x="21293" y="10897"/>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08" name="Shape"/>
            <p:cNvSpPr/>
            <p:nvPr/>
          </p:nvSpPr>
          <p:spPr>
            <a:xfrm>
              <a:off x="22381712" y="9330257"/>
              <a:ext cx="178140" cy="177524"/>
            </a:xfrm>
            <a:custGeom>
              <a:avLst/>
              <a:gdLst/>
              <a:ahLst/>
              <a:cxnLst>
                <a:cxn ang="0">
                  <a:pos x="wd2" y="hd2"/>
                </a:cxn>
                <a:cxn ang="5400000">
                  <a:pos x="wd2" y="hd2"/>
                </a:cxn>
                <a:cxn ang="10800000">
                  <a:pos x="wd2" y="hd2"/>
                </a:cxn>
                <a:cxn ang="16200000">
                  <a:pos x="wd2" y="hd2"/>
                </a:cxn>
              </a:cxnLst>
              <a:rect l="0" t="0" r="r" b="b"/>
              <a:pathLst>
                <a:path w="21346" h="21364" extrusionOk="0">
                  <a:moveTo>
                    <a:pt x="10589" y="18591"/>
                  </a:moveTo>
                  <a:cubicBezTo>
                    <a:pt x="14783" y="18672"/>
                    <a:pt x="18404" y="15135"/>
                    <a:pt x="18485" y="10879"/>
                  </a:cubicBezTo>
                  <a:cubicBezTo>
                    <a:pt x="18566" y="6645"/>
                    <a:pt x="15063" y="2944"/>
                    <a:pt x="10881" y="2845"/>
                  </a:cubicBezTo>
                  <a:cubicBezTo>
                    <a:pt x="6718" y="2748"/>
                    <a:pt x="3107" y="6311"/>
                    <a:pt x="3034" y="10589"/>
                  </a:cubicBezTo>
                  <a:cubicBezTo>
                    <a:pt x="2960" y="14929"/>
                    <a:pt x="6341" y="18510"/>
                    <a:pt x="10589" y="18591"/>
                  </a:cubicBezTo>
                  <a:close/>
                  <a:moveTo>
                    <a:pt x="21343" y="10489"/>
                  </a:moveTo>
                  <a:cubicBezTo>
                    <a:pt x="21472" y="16501"/>
                    <a:pt x="16923" y="21258"/>
                    <a:pt x="10947" y="21363"/>
                  </a:cubicBezTo>
                  <a:cubicBezTo>
                    <a:pt x="5005" y="21466"/>
                    <a:pt x="135" y="16836"/>
                    <a:pt x="3" y="10956"/>
                  </a:cubicBezTo>
                  <a:cubicBezTo>
                    <a:pt x="-128" y="5142"/>
                    <a:pt x="4659" y="138"/>
                    <a:pt x="10480" y="3"/>
                  </a:cubicBezTo>
                  <a:cubicBezTo>
                    <a:pt x="16358" y="-134"/>
                    <a:pt x="21216" y="4556"/>
                    <a:pt x="21343" y="10489"/>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09" name="Shape"/>
            <p:cNvSpPr/>
            <p:nvPr/>
          </p:nvSpPr>
          <p:spPr>
            <a:xfrm>
              <a:off x="18248825" y="11560505"/>
              <a:ext cx="216779" cy="226586"/>
            </a:xfrm>
            <a:custGeom>
              <a:avLst/>
              <a:gdLst/>
              <a:ahLst/>
              <a:cxnLst>
                <a:cxn ang="0">
                  <a:pos x="wd2" y="hd2"/>
                </a:cxn>
                <a:cxn ang="5400000">
                  <a:pos x="wd2" y="hd2"/>
                </a:cxn>
                <a:cxn ang="10800000">
                  <a:pos x="wd2" y="hd2"/>
                </a:cxn>
                <a:cxn ang="16200000">
                  <a:pos x="wd2" y="hd2"/>
                </a:cxn>
              </a:cxnLst>
              <a:rect l="0" t="0" r="r" b="b"/>
              <a:pathLst>
                <a:path w="21600" h="20812" extrusionOk="0">
                  <a:moveTo>
                    <a:pt x="19311" y="8196"/>
                  </a:moveTo>
                  <a:cubicBezTo>
                    <a:pt x="17158" y="7823"/>
                    <a:pt x="15492" y="7535"/>
                    <a:pt x="13810" y="7244"/>
                  </a:cubicBezTo>
                  <a:cubicBezTo>
                    <a:pt x="13550" y="5519"/>
                    <a:pt x="13334" y="4088"/>
                    <a:pt x="13064" y="2294"/>
                  </a:cubicBezTo>
                  <a:cubicBezTo>
                    <a:pt x="11365" y="2364"/>
                    <a:pt x="9887" y="2425"/>
                    <a:pt x="8518" y="2482"/>
                  </a:cubicBezTo>
                  <a:cubicBezTo>
                    <a:pt x="8156" y="4426"/>
                    <a:pt x="7889" y="5861"/>
                    <a:pt x="7604" y="7392"/>
                  </a:cubicBezTo>
                  <a:cubicBezTo>
                    <a:pt x="5748" y="7676"/>
                    <a:pt x="4058" y="7934"/>
                    <a:pt x="1995" y="8250"/>
                  </a:cubicBezTo>
                  <a:cubicBezTo>
                    <a:pt x="2078" y="9859"/>
                    <a:pt x="2149" y="11251"/>
                    <a:pt x="2219" y="12617"/>
                  </a:cubicBezTo>
                  <a:cubicBezTo>
                    <a:pt x="4271" y="12840"/>
                    <a:pt x="5847" y="13012"/>
                    <a:pt x="7573" y="13200"/>
                  </a:cubicBezTo>
                  <a:cubicBezTo>
                    <a:pt x="7898" y="14871"/>
                    <a:pt x="8200" y="16427"/>
                    <a:pt x="8515" y="18048"/>
                  </a:cubicBezTo>
                  <a:cubicBezTo>
                    <a:pt x="10189" y="18048"/>
                    <a:pt x="11703" y="18048"/>
                    <a:pt x="13167" y="18048"/>
                  </a:cubicBezTo>
                  <a:cubicBezTo>
                    <a:pt x="13435" y="16293"/>
                    <a:pt x="13656" y="14846"/>
                    <a:pt x="13900" y="13252"/>
                  </a:cubicBezTo>
                  <a:cubicBezTo>
                    <a:pt x="15757" y="13013"/>
                    <a:pt x="17442" y="12797"/>
                    <a:pt x="19311" y="12556"/>
                  </a:cubicBezTo>
                  <a:cubicBezTo>
                    <a:pt x="19311" y="11053"/>
                    <a:pt x="19311" y="9765"/>
                    <a:pt x="19311" y="8196"/>
                  </a:cubicBezTo>
                  <a:close/>
                  <a:moveTo>
                    <a:pt x="5233" y="15437"/>
                  </a:moveTo>
                  <a:cubicBezTo>
                    <a:pt x="3470" y="15185"/>
                    <a:pt x="1904" y="14961"/>
                    <a:pt x="0" y="14689"/>
                  </a:cubicBezTo>
                  <a:cubicBezTo>
                    <a:pt x="0" y="11859"/>
                    <a:pt x="0" y="9126"/>
                    <a:pt x="0" y="6103"/>
                  </a:cubicBezTo>
                  <a:cubicBezTo>
                    <a:pt x="1709" y="5825"/>
                    <a:pt x="3381" y="5552"/>
                    <a:pt x="5266" y="5244"/>
                  </a:cubicBezTo>
                  <a:cubicBezTo>
                    <a:pt x="5486" y="3755"/>
                    <a:pt x="5696" y="2326"/>
                    <a:pt x="5931" y="731"/>
                  </a:cubicBezTo>
                  <a:cubicBezTo>
                    <a:pt x="9078" y="-371"/>
                    <a:pt x="12177" y="-42"/>
                    <a:pt x="15524" y="512"/>
                  </a:cubicBezTo>
                  <a:cubicBezTo>
                    <a:pt x="15792" y="2046"/>
                    <a:pt x="16042" y="3476"/>
                    <a:pt x="16344" y="5201"/>
                  </a:cubicBezTo>
                  <a:cubicBezTo>
                    <a:pt x="17924" y="5466"/>
                    <a:pt x="19597" y="5748"/>
                    <a:pt x="21600" y="6085"/>
                  </a:cubicBezTo>
                  <a:cubicBezTo>
                    <a:pt x="21600" y="8862"/>
                    <a:pt x="21600" y="11600"/>
                    <a:pt x="21600" y="14561"/>
                  </a:cubicBezTo>
                  <a:cubicBezTo>
                    <a:pt x="19826" y="14886"/>
                    <a:pt x="18145" y="15194"/>
                    <a:pt x="16310" y="15530"/>
                  </a:cubicBezTo>
                  <a:cubicBezTo>
                    <a:pt x="16089" y="17009"/>
                    <a:pt x="15874" y="18452"/>
                    <a:pt x="15638" y="20030"/>
                  </a:cubicBezTo>
                  <a:cubicBezTo>
                    <a:pt x="12486" y="21229"/>
                    <a:pt x="9398" y="20813"/>
                    <a:pt x="6093" y="20336"/>
                  </a:cubicBezTo>
                  <a:cubicBezTo>
                    <a:pt x="5810" y="18724"/>
                    <a:pt x="5560" y="17298"/>
                    <a:pt x="5233" y="15437"/>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10" name="Shape"/>
            <p:cNvSpPr/>
            <p:nvPr/>
          </p:nvSpPr>
          <p:spPr>
            <a:xfrm>
              <a:off x="20542070" y="9405859"/>
              <a:ext cx="103479" cy="25117"/>
            </a:xfrm>
            <a:custGeom>
              <a:avLst/>
              <a:gdLst/>
              <a:ahLst/>
              <a:cxnLst>
                <a:cxn ang="0">
                  <a:pos x="wd2" y="hd2"/>
                </a:cxn>
                <a:cxn ang="5400000">
                  <a:pos x="wd2" y="hd2"/>
                </a:cxn>
                <a:cxn ang="10800000">
                  <a:pos x="wd2" y="hd2"/>
                </a:cxn>
                <a:cxn ang="16200000">
                  <a:pos x="wd2" y="hd2"/>
                </a:cxn>
              </a:cxnLst>
              <a:rect l="0" t="0" r="r" b="b"/>
              <a:pathLst>
                <a:path w="21600" h="15700" extrusionOk="0">
                  <a:moveTo>
                    <a:pt x="0" y="5871"/>
                  </a:moveTo>
                  <a:cubicBezTo>
                    <a:pt x="7095" y="-1372"/>
                    <a:pt x="14023" y="-1885"/>
                    <a:pt x="21600" y="4176"/>
                  </a:cubicBezTo>
                  <a:cubicBezTo>
                    <a:pt x="16137" y="18742"/>
                    <a:pt x="7583" y="19715"/>
                    <a:pt x="0" y="5871"/>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11" name="Shape"/>
            <p:cNvSpPr/>
            <p:nvPr/>
          </p:nvSpPr>
          <p:spPr>
            <a:xfrm>
              <a:off x="20529474" y="9506661"/>
              <a:ext cx="104641" cy="18561"/>
            </a:xfrm>
            <a:custGeom>
              <a:avLst/>
              <a:gdLst/>
              <a:ahLst/>
              <a:cxnLst>
                <a:cxn ang="0">
                  <a:pos x="wd2" y="hd2"/>
                </a:cxn>
                <a:cxn ang="5400000">
                  <a:pos x="wd2" y="hd2"/>
                </a:cxn>
                <a:cxn ang="10800000">
                  <a:pos x="wd2" y="hd2"/>
                </a:cxn>
                <a:cxn ang="16200000">
                  <a:pos x="wd2" y="hd2"/>
                </a:cxn>
              </a:cxnLst>
              <a:rect l="0" t="0" r="r" b="b"/>
              <a:pathLst>
                <a:path w="21600" h="15575" extrusionOk="0">
                  <a:moveTo>
                    <a:pt x="21600" y="15575"/>
                  </a:moveTo>
                  <a:cubicBezTo>
                    <a:pt x="14679" y="15575"/>
                    <a:pt x="7758" y="15575"/>
                    <a:pt x="0" y="15575"/>
                  </a:cubicBezTo>
                  <a:cubicBezTo>
                    <a:pt x="5324" y="-4341"/>
                    <a:pt x="13444" y="-6025"/>
                    <a:pt x="21600" y="15575"/>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12" name="Shape"/>
            <p:cNvSpPr/>
            <p:nvPr/>
          </p:nvSpPr>
          <p:spPr>
            <a:xfrm>
              <a:off x="20957883" y="9380659"/>
              <a:ext cx="23799" cy="84620"/>
            </a:xfrm>
            <a:custGeom>
              <a:avLst/>
              <a:gdLst/>
              <a:ahLst/>
              <a:cxnLst>
                <a:cxn ang="0">
                  <a:pos x="wd2" y="hd2"/>
                </a:cxn>
                <a:cxn ang="5400000">
                  <a:pos x="wd2" y="hd2"/>
                </a:cxn>
                <a:cxn ang="10800000">
                  <a:pos x="wd2" y="hd2"/>
                </a:cxn>
                <a:cxn ang="16200000">
                  <a:pos x="wd2" y="hd2"/>
                </a:cxn>
              </a:cxnLst>
              <a:rect l="0" t="0" r="r" b="b"/>
              <a:pathLst>
                <a:path w="15717" h="21600" extrusionOk="0">
                  <a:moveTo>
                    <a:pt x="7566" y="0"/>
                  </a:moveTo>
                  <a:cubicBezTo>
                    <a:pt x="17732" y="6888"/>
                    <a:pt x="18885" y="13678"/>
                    <a:pt x="8205" y="21600"/>
                  </a:cubicBezTo>
                  <a:cubicBezTo>
                    <a:pt x="-2534" y="12104"/>
                    <a:pt x="-2715" y="10287"/>
                    <a:pt x="7566"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13" name="Shape"/>
            <p:cNvSpPr/>
            <p:nvPr/>
          </p:nvSpPr>
          <p:spPr>
            <a:xfrm>
              <a:off x="20945278" y="9078252"/>
              <a:ext cx="24853" cy="201986"/>
            </a:xfrm>
            <a:custGeom>
              <a:avLst/>
              <a:gdLst/>
              <a:ahLst/>
              <a:cxnLst>
                <a:cxn ang="0">
                  <a:pos x="wd2" y="hd2"/>
                </a:cxn>
                <a:cxn ang="5400000">
                  <a:pos x="wd2" y="hd2"/>
                </a:cxn>
                <a:cxn ang="10800000">
                  <a:pos x="wd2" y="hd2"/>
                </a:cxn>
                <a:cxn ang="16200000">
                  <a:pos x="wd2" y="hd2"/>
                </a:cxn>
              </a:cxnLst>
              <a:rect l="0" t="0" r="r" b="b"/>
              <a:pathLst>
                <a:path w="15119" h="21600" extrusionOk="0">
                  <a:moveTo>
                    <a:pt x="5229" y="0"/>
                  </a:moveTo>
                  <a:cubicBezTo>
                    <a:pt x="17901" y="3637"/>
                    <a:pt x="18563" y="16935"/>
                    <a:pt x="6248" y="21600"/>
                  </a:cubicBezTo>
                  <a:cubicBezTo>
                    <a:pt x="-3037" y="17689"/>
                    <a:pt x="923" y="14161"/>
                    <a:pt x="932" y="10794"/>
                  </a:cubicBezTo>
                  <a:cubicBezTo>
                    <a:pt x="940" y="7380"/>
                    <a:pt x="-2988" y="3829"/>
                    <a:pt x="5229"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14" name="Shape"/>
            <p:cNvSpPr/>
            <p:nvPr/>
          </p:nvSpPr>
          <p:spPr>
            <a:xfrm>
              <a:off x="20542070" y="9216856"/>
              <a:ext cx="111132" cy="24311"/>
            </a:xfrm>
            <a:custGeom>
              <a:avLst/>
              <a:gdLst/>
              <a:ahLst/>
              <a:cxnLst>
                <a:cxn ang="0">
                  <a:pos x="wd2" y="hd2"/>
                </a:cxn>
                <a:cxn ang="5400000">
                  <a:pos x="wd2" y="hd2"/>
                </a:cxn>
                <a:cxn ang="10800000">
                  <a:pos x="wd2" y="hd2"/>
                </a:cxn>
                <a:cxn ang="16200000">
                  <a:pos x="wd2" y="hd2"/>
                </a:cxn>
              </a:cxnLst>
              <a:rect l="0" t="0" r="r" b="b"/>
              <a:pathLst>
                <a:path w="21600" h="14636" extrusionOk="0">
                  <a:moveTo>
                    <a:pt x="0" y="8089"/>
                  </a:moveTo>
                  <a:cubicBezTo>
                    <a:pt x="6420" y="-2603"/>
                    <a:pt x="12905" y="-2212"/>
                    <a:pt x="21600" y="6416"/>
                  </a:cubicBezTo>
                  <a:cubicBezTo>
                    <a:pt x="13136" y="18997"/>
                    <a:pt x="6590" y="15136"/>
                    <a:pt x="0" y="8089"/>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15" name="Shape"/>
            <p:cNvSpPr/>
            <p:nvPr/>
          </p:nvSpPr>
          <p:spPr>
            <a:xfrm>
              <a:off x="20542070" y="9128652"/>
              <a:ext cx="100335" cy="22356"/>
            </a:xfrm>
            <a:custGeom>
              <a:avLst/>
              <a:gdLst/>
              <a:ahLst/>
              <a:cxnLst>
                <a:cxn ang="0">
                  <a:pos x="wd2" y="hd2"/>
                </a:cxn>
                <a:cxn ang="5400000">
                  <a:pos x="wd2" y="hd2"/>
                </a:cxn>
                <a:cxn ang="10800000">
                  <a:pos x="wd2" y="hd2"/>
                </a:cxn>
                <a:cxn ang="16200000">
                  <a:pos x="wd2" y="hd2"/>
                </a:cxn>
              </a:cxnLst>
              <a:rect l="0" t="0" r="r" b="b"/>
              <a:pathLst>
                <a:path w="21600" h="14053" extrusionOk="0">
                  <a:moveTo>
                    <a:pt x="0" y="8306"/>
                  </a:moveTo>
                  <a:cubicBezTo>
                    <a:pt x="7208" y="-2105"/>
                    <a:pt x="14414" y="-2930"/>
                    <a:pt x="21600" y="6970"/>
                  </a:cubicBezTo>
                  <a:cubicBezTo>
                    <a:pt x="14511" y="18670"/>
                    <a:pt x="7239" y="13501"/>
                    <a:pt x="0" y="8306"/>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16" name="Shape"/>
            <p:cNvSpPr/>
            <p:nvPr/>
          </p:nvSpPr>
          <p:spPr>
            <a:xfrm>
              <a:off x="15917775" y="9103452"/>
              <a:ext cx="404417" cy="402321"/>
            </a:xfrm>
            <a:custGeom>
              <a:avLst/>
              <a:gdLst/>
              <a:ahLst/>
              <a:cxnLst>
                <a:cxn ang="0">
                  <a:pos x="wd2" y="hd2"/>
                </a:cxn>
                <a:cxn ang="5400000">
                  <a:pos x="wd2" y="hd2"/>
                </a:cxn>
                <a:cxn ang="10800000">
                  <a:pos x="wd2" y="hd2"/>
                </a:cxn>
                <a:cxn ang="16200000">
                  <a:pos x="wd2" y="hd2"/>
                </a:cxn>
              </a:cxnLst>
              <a:rect l="0" t="0" r="r" b="b"/>
              <a:pathLst>
                <a:path w="21410" h="21506" extrusionOk="0">
                  <a:moveTo>
                    <a:pt x="1384" y="7177"/>
                  </a:moveTo>
                  <a:cubicBezTo>
                    <a:pt x="1481" y="9702"/>
                    <a:pt x="1031" y="11813"/>
                    <a:pt x="1744" y="14125"/>
                  </a:cubicBezTo>
                  <a:cubicBezTo>
                    <a:pt x="3575" y="14125"/>
                    <a:pt x="5344" y="14125"/>
                    <a:pt x="7339" y="14125"/>
                  </a:cubicBezTo>
                  <a:cubicBezTo>
                    <a:pt x="7394" y="15272"/>
                    <a:pt x="7439" y="16199"/>
                    <a:pt x="7483" y="17126"/>
                  </a:cubicBezTo>
                  <a:cubicBezTo>
                    <a:pt x="7530" y="18119"/>
                    <a:pt x="7577" y="19112"/>
                    <a:pt x="7621" y="20059"/>
                  </a:cubicBezTo>
                  <a:cubicBezTo>
                    <a:pt x="9962" y="20059"/>
                    <a:pt x="11973" y="20059"/>
                    <a:pt x="14091" y="20059"/>
                  </a:cubicBezTo>
                  <a:cubicBezTo>
                    <a:pt x="14188" y="18026"/>
                    <a:pt x="14277" y="16168"/>
                    <a:pt x="14380" y="14012"/>
                  </a:cubicBezTo>
                  <a:cubicBezTo>
                    <a:pt x="16446" y="14012"/>
                    <a:pt x="18284" y="14012"/>
                    <a:pt x="20150" y="14012"/>
                  </a:cubicBezTo>
                  <a:cubicBezTo>
                    <a:pt x="20150" y="11594"/>
                    <a:pt x="20150" y="9503"/>
                    <a:pt x="20150" y="7364"/>
                  </a:cubicBezTo>
                  <a:cubicBezTo>
                    <a:pt x="18086" y="7267"/>
                    <a:pt x="16246" y="7182"/>
                    <a:pt x="14346" y="7093"/>
                  </a:cubicBezTo>
                  <a:cubicBezTo>
                    <a:pt x="14247" y="4920"/>
                    <a:pt x="14162" y="3061"/>
                    <a:pt x="14078" y="1215"/>
                  </a:cubicBezTo>
                  <a:cubicBezTo>
                    <a:pt x="11772" y="1215"/>
                    <a:pt x="9754" y="1215"/>
                    <a:pt x="7612" y="1215"/>
                  </a:cubicBezTo>
                  <a:cubicBezTo>
                    <a:pt x="7516" y="3234"/>
                    <a:pt x="7427" y="5095"/>
                    <a:pt x="7328" y="7177"/>
                  </a:cubicBezTo>
                  <a:cubicBezTo>
                    <a:pt x="5329" y="7177"/>
                    <a:pt x="3561" y="7177"/>
                    <a:pt x="1384" y="7177"/>
                  </a:cubicBezTo>
                  <a:close/>
                  <a:moveTo>
                    <a:pt x="6180" y="21355"/>
                  </a:moveTo>
                  <a:cubicBezTo>
                    <a:pt x="6180" y="19313"/>
                    <a:pt x="6180" y="17459"/>
                    <a:pt x="6180" y="15344"/>
                  </a:cubicBezTo>
                  <a:cubicBezTo>
                    <a:pt x="4075" y="15344"/>
                    <a:pt x="2306" y="15344"/>
                    <a:pt x="637" y="15344"/>
                  </a:cubicBezTo>
                  <a:cubicBezTo>
                    <a:pt x="-68" y="13327"/>
                    <a:pt x="-190" y="9823"/>
                    <a:pt x="282" y="6111"/>
                  </a:cubicBezTo>
                  <a:cubicBezTo>
                    <a:pt x="1116" y="6047"/>
                    <a:pt x="2016" y="5951"/>
                    <a:pt x="2918" y="5918"/>
                  </a:cubicBezTo>
                  <a:cubicBezTo>
                    <a:pt x="3854" y="5883"/>
                    <a:pt x="4793" y="5910"/>
                    <a:pt x="5991" y="5910"/>
                  </a:cubicBezTo>
                  <a:cubicBezTo>
                    <a:pt x="6091" y="3912"/>
                    <a:pt x="6183" y="2061"/>
                    <a:pt x="6285" y="0"/>
                  </a:cubicBezTo>
                  <a:cubicBezTo>
                    <a:pt x="9300" y="0"/>
                    <a:pt x="12157" y="0"/>
                    <a:pt x="15306" y="0"/>
                  </a:cubicBezTo>
                  <a:cubicBezTo>
                    <a:pt x="15403" y="1866"/>
                    <a:pt x="15500" y="3717"/>
                    <a:pt x="15614" y="5907"/>
                  </a:cubicBezTo>
                  <a:cubicBezTo>
                    <a:pt x="17578" y="5907"/>
                    <a:pt x="19415" y="5907"/>
                    <a:pt x="21410" y="5907"/>
                  </a:cubicBezTo>
                  <a:cubicBezTo>
                    <a:pt x="21410" y="9146"/>
                    <a:pt x="21410" y="12035"/>
                    <a:pt x="21410" y="15165"/>
                  </a:cubicBezTo>
                  <a:cubicBezTo>
                    <a:pt x="19468" y="15270"/>
                    <a:pt x="17630" y="15369"/>
                    <a:pt x="15551" y="15482"/>
                  </a:cubicBezTo>
                  <a:cubicBezTo>
                    <a:pt x="15551" y="17412"/>
                    <a:pt x="15551" y="19193"/>
                    <a:pt x="15551" y="21317"/>
                  </a:cubicBezTo>
                  <a:cubicBezTo>
                    <a:pt x="12380" y="21600"/>
                    <a:pt x="9452" y="21523"/>
                    <a:pt x="6180" y="21355"/>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17" name="Shape"/>
            <p:cNvSpPr/>
            <p:nvPr/>
          </p:nvSpPr>
          <p:spPr>
            <a:xfrm>
              <a:off x="15942974" y="9796467"/>
              <a:ext cx="560510" cy="22245"/>
            </a:xfrm>
            <a:custGeom>
              <a:avLst/>
              <a:gdLst/>
              <a:ahLst/>
              <a:cxnLst>
                <a:cxn ang="0">
                  <a:pos x="wd2" y="hd2"/>
                </a:cxn>
                <a:cxn ang="5400000">
                  <a:pos x="wd2" y="hd2"/>
                </a:cxn>
                <a:cxn ang="10800000">
                  <a:pos x="wd2" y="hd2"/>
                </a:cxn>
                <a:cxn ang="16200000">
                  <a:pos x="wd2" y="hd2"/>
                </a:cxn>
              </a:cxnLst>
              <a:rect l="0" t="0" r="r" b="b"/>
              <a:pathLst>
                <a:path w="21600" h="18096" extrusionOk="0">
                  <a:moveTo>
                    <a:pt x="0" y="10591"/>
                  </a:moveTo>
                  <a:cubicBezTo>
                    <a:pt x="1760" y="-2873"/>
                    <a:pt x="19899" y="-3392"/>
                    <a:pt x="21600" y="8417"/>
                  </a:cubicBezTo>
                  <a:cubicBezTo>
                    <a:pt x="21254" y="12677"/>
                    <a:pt x="21032" y="17790"/>
                    <a:pt x="20809" y="17804"/>
                  </a:cubicBezTo>
                  <a:cubicBezTo>
                    <a:pt x="14209" y="18208"/>
                    <a:pt x="7609" y="18152"/>
                    <a:pt x="1008" y="17884"/>
                  </a:cubicBezTo>
                  <a:cubicBezTo>
                    <a:pt x="794" y="17875"/>
                    <a:pt x="579" y="14897"/>
                    <a:pt x="0" y="10591"/>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18" name="Shape"/>
            <p:cNvSpPr/>
            <p:nvPr/>
          </p:nvSpPr>
          <p:spPr>
            <a:xfrm>
              <a:off x="15942974" y="9733466"/>
              <a:ext cx="373887" cy="24117"/>
            </a:xfrm>
            <a:custGeom>
              <a:avLst/>
              <a:gdLst/>
              <a:ahLst/>
              <a:cxnLst>
                <a:cxn ang="0">
                  <a:pos x="wd2" y="hd2"/>
                </a:cxn>
                <a:cxn ang="5400000">
                  <a:pos x="wd2" y="hd2"/>
                </a:cxn>
                <a:cxn ang="10800000">
                  <a:pos x="wd2" y="hd2"/>
                </a:cxn>
                <a:cxn ang="16200000">
                  <a:pos x="wd2" y="hd2"/>
                </a:cxn>
              </a:cxnLst>
              <a:rect l="0" t="0" r="r" b="b"/>
              <a:pathLst>
                <a:path w="21600" h="16671" extrusionOk="0">
                  <a:moveTo>
                    <a:pt x="21600" y="12033"/>
                  </a:moveTo>
                  <a:cubicBezTo>
                    <a:pt x="21294" y="13647"/>
                    <a:pt x="20989" y="16671"/>
                    <a:pt x="20683" y="16671"/>
                  </a:cubicBezTo>
                  <a:cubicBezTo>
                    <a:pt x="14062" y="16648"/>
                    <a:pt x="7440" y="16336"/>
                    <a:pt x="819" y="15746"/>
                  </a:cubicBezTo>
                  <a:cubicBezTo>
                    <a:pt x="630" y="15729"/>
                    <a:pt x="443" y="12072"/>
                    <a:pt x="0" y="7450"/>
                  </a:cubicBezTo>
                  <a:cubicBezTo>
                    <a:pt x="2517" y="-4929"/>
                    <a:pt x="4903" y="2147"/>
                    <a:pt x="7204" y="918"/>
                  </a:cubicBezTo>
                  <a:cubicBezTo>
                    <a:pt x="9625" y="-376"/>
                    <a:pt x="12054" y="373"/>
                    <a:pt x="14480" y="701"/>
                  </a:cubicBezTo>
                  <a:cubicBezTo>
                    <a:pt x="16849" y="1021"/>
                    <a:pt x="19235" y="-883"/>
                    <a:pt x="21588" y="2286"/>
                  </a:cubicBezTo>
                  <a:cubicBezTo>
                    <a:pt x="21592" y="5536"/>
                    <a:pt x="21596" y="8784"/>
                    <a:pt x="21600" y="12033"/>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19" name="Shape"/>
            <p:cNvSpPr/>
            <p:nvPr/>
          </p:nvSpPr>
          <p:spPr>
            <a:xfrm>
              <a:off x="15753973" y="9720866"/>
              <a:ext cx="121509" cy="107578"/>
            </a:xfrm>
            <a:custGeom>
              <a:avLst/>
              <a:gdLst/>
              <a:ahLst/>
              <a:cxnLst>
                <a:cxn ang="0">
                  <a:pos x="wd2" y="hd2"/>
                </a:cxn>
                <a:cxn ang="5400000">
                  <a:pos x="wd2" y="hd2"/>
                </a:cxn>
                <a:cxn ang="10800000">
                  <a:pos x="wd2" y="hd2"/>
                </a:cxn>
                <a:cxn ang="16200000">
                  <a:pos x="wd2" y="hd2"/>
                </a:cxn>
              </a:cxnLst>
              <a:rect l="0" t="0" r="r" b="b"/>
              <a:pathLst>
                <a:path w="21600" h="21600" extrusionOk="0">
                  <a:moveTo>
                    <a:pt x="11656" y="13823"/>
                  </a:moveTo>
                  <a:cubicBezTo>
                    <a:pt x="7476" y="13376"/>
                    <a:pt x="3738" y="12976"/>
                    <a:pt x="0" y="12575"/>
                  </a:cubicBezTo>
                  <a:cubicBezTo>
                    <a:pt x="3114" y="7164"/>
                    <a:pt x="7421" y="9659"/>
                    <a:pt x="11561" y="8002"/>
                  </a:cubicBezTo>
                  <a:cubicBezTo>
                    <a:pt x="10930" y="5680"/>
                    <a:pt x="10295" y="3343"/>
                    <a:pt x="9386" y="0"/>
                  </a:cubicBezTo>
                  <a:cubicBezTo>
                    <a:pt x="15862" y="1100"/>
                    <a:pt x="17478" y="6950"/>
                    <a:pt x="21600" y="9994"/>
                  </a:cubicBezTo>
                  <a:cubicBezTo>
                    <a:pt x="18445" y="15262"/>
                    <a:pt x="15949" y="20025"/>
                    <a:pt x="9327" y="21600"/>
                  </a:cubicBezTo>
                  <a:cubicBezTo>
                    <a:pt x="10309" y="18321"/>
                    <a:pt x="10959" y="16150"/>
                    <a:pt x="11656" y="13823"/>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20" name="Shape"/>
            <p:cNvSpPr/>
            <p:nvPr/>
          </p:nvSpPr>
          <p:spPr>
            <a:xfrm>
              <a:off x="18097619" y="9342856"/>
              <a:ext cx="503204" cy="445551"/>
            </a:xfrm>
            <a:custGeom>
              <a:avLst/>
              <a:gdLst/>
              <a:ahLst/>
              <a:cxnLst>
                <a:cxn ang="0">
                  <a:pos x="wd2" y="hd2"/>
                </a:cxn>
                <a:cxn ang="5400000">
                  <a:pos x="wd2" y="hd2"/>
                </a:cxn>
                <a:cxn ang="10800000">
                  <a:pos x="wd2" y="hd2"/>
                </a:cxn>
                <a:cxn ang="16200000">
                  <a:pos x="wd2" y="hd2"/>
                </a:cxn>
              </a:cxnLst>
              <a:rect l="0" t="0" r="r" b="b"/>
              <a:pathLst>
                <a:path w="20972" h="19950" extrusionOk="0">
                  <a:moveTo>
                    <a:pt x="10474" y="4253"/>
                  </a:moveTo>
                  <a:cubicBezTo>
                    <a:pt x="9863" y="3523"/>
                    <a:pt x="9449" y="2960"/>
                    <a:pt x="8972" y="2468"/>
                  </a:cubicBezTo>
                  <a:cubicBezTo>
                    <a:pt x="7254" y="694"/>
                    <a:pt x="4949" y="574"/>
                    <a:pt x="3088" y="2158"/>
                  </a:cubicBezTo>
                  <a:cubicBezTo>
                    <a:pt x="1863" y="3202"/>
                    <a:pt x="1187" y="4577"/>
                    <a:pt x="1045" y="6257"/>
                  </a:cubicBezTo>
                  <a:cubicBezTo>
                    <a:pt x="873" y="8296"/>
                    <a:pt x="1416" y="10141"/>
                    <a:pt x="2412" y="11836"/>
                  </a:cubicBezTo>
                  <a:cubicBezTo>
                    <a:pt x="4198" y="14874"/>
                    <a:pt x="6789" y="16932"/>
                    <a:pt x="9710" y="18544"/>
                  </a:cubicBezTo>
                  <a:cubicBezTo>
                    <a:pt x="10077" y="18747"/>
                    <a:pt x="10685" y="18830"/>
                    <a:pt x="11026" y="18642"/>
                  </a:cubicBezTo>
                  <a:cubicBezTo>
                    <a:pt x="14574" y="16684"/>
                    <a:pt x="17763" y="14236"/>
                    <a:pt x="19297" y="10090"/>
                  </a:cubicBezTo>
                  <a:cubicBezTo>
                    <a:pt x="19775" y="8801"/>
                    <a:pt x="19898" y="7243"/>
                    <a:pt x="19785" y="5845"/>
                  </a:cubicBezTo>
                  <a:cubicBezTo>
                    <a:pt x="19600" y="3563"/>
                    <a:pt x="18317" y="1974"/>
                    <a:pt x="16253" y="1279"/>
                  </a:cubicBezTo>
                  <a:cubicBezTo>
                    <a:pt x="14258" y="608"/>
                    <a:pt x="12701" y="1469"/>
                    <a:pt x="11423" y="3098"/>
                  </a:cubicBezTo>
                  <a:cubicBezTo>
                    <a:pt x="11169" y="3422"/>
                    <a:pt x="10901" y="3734"/>
                    <a:pt x="10474" y="4253"/>
                  </a:cubicBezTo>
                  <a:close/>
                  <a:moveTo>
                    <a:pt x="10739" y="2188"/>
                  </a:moveTo>
                  <a:cubicBezTo>
                    <a:pt x="10846" y="2087"/>
                    <a:pt x="11057" y="1906"/>
                    <a:pt x="11247" y="1703"/>
                  </a:cubicBezTo>
                  <a:cubicBezTo>
                    <a:pt x="14314" y="-1562"/>
                    <a:pt x="19372" y="77"/>
                    <a:pt x="20678" y="4835"/>
                  </a:cubicBezTo>
                  <a:cubicBezTo>
                    <a:pt x="21156" y="6579"/>
                    <a:pt x="21031" y="8308"/>
                    <a:pt x="20455" y="9967"/>
                  </a:cubicBezTo>
                  <a:cubicBezTo>
                    <a:pt x="18757" y="14857"/>
                    <a:pt x="15164" y="17708"/>
                    <a:pt x="10981" y="19859"/>
                  </a:cubicBezTo>
                  <a:cubicBezTo>
                    <a:pt x="10632" y="20038"/>
                    <a:pt x="10037" y="19932"/>
                    <a:pt x="9658" y="19733"/>
                  </a:cubicBezTo>
                  <a:cubicBezTo>
                    <a:pt x="6456" y="18055"/>
                    <a:pt x="3540" y="15918"/>
                    <a:pt x="1703" y="12565"/>
                  </a:cubicBezTo>
                  <a:cubicBezTo>
                    <a:pt x="870" y="11045"/>
                    <a:pt x="241" y="9244"/>
                    <a:pt x="47" y="7503"/>
                  </a:cubicBezTo>
                  <a:cubicBezTo>
                    <a:pt x="-444" y="3088"/>
                    <a:pt x="3000" y="-650"/>
                    <a:pt x="6771" y="148"/>
                  </a:cubicBezTo>
                  <a:cubicBezTo>
                    <a:pt x="8084" y="426"/>
                    <a:pt x="9268" y="1407"/>
                    <a:pt x="10739" y="2188"/>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21" name="Shape"/>
            <p:cNvSpPr/>
            <p:nvPr/>
          </p:nvSpPr>
          <p:spPr>
            <a:xfrm>
              <a:off x="13712727" y="11623504"/>
              <a:ext cx="370626" cy="368999"/>
            </a:xfrm>
            <a:custGeom>
              <a:avLst/>
              <a:gdLst/>
              <a:ahLst/>
              <a:cxnLst>
                <a:cxn ang="0">
                  <a:pos x="wd2" y="hd2"/>
                </a:cxn>
                <a:cxn ang="5400000">
                  <a:pos x="wd2" y="hd2"/>
                </a:cxn>
                <a:cxn ang="10800000">
                  <a:pos x="wd2" y="hd2"/>
                </a:cxn>
                <a:cxn ang="16200000">
                  <a:pos x="wd2" y="hd2"/>
                </a:cxn>
              </a:cxnLst>
              <a:rect l="0" t="0" r="r" b="b"/>
              <a:pathLst>
                <a:path w="21600" h="21600" extrusionOk="0">
                  <a:moveTo>
                    <a:pt x="7264" y="20238"/>
                  </a:moveTo>
                  <a:cubicBezTo>
                    <a:pt x="9777" y="20238"/>
                    <a:pt x="11859" y="20238"/>
                    <a:pt x="13990" y="20238"/>
                  </a:cubicBezTo>
                  <a:cubicBezTo>
                    <a:pt x="14096" y="18138"/>
                    <a:pt x="14190" y="16291"/>
                    <a:pt x="14287" y="14376"/>
                  </a:cubicBezTo>
                  <a:cubicBezTo>
                    <a:pt x="16448" y="14264"/>
                    <a:pt x="18288" y="14170"/>
                    <a:pt x="20170" y="14072"/>
                  </a:cubicBezTo>
                  <a:cubicBezTo>
                    <a:pt x="20170" y="11765"/>
                    <a:pt x="20170" y="9735"/>
                    <a:pt x="20170" y="7564"/>
                  </a:cubicBezTo>
                  <a:cubicBezTo>
                    <a:pt x="18162" y="7470"/>
                    <a:pt x="16323" y="7385"/>
                    <a:pt x="14284" y="7290"/>
                  </a:cubicBezTo>
                  <a:cubicBezTo>
                    <a:pt x="14221" y="6169"/>
                    <a:pt x="14164" y="5251"/>
                    <a:pt x="14118" y="4332"/>
                  </a:cubicBezTo>
                  <a:cubicBezTo>
                    <a:pt x="14068" y="3335"/>
                    <a:pt x="14027" y="2337"/>
                    <a:pt x="13983" y="1361"/>
                  </a:cubicBezTo>
                  <a:cubicBezTo>
                    <a:pt x="11639" y="1361"/>
                    <a:pt x="9616" y="1361"/>
                    <a:pt x="7483" y="1361"/>
                  </a:cubicBezTo>
                  <a:cubicBezTo>
                    <a:pt x="7362" y="3458"/>
                    <a:pt x="7251" y="5376"/>
                    <a:pt x="7124" y="7585"/>
                  </a:cubicBezTo>
                  <a:cubicBezTo>
                    <a:pt x="4943" y="7585"/>
                    <a:pt x="3111" y="7585"/>
                    <a:pt x="1328" y="7585"/>
                  </a:cubicBezTo>
                  <a:cubicBezTo>
                    <a:pt x="1328" y="9937"/>
                    <a:pt x="1328" y="11964"/>
                    <a:pt x="1328" y="14082"/>
                  </a:cubicBezTo>
                  <a:cubicBezTo>
                    <a:pt x="3378" y="14192"/>
                    <a:pt x="5216" y="14291"/>
                    <a:pt x="7264" y="14401"/>
                  </a:cubicBezTo>
                  <a:cubicBezTo>
                    <a:pt x="7264" y="16416"/>
                    <a:pt x="7264" y="18186"/>
                    <a:pt x="7264" y="20238"/>
                  </a:cubicBezTo>
                  <a:close/>
                  <a:moveTo>
                    <a:pt x="15403" y="0"/>
                  </a:moveTo>
                  <a:cubicBezTo>
                    <a:pt x="15501" y="2015"/>
                    <a:pt x="15591" y="3871"/>
                    <a:pt x="15689" y="5908"/>
                  </a:cubicBezTo>
                  <a:cubicBezTo>
                    <a:pt x="17723" y="6008"/>
                    <a:pt x="19573" y="6099"/>
                    <a:pt x="21600" y="6198"/>
                  </a:cubicBezTo>
                  <a:cubicBezTo>
                    <a:pt x="21600" y="9324"/>
                    <a:pt x="21600" y="12219"/>
                    <a:pt x="21600" y="15426"/>
                  </a:cubicBezTo>
                  <a:cubicBezTo>
                    <a:pt x="19672" y="15524"/>
                    <a:pt x="17839" y="15617"/>
                    <a:pt x="15765" y="15723"/>
                  </a:cubicBezTo>
                  <a:cubicBezTo>
                    <a:pt x="15634" y="17679"/>
                    <a:pt x="15510" y="19522"/>
                    <a:pt x="15370" y="21600"/>
                  </a:cubicBezTo>
                  <a:cubicBezTo>
                    <a:pt x="12311" y="21600"/>
                    <a:pt x="9367" y="21600"/>
                    <a:pt x="6172" y="21600"/>
                  </a:cubicBezTo>
                  <a:cubicBezTo>
                    <a:pt x="6070" y="19701"/>
                    <a:pt x="5970" y="17855"/>
                    <a:pt x="5857" y="15756"/>
                  </a:cubicBezTo>
                  <a:cubicBezTo>
                    <a:pt x="3912" y="15651"/>
                    <a:pt x="2068" y="15551"/>
                    <a:pt x="0" y="15439"/>
                  </a:cubicBezTo>
                  <a:cubicBezTo>
                    <a:pt x="0" y="12377"/>
                    <a:pt x="0" y="9417"/>
                    <a:pt x="0" y="6235"/>
                  </a:cubicBezTo>
                  <a:cubicBezTo>
                    <a:pt x="1952" y="6116"/>
                    <a:pt x="3795" y="6003"/>
                    <a:pt x="5848" y="5878"/>
                  </a:cubicBezTo>
                  <a:cubicBezTo>
                    <a:pt x="5955" y="3905"/>
                    <a:pt x="6054" y="2060"/>
                    <a:pt x="6165" y="0"/>
                  </a:cubicBezTo>
                  <a:cubicBezTo>
                    <a:pt x="9267" y="0"/>
                    <a:pt x="12215" y="0"/>
                    <a:pt x="15403"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22" name="Shape"/>
            <p:cNvSpPr/>
            <p:nvPr/>
          </p:nvSpPr>
          <p:spPr>
            <a:xfrm>
              <a:off x="13712727" y="11245499"/>
              <a:ext cx="375386" cy="220323"/>
            </a:xfrm>
            <a:custGeom>
              <a:avLst/>
              <a:gdLst/>
              <a:ahLst/>
              <a:cxnLst>
                <a:cxn ang="0">
                  <a:pos x="wd2" y="hd2"/>
                </a:cxn>
                <a:cxn ang="5400000">
                  <a:pos x="wd2" y="hd2"/>
                </a:cxn>
                <a:cxn ang="10800000">
                  <a:pos x="wd2" y="hd2"/>
                </a:cxn>
                <a:cxn ang="16200000">
                  <a:pos x="wd2" y="hd2"/>
                </a:cxn>
              </a:cxnLst>
              <a:rect l="0" t="0" r="r" b="b"/>
              <a:pathLst>
                <a:path w="21477" h="21264" extrusionOk="0">
                  <a:moveTo>
                    <a:pt x="1547" y="2701"/>
                  </a:moveTo>
                  <a:cubicBezTo>
                    <a:pt x="1421" y="8309"/>
                    <a:pt x="1305" y="13634"/>
                    <a:pt x="1619" y="19208"/>
                  </a:cubicBezTo>
                  <a:cubicBezTo>
                    <a:pt x="7897" y="19305"/>
                    <a:pt x="13857" y="19278"/>
                    <a:pt x="19845" y="19248"/>
                  </a:cubicBezTo>
                  <a:cubicBezTo>
                    <a:pt x="19845" y="13328"/>
                    <a:pt x="19845" y="8108"/>
                    <a:pt x="19845" y="2701"/>
                  </a:cubicBezTo>
                  <a:cubicBezTo>
                    <a:pt x="13688" y="2701"/>
                    <a:pt x="7730" y="2701"/>
                    <a:pt x="1547" y="2701"/>
                  </a:cubicBezTo>
                  <a:close/>
                  <a:moveTo>
                    <a:pt x="21283" y="21264"/>
                  </a:moveTo>
                  <a:cubicBezTo>
                    <a:pt x="14135" y="21264"/>
                    <a:pt x="7316" y="21264"/>
                    <a:pt x="160" y="21264"/>
                  </a:cubicBezTo>
                  <a:cubicBezTo>
                    <a:pt x="-117" y="14285"/>
                    <a:pt x="44" y="7533"/>
                    <a:pt x="66" y="918"/>
                  </a:cubicBezTo>
                  <a:cubicBezTo>
                    <a:pt x="2720" y="-336"/>
                    <a:pt x="19031" y="-291"/>
                    <a:pt x="21474" y="964"/>
                  </a:cubicBezTo>
                  <a:cubicBezTo>
                    <a:pt x="21474" y="6424"/>
                    <a:pt x="21483" y="12022"/>
                    <a:pt x="21467" y="17619"/>
                  </a:cubicBezTo>
                  <a:cubicBezTo>
                    <a:pt x="21464" y="18676"/>
                    <a:pt x="21364" y="19732"/>
                    <a:pt x="21283" y="21264"/>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23" name="Shape"/>
            <p:cNvSpPr/>
            <p:nvPr/>
          </p:nvSpPr>
          <p:spPr>
            <a:xfrm>
              <a:off x="16207581" y="11598306"/>
              <a:ext cx="205730" cy="203695"/>
            </a:xfrm>
            <a:custGeom>
              <a:avLst/>
              <a:gdLst/>
              <a:ahLst/>
              <a:cxnLst>
                <a:cxn ang="0">
                  <a:pos x="wd2" y="hd2"/>
                </a:cxn>
                <a:cxn ang="5400000">
                  <a:pos x="wd2" y="hd2"/>
                </a:cxn>
                <a:cxn ang="10800000">
                  <a:pos x="wd2" y="hd2"/>
                </a:cxn>
                <a:cxn ang="16200000">
                  <a:pos x="wd2" y="hd2"/>
                </a:cxn>
              </a:cxnLst>
              <a:rect l="0" t="0" r="r" b="b"/>
              <a:pathLst>
                <a:path w="21600" h="21600" extrusionOk="0">
                  <a:moveTo>
                    <a:pt x="12860" y="19577"/>
                  </a:moveTo>
                  <a:cubicBezTo>
                    <a:pt x="13299" y="17326"/>
                    <a:pt x="13620" y="15681"/>
                    <a:pt x="13944" y="14018"/>
                  </a:cubicBezTo>
                  <a:cubicBezTo>
                    <a:pt x="15762" y="13698"/>
                    <a:pt x="17376" y="13414"/>
                    <a:pt x="19048" y="13120"/>
                  </a:cubicBezTo>
                  <a:cubicBezTo>
                    <a:pt x="19048" y="11538"/>
                    <a:pt x="19048" y="10236"/>
                    <a:pt x="19048" y="8773"/>
                  </a:cubicBezTo>
                  <a:cubicBezTo>
                    <a:pt x="17230" y="8451"/>
                    <a:pt x="15626" y="8166"/>
                    <a:pt x="13832" y="7848"/>
                  </a:cubicBezTo>
                  <a:cubicBezTo>
                    <a:pt x="13533" y="6032"/>
                    <a:pt x="13264" y="4398"/>
                    <a:pt x="12934" y="2396"/>
                  </a:cubicBezTo>
                  <a:cubicBezTo>
                    <a:pt x="11377" y="2467"/>
                    <a:pt x="9968" y="2533"/>
                    <a:pt x="8561" y="2598"/>
                  </a:cubicBezTo>
                  <a:cubicBezTo>
                    <a:pt x="8191" y="4624"/>
                    <a:pt x="7895" y="6248"/>
                    <a:pt x="7586" y="7942"/>
                  </a:cubicBezTo>
                  <a:cubicBezTo>
                    <a:pt x="5722" y="8247"/>
                    <a:pt x="4117" y="8510"/>
                    <a:pt x="2135" y="8834"/>
                  </a:cubicBezTo>
                  <a:cubicBezTo>
                    <a:pt x="2319" y="10574"/>
                    <a:pt x="2468" y="11983"/>
                    <a:pt x="2604" y="13265"/>
                  </a:cubicBezTo>
                  <a:cubicBezTo>
                    <a:pt x="4591" y="13548"/>
                    <a:pt x="6065" y="13758"/>
                    <a:pt x="7720" y="13994"/>
                  </a:cubicBezTo>
                  <a:cubicBezTo>
                    <a:pt x="7996" y="15839"/>
                    <a:pt x="8240" y="17474"/>
                    <a:pt x="8522" y="19362"/>
                  </a:cubicBezTo>
                  <a:cubicBezTo>
                    <a:pt x="9992" y="19434"/>
                    <a:pt x="11269" y="19498"/>
                    <a:pt x="12860" y="19577"/>
                  </a:cubicBezTo>
                  <a:close/>
                  <a:moveTo>
                    <a:pt x="6153" y="0"/>
                  </a:moveTo>
                  <a:cubicBezTo>
                    <a:pt x="9563" y="0"/>
                    <a:pt x="12396" y="0"/>
                    <a:pt x="15456" y="0"/>
                  </a:cubicBezTo>
                  <a:cubicBezTo>
                    <a:pt x="15787" y="1867"/>
                    <a:pt x="16073" y="3486"/>
                    <a:pt x="16385" y="5250"/>
                  </a:cubicBezTo>
                  <a:cubicBezTo>
                    <a:pt x="18061" y="5549"/>
                    <a:pt x="19671" y="5837"/>
                    <a:pt x="21600" y="6181"/>
                  </a:cubicBezTo>
                  <a:cubicBezTo>
                    <a:pt x="21600" y="9362"/>
                    <a:pt x="21600" y="12348"/>
                    <a:pt x="21600" y="15515"/>
                  </a:cubicBezTo>
                  <a:cubicBezTo>
                    <a:pt x="19787" y="15885"/>
                    <a:pt x="18168" y="16216"/>
                    <a:pt x="16367" y="16583"/>
                  </a:cubicBezTo>
                  <a:cubicBezTo>
                    <a:pt x="16143" y="18132"/>
                    <a:pt x="15928" y="19624"/>
                    <a:pt x="15643" y="21600"/>
                  </a:cubicBezTo>
                  <a:cubicBezTo>
                    <a:pt x="12600" y="21600"/>
                    <a:pt x="9505" y="21600"/>
                    <a:pt x="6069" y="21600"/>
                  </a:cubicBezTo>
                  <a:cubicBezTo>
                    <a:pt x="5820" y="20014"/>
                    <a:pt x="5566" y="18392"/>
                    <a:pt x="5284" y="16589"/>
                  </a:cubicBezTo>
                  <a:cubicBezTo>
                    <a:pt x="3527" y="16258"/>
                    <a:pt x="1901" y="15952"/>
                    <a:pt x="0" y="15594"/>
                  </a:cubicBezTo>
                  <a:cubicBezTo>
                    <a:pt x="0" y="12482"/>
                    <a:pt x="0" y="9477"/>
                    <a:pt x="0" y="6252"/>
                  </a:cubicBezTo>
                  <a:cubicBezTo>
                    <a:pt x="1791" y="5889"/>
                    <a:pt x="3408" y="5561"/>
                    <a:pt x="5252" y="5187"/>
                  </a:cubicBezTo>
                  <a:cubicBezTo>
                    <a:pt x="5531" y="3579"/>
                    <a:pt x="5816" y="1939"/>
                    <a:pt x="6153"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24" name="Shape"/>
            <p:cNvSpPr/>
            <p:nvPr/>
          </p:nvSpPr>
          <p:spPr>
            <a:xfrm>
              <a:off x="22633714" y="11510103"/>
              <a:ext cx="343476" cy="341162"/>
            </a:xfrm>
            <a:custGeom>
              <a:avLst/>
              <a:gdLst/>
              <a:ahLst/>
              <a:cxnLst>
                <a:cxn ang="0">
                  <a:pos x="wd2" y="hd2"/>
                </a:cxn>
                <a:cxn ang="5400000">
                  <a:pos x="wd2" y="hd2"/>
                </a:cxn>
                <a:cxn ang="10800000">
                  <a:pos x="wd2" y="hd2"/>
                </a:cxn>
                <a:cxn ang="16200000">
                  <a:pos x="wd2" y="hd2"/>
                </a:cxn>
              </a:cxnLst>
              <a:rect l="0" t="0" r="r" b="b"/>
              <a:pathLst>
                <a:path w="21347" h="21600" extrusionOk="0">
                  <a:moveTo>
                    <a:pt x="7434" y="20036"/>
                  </a:moveTo>
                  <a:cubicBezTo>
                    <a:pt x="9537" y="20036"/>
                    <a:pt x="11476" y="20036"/>
                    <a:pt x="13591" y="20036"/>
                  </a:cubicBezTo>
                  <a:cubicBezTo>
                    <a:pt x="13701" y="18047"/>
                    <a:pt x="13801" y="16249"/>
                    <a:pt x="13912" y="14239"/>
                  </a:cubicBezTo>
                  <a:cubicBezTo>
                    <a:pt x="15947" y="14094"/>
                    <a:pt x="17791" y="13963"/>
                    <a:pt x="19632" y="13832"/>
                  </a:cubicBezTo>
                  <a:cubicBezTo>
                    <a:pt x="19632" y="11640"/>
                    <a:pt x="19632" y="9742"/>
                    <a:pt x="19632" y="7759"/>
                  </a:cubicBezTo>
                  <a:cubicBezTo>
                    <a:pt x="17610" y="7593"/>
                    <a:pt x="15770" y="7443"/>
                    <a:pt x="13745" y="7277"/>
                  </a:cubicBezTo>
                  <a:cubicBezTo>
                    <a:pt x="13745" y="6009"/>
                    <a:pt x="13770" y="5096"/>
                    <a:pt x="13737" y="4185"/>
                  </a:cubicBezTo>
                  <a:cubicBezTo>
                    <a:pt x="13705" y="3304"/>
                    <a:pt x="13612" y="2426"/>
                    <a:pt x="13543" y="1518"/>
                  </a:cubicBezTo>
                  <a:cubicBezTo>
                    <a:pt x="11373" y="1518"/>
                    <a:pt x="9500" y="1518"/>
                    <a:pt x="7414" y="1518"/>
                  </a:cubicBezTo>
                  <a:cubicBezTo>
                    <a:pt x="7303" y="3488"/>
                    <a:pt x="7201" y="5292"/>
                    <a:pt x="7087" y="7334"/>
                  </a:cubicBezTo>
                  <a:cubicBezTo>
                    <a:pt x="5122" y="7485"/>
                    <a:pt x="3277" y="7626"/>
                    <a:pt x="1405" y="7770"/>
                  </a:cubicBezTo>
                  <a:cubicBezTo>
                    <a:pt x="1405" y="9955"/>
                    <a:pt x="1405" y="11849"/>
                    <a:pt x="1405" y="13856"/>
                  </a:cubicBezTo>
                  <a:cubicBezTo>
                    <a:pt x="3365" y="13988"/>
                    <a:pt x="5134" y="14108"/>
                    <a:pt x="7064" y="14239"/>
                  </a:cubicBezTo>
                  <a:cubicBezTo>
                    <a:pt x="7193" y="16247"/>
                    <a:pt x="7307" y="18047"/>
                    <a:pt x="7434" y="20036"/>
                  </a:cubicBezTo>
                  <a:close/>
                  <a:moveTo>
                    <a:pt x="15434" y="5807"/>
                  </a:moveTo>
                  <a:cubicBezTo>
                    <a:pt x="17310" y="5905"/>
                    <a:pt x="18995" y="5993"/>
                    <a:pt x="20979" y="6097"/>
                  </a:cubicBezTo>
                  <a:cubicBezTo>
                    <a:pt x="21600" y="9150"/>
                    <a:pt x="21255" y="12148"/>
                    <a:pt x="21222" y="15463"/>
                  </a:cubicBezTo>
                  <a:cubicBezTo>
                    <a:pt x="19237" y="15575"/>
                    <a:pt x="17474" y="15674"/>
                    <a:pt x="15432" y="15789"/>
                  </a:cubicBezTo>
                  <a:cubicBezTo>
                    <a:pt x="15292" y="17728"/>
                    <a:pt x="15157" y="19601"/>
                    <a:pt x="15014" y="21600"/>
                  </a:cubicBezTo>
                  <a:cubicBezTo>
                    <a:pt x="11893" y="21600"/>
                    <a:pt x="9043" y="21600"/>
                    <a:pt x="6018" y="21600"/>
                  </a:cubicBezTo>
                  <a:cubicBezTo>
                    <a:pt x="5889" y="19598"/>
                    <a:pt x="5775" y="17803"/>
                    <a:pt x="5649" y="15838"/>
                  </a:cubicBezTo>
                  <a:cubicBezTo>
                    <a:pt x="3739" y="15708"/>
                    <a:pt x="1978" y="15589"/>
                    <a:pt x="0" y="15455"/>
                  </a:cubicBezTo>
                  <a:cubicBezTo>
                    <a:pt x="0" y="12376"/>
                    <a:pt x="0" y="9462"/>
                    <a:pt x="0" y="6200"/>
                  </a:cubicBezTo>
                  <a:cubicBezTo>
                    <a:pt x="1805" y="6056"/>
                    <a:pt x="3642" y="5909"/>
                    <a:pt x="5664" y="5747"/>
                  </a:cubicBezTo>
                  <a:cubicBezTo>
                    <a:pt x="5778" y="3827"/>
                    <a:pt x="5885" y="2028"/>
                    <a:pt x="6005" y="0"/>
                  </a:cubicBezTo>
                  <a:cubicBezTo>
                    <a:pt x="8996" y="0"/>
                    <a:pt x="11846" y="0"/>
                    <a:pt x="15003" y="0"/>
                  </a:cubicBezTo>
                  <a:cubicBezTo>
                    <a:pt x="15147" y="1946"/>
                    <a:pt x="15287" y="3827"/>
                    <a:pt x="15434" y="5807"/>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25" name="Shape"/>
            <p:cNvSpPr/>
            <p:nvPr/>
          </p:nvSpPr>
          <p:spPr>
            <a:xfrm>
              <a:off x="22747118" y="11232897"/>
              <a:ext cx="110876" cy="110877"/>
            </a:xfrm>
            <a:custGeom>
              <a:avLst/>
              <a:gdLst/>
              <a:ahLst/>
              <a:cxnLst>
                <a:cxn ang="0">
                  <a:pos x="wd2" y="hd2"/>
                </a:cxn>
                <a:cxn ang="5400000">
                  <a:pos x="wd2" y="hd2"/>
                </a:cxn>
                <a:cxn ang="10800000">
                  <a:pos x="wd2" y="hd2"/>
                </a:cxn>
                <a:cxn ang="16200000">
                  <a:pos x="wd2" y="hd2"/>
                </a:cxn>
              </a:cxnLst>
              <a:rect l="0" t="0" r="r" b="b"/>
              <a:pathLst>
                <a:path w="21165" h="21159" extrusionOk="0">
                  <a:moveTo>
                    <a:pt x="11168" y="2515"/>
                  </a:moveTo>
                  <a:cubicBezTo>
                    <a:pt x="8264" y="5873"/>
                    <a:pt x="5562" y="7693"/>
                    <a:pt x="4899" y="10079"/>
                  </a:cubicBezTo>
                  <a:cubicBezTo>
                    <a:pt x="3979" y="13390"/>
                    <a:pt x="6304" y="15857"/>
                    <a:pt x="9821" y="16490"/>
                  </a:cubicBezTo>
                  <a:cubicBezTo>
                    <a:pt x="13250" y="17107"/>
                    <a:pt x="17180" y="14113"/>
                    <a:pt x="16483" y="10821"/>
                  </a:cubicBezTo>
                  <a:cubicBezTo>
                    <a:pt x="15955" y="8329"/>
                    <a:pt x="13637" y="6217"/>
                    <a:pt x="11168" y="2515"/>
                  </a:cubicBezTo>
                  <a:close/>
                  <a:moveTo>
                    <a:pt x="10194" y="21150"/>
                  </a:moveTo>
                  <a:cubicBezTo>
                    <a:pt x="4234" y="20913"/>
                    <a:pt x="-229" y="16101"/>
                    <a:pt x="9" y="10169"/>
                  </a:cubicBezTo>
                  <a:cubicBezTo>
                    <a:pt x="244" y="4314"/>
                    <a:pt x="5158" y="-210"/>
                    <a:pt x="11046" y="8"/>
                  </a:cubicBezTo>
                  <a:cubicBezTo>
                    <a:pt x="16995" y="227"/>
                    <a:pt x="21371" y="4993"/>
                    <a:pt x="21157" y="11021"/>
                  </a:cubicBezTo>
                  <a:cubicBezTo>
                    <a:pt x="20944" y="17058"/>
                    <a:pt x="16254" y="21390"/>
                    <a:pt x="10194" y="2115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26" name="Shape"/>
            <p:cNvSpPr/>
            <p:nvPr/>
          </p:nvSpPr>
          <p:spPr>
            <a:xfrm>
              <a:off x="15728771" y="11510103"/>
              <a:ext cx="166239" cy="166853"/>
            </a:xfrm>
            <a:custGeom>
              <a:avLst/>
              <a:gdLst/>
              <a:ahLst/>
              <a:cxnLst>
                <a:cxn ang="0">
                  <a:pos x="wd2" y="hd2"/>
                </a:cxn>
                <a:cxn ang="5400000">
                  <a:pos x="wd2" y="hd2"/>
                </a:cxn>
                <a:cxn ang="10800000">
                  <a:pos x="wd2" y="hd2"/>
                </a:cxn>
                <a:cxn ang="16200000">
                  <a:pos x="wd2" y="hd2"/>
                </a:cxn>
              </a:cxnLst>
              <a:rect l="0" t="0" r="r" b="b"/>
              <a:pathLst>
                <a:path w="21600" h="21600" extrusionOk="0">
                  <a:moveTo>
                    <a:pt x="10627" y="2838"/>
                  </a:moveTo>
                  <a:cubicBezTo>
                    <a:pt x="10034" y="3533"/>
                    <a:pt x="8844" y="4292"/>
                    <a:pt x="8714" y="5202"/>
                  </a:cubicBezTo>
                  <a:cubicBezTo>
                    <a:pt x="8392" y="7462"/>
                    <a:pt x="7422" y="8482"/>
                    <a:pt x="5113" y="8662"/>
                  </a:cubicBezTo>
                  <a:cubicBezTo>
                    <a:pt x="4371" y="8720"/>
                    <a:pt x="3030" y="10036"/>
                    <a:pt x="3147" y="10411"/>
                  </a:cubicBezTo>
                  <a:cubicBezTo>
                    <a:pt x="3448" y="11378"/>
                    <a:pt x="4322" y="12754"/>
                    <a:pt x="5125" y="12868"/>
                  </a:cubicBezTo>
                  <a:cubicBezTo>
                    <a:pt x="7361" y="13187"/>
                    <a:pt x="8416" y="14050"/>
                    <a:pt x="8715" y="16356"/>
                  </a:cubicBezTo>
                  <a:cubicBezTo>
                    <a:pt x="8821" y="17169"/>
                    <a:pt x="10158" y="18058"/>
                    <a:pt x="11117" y="18401"/>
                  </a:cubicBezTo>
                  <a:cubicBezTo>
                    <a:pt x="11469" y="18526"/>
                    <a:pt x="12839" y="17216"/>
                    <a:pt x="12904" y="16486"/>
                  </a:cubicBezTo>
                  <a:cubicBezTo>
                    <a:pt x="13106" y="14216"/>
                    <a:pt x="14068" y="13210"/>
                    <a:pt x="16362" y="12874"/>
                  </a:cubicBezTo>
                  <a:cubicBezTo>
                    <a:pt x="17197" y="12752"/>
                    <a:pt x="18596" y="10767"/>
                    <a:pt x="18457" y="10582"/>
                  </a:cubicBezTo>
                  <a:cubicBezTo>
                    <a:pt x="16584" y="8075"/>
                    <a:pt x="12137" y="7830"/>
                    <a:pt x="12245" y="3482"/>
                  </a:cubicBezTo>
                  <a:cubicBezTo>
                    <a:pt x="12249" y="3342"/>
                    <a:pt x="11521" y="3184"/>
                    <a:pt x="10627" y="2838"/>
                  </a:cubicBezTo>
                  <a:close/>
                  <a:moveTo>
                    <a:pt x="15664" y="0"/>
                  </a:moveTo>
                  <a:cubicBezTo>
                    <a:pt x="15687" y="4094"/>
                    <a:pt x="16944" y="6728"/>
                    <a:pt x="21600" y="5522"/>
                  </a:cubicBezTo>
                  <a:cubicBezTo>
                    <a:pt x="21600" y="9167"/>
                    <a:pt x="21600" y="12023"/>
                    <a:pt x="21600" y="15193"/>
                  </a:cubicBezTo>
                  <a:cubicBezTo>
                    <a:pt x="20026" y="15677"/>
                    <a:pt x="18493" y="16148"/>
                    <a:pt x="16675" y="16708"/>
                  </a:cubicBezTo>
                  <a:cubicBezTo>
                    <a:pt x="16280" y="18127"/>
                    <a:pt x="15844" y="19696"/>
                    <a:pt x="15314" y="21600"/>
                  </a:cubicBezTo>
                  <a:cubicBezTo>
                    <a:pt x="12401" y="21600"/>
                    <a:pt x="9542" y="21600"/>
                    <a:pt x="6295" y="21600"/>
                  </a:cubicBezTo>
                  <a:cubicBezTo>
                    <a:pt x="5837" y="20022"/>
                    <a:pt x="5392" y="18487"/>
                    <a:pt x="4857" y="16643"/>
                  </a:cubicBezTo>
                  <a:cubicBezTo>
                    <a:pt x="3458" y="16262"/>
                    <a:pt x="1898" y="15838"/>
                    <a:pt x="0" y="15322"/>
                  </a:cubicBezTo>
                  <a:cubicBezTo>
                    <a:pt x="0" y="12382"/>
                    <a:pt x="0" y="9537"/>
                    <a:pt x="0" y="6386"/>
                  </a:cubicBezTo>
                  <a:cubicBezTo>
                    <a:pt x="1607" y="5909"/>
                    <a:pt x="3146" y="5451"/>
                    <a:pt x="4910" y="4927"/>
                  </a:cubicBezTo>
                  <a:cubicBezTo>
                    <a:pt x="5288" y="3428"/>
                    <a:pt x="5680" y="1871"/>
                    <a:pt x="6151" y="0"/>
                  </a:cubicBezTo>
                  <a:cubicBezTo>
                    <a:pt x="9167" y="0"/>
                    <a:pt x="12024" y="0"/>
                    <a:pt x="15664"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27" name="Shape"/>
            <p:cNvSpPr/>
            <p:nvPr/>
          </p:nvSpPr>
          <p:spPr>
            <a:xfrm>
              <a:off x="20542070" y="11396702"/>
              <a:ext cx="67900" cy="72147"/>
            </a:xfrm>
            <a:custGeom>
              <a:avLst/>
              <a:gdLst/>
              <a:ahLst/>
              <a:cxnLst>
                <a:cxn ang="0">
                  <a:pos x="wd2" y="hd2"/>
                </a:cxn>
                <a:cxn ang="5400000">
                  <a:pos x="wd2" y="hd2"/>
                </a:cxn>
                <a:cxn ang="10800000">
                  <a:pos x="wd2" y="hd2"/>
                </a:cxn>
                <a:cxn ang="16200000">
                  <a:pos x="wd2" y="hd2"/>
                </a:cxn>
              </a:cxnLst>
              <a:rect l="0" t="0" r="r" b="b"/>
              <a:pathLst>
                <a:path w="21600" h="21600" extrusionOk="0">
                  <a:moveTo>
                    <a:pt x="9620" y="0"/>
                  </a:moveTo>
                  <a:cubicBezTo>
                    <a:pt x="13613" y="3705"/>
                    <a:pt x="17607" y="7410"/>
                    <a:pt x="21600" y="11115"/>
                  </a:cubicBezTo>
                  <a:cubicBezTo>
                    <a:pt x="20588" y="10144"/>
                    <a:pt x="19575" y="9174"/>
                    <a:pt x="18562" y="8203"/>
                  </a:cubicBezTo>
                  <a:cubicBezTo>
                    <a:pt x="14107" y="11503"/>
                    <a:pt x="9651" y="14804"/>
                    <a:pt x="5196" y="18104"/>
                  </a:cubicBezTo>
                  <a:cubicBezTo>
                    <a:pt x="7201" y="19269"/>
                    <a:pt x="9207" y="20434"/>
                    <a:pt x="11212" y="21600"/>
                  </a:cubicBezTo>
                  <a:cubicBezTo>
                    <a:pt x="7596" y="17040"/>
                    <a:pt x="3981" y="12480"/>
                    <a:pt x="365" y="7920"/>
                  </a:cubicBezTo>
                  <a:cubicBezTo>
                    <a:pt x="243" y="9976"/>
                    <a:pt x="122" y="12031"/>
                    <a:pt x="0" y="14087"/>
                  </a:cubicBezTo>
                  <a:cubicBezTo>
                    <a:pt x="4384" y="10759"/>
                    <a:pt x="8768" y="7432"/>
                    <a:pt x="13152" y="4104"/>
                  </a:cubicBezTo>
                  <a:cubicBezTo>
                    <a:pt x="11974" y="2736"/>
                    <a:pt x="10797" y="1368"/>
                    <a:pt x="9620" y="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28" name="Shape"/>
            <p:cNvSpPr/>
            <p:nvPr/>
          </p:nvSpPr>
          <p:spPr>
            <a:xfrm>
              <a:off x="20164063" y="11409299"/>
              <a:ext cx="75483" cy="68063"/>
            </a:xfrm>
            <a:custGeom>
              <a:avLst/>
              <a:gdLst/>
              <a:ahLst/>
              <a:cxnLst>
                <a:cxn ang="0">
                  <a:pos x="wd2" y="hd2"/>
                </a:cxn>
                <a:cxn ang="5400000">
                  <a:pos x="wd2" y="hd2"/>
                </a:cxn>
                <a:cxn ang="10800000">
                  <a:pos x="wd2" y="hd2"/>
                </a:cxn>
                <a:cxn ang="16200000">
                  <a:pos x="wd2" y="hd2"/>
                </a:cxn>
              </a:cxnLst>
              <a:rect l="0" t="0" r="r" b="b"/>
              <a:pathLst>
                <a:path w="21600" h="21600" extrusionOk="0">
                  <a:moveTo>
                    <a:pt x="11389" y="21600"/>
                  </a:moveTo>
                  <a:cubicBezTo>
                    <a:pt x="9786" y="15406"/>
                    <a:pt x="8182" y="9212"/>
                    <a:pt x="6579" y="3018"/>
                  </a:cubicBezTo>
                  <a:cubicBezTo>
                    <a:pt x="4386" y="6076"/>
                    <a:pt x="2193" y="9135"/>
                    <a:pt x="0" y="12194"/>
                  </a:cubicBezTo>
                  <a:cubicBezTo>
                    <a:pt x="4262" y="8377"/>
                    <a:pt x="8524" y="4560"/>
                    <a:pt x="12786" y="743"/>
                  </a:cubicBezTo>
                  <a:cubicBezTo>
                    <a:pt x="11245" y="495"/>
                    <a:pt x="9702" y="248"/>
                    <a:pt x="8160" y="0"/>
                  </a:cubicBezTo>
                  <a:cubicBezTo>
                    <a:pt x="10986" y="4875"/>
                    <a:pt x="13811" y="9749"/>
                    <a:pt x="16636" y="14624"/>
                  </a:cubicBezTo>
                  <a:cubicBezTo>
                    <a:pt x="18291" y="12789"/>
                    <a:pt x="19945" y="10953"/>
                    <a:pt x="21600" y="9118"/>
                  </a:cubicBezTo>
                  <a:cubicBezTo>
                    <a:pt x="15182" y="10472"/>
                    <a:pt x="8764" y="11826"/>
                    <a:pt x="2346" y="13179"/>
                  </a:cubicBezTo>
                  <a:cubicBezTo>
                    <a:pt x="5360" y="15986"/>
                    <a:pt x="8375" y="18793"/>
                    <a:pt x="11389" y="21600"/>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29" name="Shape"/>
            <p:cNvSpPr/>
            <p:nvPr/>
          </p:nvSpPr>
          <p:spPr>
            <a:xfrm>
              <a:off x="20894878" y="11396702"/>
              <a:ext cx="70524" cy="66415"/>
            </a:xfrm>
            <a:custGeom>
              <a:avLst/>
              <a:gdLst/>
              <a:ahLst/>
              <a:cxnLst>
                <a:cxn ang="0">
                  <a:pos x="wd2" y="hd2"/>
                </a:cxn>
                <a:cxn ang="5400000">
                  <a:pos x="wd2" y="hd2"/>
                </a:cxn>
                <a:cxn ang="10800000">
                  <a:pos x="wd2" y="hd2"/>
                </a:cxn>
                <a:cxn ang="16200000">
                  <a:pos x="wd2" y="hd2"/>
                </a:cxn>
              </a:cxnLst>
              <a:rect l="0" t="0" r="r" b="b"/>
              <a:pathLst>
                <a:path w="21600" h="21600" extrusionOk="0">
                  <a:moveTo>
                    <a:pt x="14282" y="20723"/>
                  </a:moveTo>
                  <a:cubicBezTo>
                    <a:pt x="10648" y="16946"/>
                    <a:pt x="7014" y="13168"/>
                    <a:pt x="3380" y="9392"/>
                  </a:cubicBezTo>
                  <a:cubicBezTo>
                    <a:pt x="2253" y="11088"/>
                    <a:pt x="1127" y="12785"/>
                    <a:pt x="0" y="14481"/>
                  </a:cubicBezTo>
                  <a:cubicBezTo>
                    <a:pt x="4854" y="10934"/>
                    <a:pt x="9708" y="7386"/>
                    <a:pt x="14562" y="3838"/>
                  </a:cubicBezTo>
                  <a:cubicBezTo>
                    <a:pt x="13387" y="2559"/>
                    <a:pt x="12211" y="1280"/>
                    <a:pt x="11036" y="0"/>
                  </a:cubicBezTo>
                  <a:cubicBezTo>
                    <a:pt x="15052" y="4031"/>
                    <a:pt x="19069" y="8061"/>
                    <a:pt x="21600" y="10602"/>
                  </a:cubicBezTo>
                  <a:cubicBezTo>
                    <a:pt x="17535" y="13904"/>
                    <a:pt x="12800" y="17752"/>
                    <a:pt x="8065" y="21600"/>
                  </a:cubicBezTo>
                  <a:cubicBezTo>
                    <a:pt x="10137" y="21307"/>
                    <a:pt x="12209" y="21015"/>
                    <a:pt x="14282" y="20723"/>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30" name="Shape"/>
            <p:cNvSpPr/>
            <p:nvPr/>
          </p:nvSpPr>
          <p:spPr>
            <a:xfrm>
              <a:off x="18274025" y="9494060"/>
              <a:ext cx="153204" cy="159868"/>
            </a:xfrm>
            <a:custGeom>
              <a:avLst/>
              <a:gdLst/>
              <a:ahLst/>
              <a:cxnLst>
                <a:cxn ang="0">
                  <a:pos x="wd2" y="hd2"/>
                </a:cxn>
                <a:cxn ang="5400000">
                  <a:pos x="wd2" y="hd2"/>
                </a:cxn>
                <a:cxn ang="10800000">
                  <a:pos x="wd2" y="hd2"/>
                </a:cxn>
                <a:cxn ang="16200000">
                  <a:pos x="wd2" y="hd2"/>
                </a:cxn>
              </a:cxnLst>
              <a:rect l="0" t="0" r="r" b="b"/>
              <a:pathLst>
                <a:path w="21600" h="21600" extrusionOk="0">
                  <a:moveTo>
                    <a:pt x="13150" y="13148"/>
                  </a:moveTo>
                  <a:cubicBezTo>
                    <a:pt x="12716" y="16206"/>
                    <a:pt x="12341" y="18844"/>
                    <a:pt x="11967" y="21481"/>
                  </a:cubicBezTo>
                  <a:cubicBezTo>
                    <a:pt x="11401" y="21521"/>
                    <a:pt x="10836" y="21561"/>
                    <a:pt x="10270" y="21600"/>
                  </a:cubicBezTo>
                  <a:cubicBezTo>
                    <a:pt x="9769" y="18890"/>
                    <a:pt x="9267" y="16179"/>
                    <a:pt x="8698" y="13103"/>
                  </a:cubicBezTo>
                  <a:cubicBezTo>
                    <a:pt x="5846" y="12708"/>
                    <a:pt x="2953" y="12307"/>
                    <a:pt x="59" y="11906"/>
                  </a:cubicBezTo>
                  <a:cubicBezTo>
                    <a:pt x="39" y="11308"/>
                    <a:pt x="20" y="10710"/>
                    <a:pt x="0" y="10112"/>
                  </a:cubicBezTo>
                  <a:cubicBezTo>
                    <a:pt x="2861" y="9635"/>
                    <a:pt x="5722" y="9159"/>
                    <a:pt x="8819" y="8643"/>
                  </a:cubicBezTo>
                  <a:cubicBezTo>
                    <a:pt x="9204" y="5842"/>
                    <a:pt x="9575" y="3152"/>
                    <a:pt x="10008" y="0"/>
                  </a:cubicBezTo>
                  <a:cubicBezTo>
                    <a:pt x="14518" y="2046"/>
                    <a:pt x="11257" y="5978"/>
                    <a:pt x="14092" y="8785"/>
                  </a:cubicBezTo>
                  <a:cubicBezTo>
                    <a:pt x="15928" y="9045"/>
                    <a:pt x="18728" y="9441"/>
                    <a:pt x="21600" y="9848"/>
                  </a:cubicBezTo>
                  <a:cubicBezTo>
                    <a:pt x="20438" y="12242"/>
                    <a:pt x="20438" y="12242"/>
                    <a:pt x="13150" y="13148"/>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31" name="Shape"/>
            <p:cNvSpPr/>
            <p:nvPr/>
          </p:nvSpPr>
          <p:spPr>
            <a:xfrm>
              <a:off x="13800929" y="11371500"/>
              <a:ext cx="187944" cy="25218"/>
            </a:xfrm>
            <a:custGeom>
              <a:avLst/>
              <a:gdLst/>
              <a:ahLst/>
              <a:cxnLst>
                <a:cxn ang="0">
                  <a:pos x="wd2" y="hd2"/>
                </a:cxn>
                <a:cxn ang="5400000">
                  <a:pos x="wd2" y="hd2"/>
                </a:cxn>
                <a:cxn ang="10800000">
                  <a:pos x="wd2" y="hd2"/>
                </a:cxn>
                <a:cxn ang="16200000">
                  <a:pos x="wd2" y="hd2"/>
                </a:cxn>
              </a:cxnLst>
              <a:rect l="0" t="0" r="r" b="b"/>
              <a:pathLst>
                <a:path w="21600" h="15767" extrusionOk="0">
                  <a:moveTo>
                    <a:pt x="21600" y="8437"/>
                  </a:moveTo>
                  <a:cubicBezTo>
                    <a:pt x="17866" y="17756"/>
                    <a:pt x="4364" y="18330"/>
                    <a:pt x="0" y="9355"/>
                  </a:cubicBezTo>
                  <a:cubicBezTo>
                    <a:pt x="2914" y="-2634"/>
                    <a:pt x="17870" y="-3270"/>
                    <a:pt x="21600" y="8437"/>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sp>
          <p:nvSpPr>
            <p:cNvPr id="432" name="Shape"/>
            <p:cNvSpPr/>
            <p:nvPr/>
          </p:nvSpPr>
          <p:spPr>
            <a:xfrm>
              <a:off x="13800929" y="11308498"/>
              <a:ext cx="186939" cy="23661"/>
            </a:xfrm>
            <a:custGeom>
              <a:avLst/>
              <a:gdLst/>
              <a:ahLst/>
              <a:cxnLst>
                <a:cxn ang="0">
                  <a:pos x="wd2" y="hd2"/>
                </a:cxn>
                <a:cxn ang="5400000">
                  <a:pos x="wd2" y="hd2"/>
                </a:cxn>
                <a:cxn ang="10800000">
                  <a:pos x="wd2" y="hd2"/>
                </a:cxn>
                <a:cxn ang="16200000">
                  <a:pos x="wd2" y="hd2"/>
                </a:cxn>
              </a:cxnLst>
              <a:rect l="0" t="0" r="r" b="b"/>
              <a:pathLst>
                <a:path w="21600" h="18293" extrusionOk="0">
                  <a:moveTo>
                    <a:pt x="21600" y="9556"/>
                  </a:moveTo>
                  <a:cubicBezTo>
                    <a:pt x="18046" y="19837"/>
                    <a:pt x="5527" y="21423"/>
                    <a:pt x="0" y="12292"/>
                  </a:cubicBezTo>
                  <a:cubicBezTo>
                    <a:pt x="1898" y="-26"/>
                    <a:pt x="1898" y="-177"/>
                    <a:pt x="10593" y="44"/>
                  </a:cubicBezTo>
                  <a:cubicBezTo>
                    <a:pt x="14261" y="138"/>
                    <a:pt x="17929" y="1016"/>
                    <a:pt x="21597" y="1537"/>
                  </a:cubicBezTo>
                  <a:cubicBezTo>
                    <a:pt x="21598" y="4210"/>
                    <a:pt x="21599" y="6882"/>
                    <a:pt x="21600" y="9556"/>
                  </a:cubicBezTo>
                  <a:close/>
                </a:path>
              </a:pathLst>
            </a:custGeom>
            <a:solidFill>
              <a:srgbClr val="000000">
                <a:alpha val="10000"/>
              </a:srgbClr>
            </a:solidFill>
            <a:ln w="12700" cap="flat">
              <a:noFill/>
              <a:miter lim="400000"/>
            </a:ln>
            <a:effectLst/>
          </p:spPr>
          <p:txBody>
            <a:bodyPr wrap="square" lIns="20574" tIns="20574" rIns="20574" bIns="20574" numCol="1" anchor="ctr">
              <a:noAutofit/>
            </a:bodyPr>
            <a:lstStyle/>
            <a:p>
              <a:pPr defTabSz="246888">
                <a:defRPr sz="1600">
                  <a:solidFill>
                    <a:srgbClr val="FFFFFF"/>
                  </a:solidFill>
                  <a:effectLst>
                    <a:outerShdw blurRad="38100" dist="12700" dir="5400000" rotWithShape="0">
                      <a:srgbClr val="000000">
                        <a:alpha val="50000"/>
                      </a:srgbClr>
                    </a:outerShdw>
                  </a:effectLst>
                </a:defRPr>
              </a:pPr>
              <a:endParaRPr/>
            </a:p>
          </p:txBody>
        </p:sp>
      </p:grpSp>
      <p:sp>
        <p:nvSpPr>
          <p:cNvPr id="434" name="Rectangle"/>
          <p:cNvSpPr/>
          <p:nvPr/>
        </p:nvSpPr>
        <p:spPr>
          <a:xfrm>
            <a:off x="158750" y="158750"/>
            <a:ext cx="24066500" cy="13398500"/>
          </a:xfrm>
          <a:prstGeom prst="rect">
            <a:avLst/>
          </a:prstGeom>
          <a:ln w="317500">
            <a:solidFill>
              <a:srgbClr val="FFFFFF"/>
            </a:solidFill>
            <a:miter lim="400000"/>
          </a:ln>
        </p:spPr>
        <p:txBody>
          <a:bodyPr lIns="71437" tIns="71437" rIns="71437" bIns="71437" anchor="ctr"/>
          <a:lstStyle/>
          <a:p>
            <a:pPr>
              <a:defRPr sz="3200"/>
            </a:pPr>
            <a:endParaRPr/>
          </a:p>
        </p:txBody>
      </p:sp>
      <p:sp>
        <p:nvSpPr>
          <p:cNvPr id="435" name="Rectangle"/>
          <p:cNvSpPr/>
          <p:nvPr/>
        </p:nvSpPr>
        <p:spPr>
          <a:xfrm>
            <a:off x="0" y="12907206"/>
            <a:ext cx="24335560" cy="808794"/>
          </a:xfrm>
          <a:prstGeom prst="rect">
            <a:avLst/>
          </a:prstGeom>
          <a:solidFill>
            <a:srgbClr val="FFFFFF"/>
          </a:solidFill>
          <a:ln w="12700">
            <a:miter lim="400000"/>
          </a:ln>
        </p:spPr>
        <p:txBody>
          <a:bodyPr lIns="71437" tIns="71437" rIns="71437" bIns="71437" anchor="ctr"/>
          <a:lstStyle/>
          <a:p>
            <a:pPr>
              <a:defRPr sz="3200"/>
            </a:pPr>
            <a:endParaRPr/>
          </a:p>
        </p:txBody>
      </p:sp>
      <p:sp>
        <p:nvSpPr>
          <p:cNvPr id="436" name="Slide Number"/>
          <p:cNvSpPr txBox="1">
            <a:spLocks noGrp="1"/>
          </p:cNvSpPr>
          <p:nvPr>
            <p:ph type="sldNum" sz="quarter" idx="2"/>
          </p:nvPr>
        </p:nvSpPr>
        <p:spPr>
          <a:xfrm rot="16200000">
            <a:off x="26433" y="12221486"/>
            <a:ext cx="831956" cy="384176"/>
          </a:xfrm>
          <a:prstGeom prst="rect">
            <a:avLst/>
          </a:prstGeom>
        </p:spPr>
        <p:txBody>
          <a:bodyPr wrap="square" lIns="71437" tIns="71437" rIns="71437" bIns="71437" anchor="t"/>
          <a:lstStyle>
            <a:lvl1pPr defTabSz="821531">
              <a:defRPr sz="1600" b="1">
                <a:solidFill>
                  <a:srgbClr val="2E2E2E"/>
                </a:solidFill>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611" name="Rectangle 30"/>
          <p:cNvSpPr txBox="1"/>
          <p:nvPr/>
        </p:nvSpPr>
        <p:spPr>
          <a:xfrm>
            <a:off x="3991882" y="12979705"/>
            <a:ext cx="7526057"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l" defTabSz="1828800">
              <a:defRPr sz="1600">
                <a:solidFill>
                  <a:srgbClr val="627C80"/>
                </a:solidFill>
              </a:defRPr>
            </a:lvl1pPr>
          </a:lstStyle>
          <a:p>
            <a:r>
              <a:t>Confidential &amp; Proprietary © 2020 Magnolia Medical Technologies, Inc. </a:t>
            </a:r>
          </a:p>
        </p:txBody>
      </p:sp>
      <p:pic>
        <p:nvPicPr>
          <p:cNvPr id="612" name="Picture 6" descr="Picture 6"/>
          <p:cNvPicPr>
            <a:picLocks noChangeAspect="1"/>
          </p:cNvPicPr>
          <p:nvPr/>
        </p:nvPicPr>
        <p:blipFill>
          <a:blip r:embed="rId2"/>
          <a:stretch>
            <a:fillRect/>
          </a:stretch>
        </p:blipFill>
        <p:spPr>
          <a:xfrm>
            <a:off x="1676399" y="12938886"/>
            <a:ext cx="1650412" cy="220707"/>
          </a:xfrm>
          <a:prstGeom prst="rect">
            <a:avLst/>
          </a:prstGeom>
          <a:ln w="12700">
            <a:miter lim="400000"/>
          </a:ln>
        </p:spPr>
      </p:pic>
      <p:sp>
        <p:nvSpPr>
          <p:cNvPr id="613" name="Title Text"/>
          <p:cNvSpPr txBox="1">
            <a:spLocks noGrp="1"/>
          </p:cNvSpPr>
          <p:nvPr>
            <p:ph type="title"/>
          </p:nvPr>
        </p:nvSpPr>
        <p:spPr>
          <a:xfrm>
            <a:off x="1676399" y="846370"/>
            <a:ext cx="10363201" cy="2156478"/>
          </a:xfrm>
          <a:prstGeom prst="rect">
            <a:avLst/>
          </a:prstGeom>
        </p:spPr>
        <p:txBody>
          <a:bodyPr lIns="0" tIns="0" rIns="0" bIns="0" anchor="t"/>
          <a:lstStyle>
            <a:lvl1pPr>
              <a:defRPr sz="4800" b="1">
                <a:solidFill>
                  <a:srgbClr val="313E40"/>
                </a:solidFill>
              </a:defRPr>
            </a:lvl1pPr>
          </a:lstStyle>
          <a:p>
            <a:r>
              <a:t>Title Text</a:t>
            </a:r>
          </a:p>
        </p:txBody>
      </p:sp>
      <p:sp>
        <p:nvSpPr>
          <p:cNvPr id="614" name="Body Level One…"/>
          <p:cNvSpPr txBox="1">
            <a:spLocks noGrp="1"/>
          </p:cNvSpPr>
          <p:nvPr>
            <p:ph type="body" sz="half" idx="1"/>
          </p:nvPr>
        </p:nvSpPr>
        <p:spPr>
          <a:xfrm>
            <a:off x="1676399" y="3836562"/>
            <a:ext cx="10363201" cy="7648303"/>
          </a:xfrm>
          <a:prstGeom prst="rect">
            <a:avLst/>
          </a:prstGeom>
        </p:spPr>
        <p:txBody>
          <a:bodyPr lIns="121914" tIns="121914" rIns="121914" bIns="121914"/>
          <a:lstStyle>
            <a:lvl1pPr marL="762000" indent="-762000">
              <a:spcBef>
                <a:spcPts val="1800"/>
              </a:spcBef>
              <a:defRPr sz="3200">
                <a:solidFill>
                  <a:srgbClr val="313E40"/>
                </a:solidFill>
              </a:defRPr>
            </a:lvl1pPr>
            <a:lvl2pPr marL="891539" indent="-548639">
              <a:spcBef>
                <a:spcPts val="1800"/>
              </a:spcBef>
              <a:buChar char="⎻"/>
              <a:defRPr sz="3200">
                <a:solidFill>
                  <a:srgbClr val="313E40"/>
                </a:solidFill>
              </a:defRPr>
            </a:lvl2pPr>
            <a:lvl3pPr marL="1295400" indent="-609600">
              <a:spcBef>
                <a:spcPts val="1800"/>
              </a:spcBef>
              <a:buChar char="▪"/>
              <a:defRPr sz="3200">
                <a:solidFill>
                  <a:srgbClr val="313E40"/>
                </a:solidFill>
              </a:defRPr>
            </a:lvl3pPr>
            <a:lvl4pPr marL="1714500" indent="-685800">
              <a:spcBef>
                <a:spcPts val="1800"/>
              </a:spcBef>
              <a:defRPr sz="3200">
                <a:solidFill>
                  <a:srgbClr val="313E40"/>
                </a:solidFill>
              </a:defRPr>
            </a:lvl4pPr>
            <a:lvl5pPr marL="1920234" indent="-548634">
              <a:spcBef>
                <a:spcPts val="1800"/>
              </a:spcBef>
              <a:buChar char="⎻"/>
              <a:defRPr sz="3200">
                <a:solidFill>
                  <a:srgbClr val="313E40"/>
                </a:solidFill>
              </a:defRPr>
            </a:lvl5pPr>
          </a:lstStyle>
          <a:p>
            <a:r>
              <a:t>Body Level One</a:t>
            </a:r>
          </a:p>
          <a:p>
            <a:pPr lvl="1"/>
            <a:r>
              <a:t>Body Level Two</a:t>
            </a:r>
          </a:p>
          <a:p>
            <a:pPr lvl="2"/>
            <a:r>
              <a:t>Body Level Three</a:t>
            </a:r>
          </a:p>
          <a:p>
            <a:pPr lvl="3"/>
            <a:r>
              <a:t>Body Level Four</a:t>
            </a:r>
          </a:p>
          <a:p>
            <a:pPr lvl="4"/>
            <a:r>
              <a:t>Body Level Five</a:t>
            </a:r>
          </a:p>
        </p:txBody>
      </p:sp>
      <p:sp>
        <p:nvSpPr>
          <p:cNvPr id="615" name="Slide Number"/>
          <p:cNvSpPr txBox="1">
            <a:spLocks noGrp="1"/>
          </p:cNvSpPr>
          <p:nvPr>
            <p:ph type="sldNum" sz="quarter" idx="2"/>
          </p:nvPr>
        </p:nvSpPr>
        <p:spPr>
          <a:xfrm>
            <a:off x="22752488" y="13094324"/>
            <a:ext cx="295227" cy="304801"/>
          </a:xfrm>
          <a:prstGeom prst="rect">
            <a:avLst/>
          </a:prstGeom>
        </p:spPr>
        <p:txBody>
          <a:bodyPr lIns="0" tIns="0" rIns="0" bIns="0" anchor="b"/>
          <a:lstStyle>
            <a:lvl1pPr algn="l">
              <a:defRPr sz="2000">
                <a:solidFill>
                  <a:srgbClr val="627C80"/>
                </a:solidFil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622" name="Rectangle 30"/>
          <p:cNvSpPr txBox="1"/>
          <p:nvPr/>
        </p:nvSpPr>
        <p:spPr>
          <a:xfrm>
            <a:off x="3395828" y="12979711"/>
            <a:ext cx="7526060"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l" defTabSz="1828800">
              <a:defRPr sz="1600">
                <a:solidFill>
                  <a:srgbClr val="627C80"/>
                </a:solidFill>
              </a:defRPr>
            </a:lvl1pPr>
          </a:lstStyle>
          <a:p>
            <a:r>
              <a:t>Confidential &amp; Proprietary © 2020 Magnolia Medical Technologies, Inc. </a:t>
            </a:r>
          </a:p>
        </p:txBody>
      </p:sp>
      <p:pic>
        <p:nvPicPr>
          <p:cNvPr id="623" name="Picture 6" descr="Picture 6"/>
          <p:cNvPicPr>
            <a:picLocks noChangeAspect="1"/>
          </p:cNvPicPr>
          <p:nvPr/>
        </p:nvPicPr>
        <p:blipFill>
          <a:blip r:embed="rId2"/>
          <a:stretch>
            <a:fillRect/>
          </a:stretch>
        </p:blipFill>
        <p:spPr>
          <a:xfrm>
            <a:off x="1080343" y="12938886"/>
            <a:ext cx="1650415" cy="220699"/>
          </a:xfrm>
          <a:prstGeom prst="rect">
            <a:avLst/>
          </a:prstGeom>
          <a:ln w="12700">
            <a:miter lim="400000"/>
          </a:ln>
        </p:spPr>
      </p:pic>
      <p:sp>
        <p:nvSpPr>
          <p:cNvPr id="624" name="Body Level One…"/>
          <p:cNvSpPr txBox="1">
            <a:spLocks noGrp="1"/>
          </p:cNvSpPr>
          <p:nvPr>
            <p:ph type="body" idx="1"/>
          </p:nvPr>
        </p:nvSpPr>
        <p:spPr>
          <a:xfrm>
            <a:off x="914399" y="2489197"/>
            <a:ext cx="22555201" cy="9855206"/>
          </a:xfrm>
          <a:prstGeom prst="rect">
            <a:avLst/>
          </a:prstGeom>
        </p:spPr>
        <p:txBody>
          <a:bodyPr lIns="121914" tIns="121914" rIns="121914" bIns="121914"/>
          <a:lstStyle>
            <a:lvl1pPr marL="762000" indent="-762000">
              <a:spcBef>
                <a:spcPts val="1800"/>
              </a:spcBef>
              <a:defRPr sz="3200">
                <a:solidFill>
                  <a:srgbClr val="313E40"/>
                </a:solidFill>
              </a:defRPr>
            </a:lvl1pPr>
            <a:lvl2pPr marL="891539" indent="-548639">
              <a:spcBef>
                <a:spcPts val="1800"/>
              </a:spcBef>
              <a:buChar char="⎻"/>
              <a:defRPr sz="3200">
                <a:solidFill>
                  <a:srgbClr val="313E40"/>
                </a:solidFill>
              </a:defRPr>
            </a:lvl2pPr>
            <a:lvl3pPr marL="1295400" indent="-609600">
              <a:spcBef>
                <a:spcPts val="1800"/>
              </a:spcBef>
              <a:buChar char="▪"/>
              <a:defRPr sz="3200">
                <a:solidFill>
                  <a:srgbClr val="313E40"/>
                </a:solidFill>
              </a:defRPr>
            </a:lvl3pPr>
            <a:lvl4pPr marL="1714500" indent="-685800">
              <a:spcBef>
                <a:spcPts val="1800"/>
              </a:spcBef>
              <a:defRPr sz="3200">
                <a:solidFill>
                  <a:srgbClr val="313E40"/>
                </a:solidFill>
              </a:defRPr>
            </a:lvl4pPr>
            <a:lvl5pPr marL="1920234" indent="-548634">
              <a:spcBef>
                <a:spcPts val="1800"/>
              </a:spcBef>
              <a:buChar char="⎻"/>
              <a:defRPr sz="3200">
                <a:solidFill>
                  <a:srgbClr val="313E40"/>
                </a:solidFill>
              </a:defRPr>
            </a:lvl5pPr>
          </a:lstStyle>
          <a:p>
            <a:r>
              <a:t>Body Level One</a:t>
            </a:r>
          </a:p>
          <a:p>
            <a:pPr lvl="1"/>
            <a:r>
              <a:t>Body Level Two</a:t>
            </a:r>
          </a:p>
          <a:p>
            <a:pPr lvl="2"/>
            <a:r>
              <a:t>Body Level Three</a:t>
            </a:r>
          </a:p>
          <a:p>
            <a:pPr lvl="3"/>
            <a:r>
              <a:t>Body Level Four</a:t>
            </a:r>
          </a:p>
          <a:p>
            <a:pPr lvl="4"/>
            <a:r>
              <a:t>Body Level Five</a:t>
            </a:r>
          </a:p>
        </p:txBody>
      </p:sp>
      <p:sp>
        <p:nvSpPr>
          <p:cNvPr id="625" name="Title Text"/>
          <p:cNvSpPr txBox="1">
            <a:spLocks noGrp="1"/>
          </p:cNvSpPr>
          <p:nvPr>
            <p:ph type="title"/>
          </p:nvPr>
        </p:nvSpPr>
        <p:spPr>
          <a:xfrm>
            <a:off x="926591" y="568989"/>
            <a:ext cx="16650213" cy="1005811"/>
          </a:xfrm>
          <a:prstGeom prst="rect">
            <a:avLst/>
          </a:prstGeom>
        </p:spPr>
        <p:txBody>
          <a:bodyPr lIns="0" tIns="0" rIns="0" bIns="0" anchor="t"/>
          <a:lstStyle>
            <a:lvl1pPr>
              <a:defRPr sz="4800" b="1">
                <a:solidFill>
                  <a:srgbClr val="313E40"/>
                </a:solidFill>
              </a:defRPr>
            </a:lvl1pPr>
          </a:lstStyle>
          <a:p>
            <a:r>
              <a:t>Title Text</a:t>
            </a:r>
          </a:p>
        </p:txBody>
      </p:sp>
      <p:sp>
        <p:nvSpPr>
          <p:cNvPr id="626" name="Slide Number"/>
          <p:cNvSpPr txBox="1">
            <a:spLocks noGrp="1"/>
          </p:cNvSpPr>
          <p:nvPr>
            <p:ph type="sldNum" sz="quarter" idx="2"/>
          </p:nvPr>
        </p:nvSpPr>
        <p:spPr>
          <a:xfrm>
            <a:off x="17475200" y="12407904"/>
            <a:ext cx="295226" cy="304801"/>
          </a:xfrm>
          <a:prstGeom prst="rect">
            <a:avLst/>
          </a:prstGeom>
        </p:spPr>
        <p:txBody>
          <a:bodyPr lIns="0" tIns="0" rIns="0" bIns="0" anchor="b"/>
          <a:lstStyle>
            <a:lvl1pPr algn="l">
              <a:defRPr sz="2000">
                <a:solidFill>
                  <a:srgbClr val="627C80"/>
                </a:solidFil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633" name="Rectangle 30"/>
          <p:cNvSpPr txBox="1"/>
          <p:nvPr/>
        </p:nvSpPr>
        <p:spPr>
          <a:xfrm>
            <a:off x="3314549" y="12979705"/>
            <a:ext cx="7526057"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l" defTabSz="1828800">
              <a:defRPr sz="1600">
                <a:solidFill>
                  <a:srgbClr val="627C80"/>
                </a:solidFill>
              </a:defRPr>
            </a:lvl1pPr>
          </a:lstStyle>
          <a:p>
            <a:r>
              <a:t>Confidential &amp; Proprietary © 2020 Magnolia Medical Technologies, Inc. </a:t>
            </a:r>
          </a:p>
        </p:txBody>
      </p:sp>
      <p:pic>
        <p:nvPicPr>
          <p:cNvPr id="634" name="Picture 6" descr="Picture 6"/>
          <p:cNvPicPr>
            <a:picLocks noChangeAspect="1"/>
          </p:cNvPicPr>
          <p:nvPr/>
        </p:nvPicPr>
        <p:blipFill>
          <a:blip r:embed="rId2"/>
          <a:stretch>
            <a:fillRect/>
          </a:stretch>
        </p:blipFill>
        <p:spPr>
          <a:xfrm>
            <a:off x="999066" y="12938886"/>
            <a:ext cx="1650412" cy="220707"/>
          </a:xfrm>
          <a:prstGeom prst="rect">
            <a:avLst/>
          </a:prstGeom>
          <a:ln w="12700">
            <a:miter lim="400000"/>
          </a:ln>
        </p:spPr>
      </p:pic>
      <p:sp>
        <p:nvSpPr>
          <p:cNvPr id="635" name="Title Text"/>
          <p:cNvSpPr txBox="1">
            <a:spLocks noGrp="1"/>
          </p:cNvSpPr>
          <p:nvPr>
            <p:ph type="title"/>
          </p:nvPr>
        </p:nvSpPr>
        <p:spPr>
          <a:xfrm>
            <a:off x="1676399" y="745706"/>
            <a:ext cx="21082001" cy="1314102"/>
          </a:xfrm>
          <a:prstGeom prst="rect">
            <a:avLst/>
          </a:prstGeom>
        </p:spPr>
        <p:txBody>
          <a:bodyPr lIns="0" tIns="0" rIns="0" bIns="0" anchor="t"/>
          <a:lstStyle>
            <a:lvl1pPr>
              <a:defRPr sz="4800" b="1">
                <a:solidFill>
                  <a:srgbClr val="313E40"/>
                </a:solidFill>
              </a:defRPr>
            </a:lvl1pPr>
          </a:lstStyle>
          <a:p>
            <a:r>
              <a:t>Title Text</a:t>
            </a:r>
          </a:p>
        </p:txBody>
      </p:sp>
      <p:sp>
        <p:nvSpPr>
          <p:cNvPr id="636" name="Body Level One…"/>
          <p:cNvSpPr txBox="1">
            <a:spLocks noGrp="1"/>
          </p:cNvSpPr>
          <p:nvPr>
            <p:ph type="body" idx="1"/>
          </p:nvPr>
        </p:nvSpPr>
        <p:spPr>
          <a:xfrm>
            <a:off x="1676399" y="2181719"/>
            <a:ext cx="21082001" cy="9556244"/>
          </a:xfrm>
          <a:prstGeom prst="rect">
            <a:avLst/>
          </a:prstGeom>
        </p:spPr>
        <p:txBody>
          <a:bodyPr lIns="121914" tIns="121914" rIns="121914" bIns="121914"/>
          <a:lstStyle>
            <a:lvl1pPr marL="762000" indent="-762000">
              <a:spcBef>
                <a:spcPts val="1800"/>
              </a:spcBef>
              <a:defRPr sz="3200">
                <a:solidFill>
                  <a:srgbClr val="313E40"/>
                </a:solidFill>
              </a:defRPr>
            </a:lvl1pPr>
            <a:lvl2pPr marL="891539" indent="-548639">
              <a:spcBef>
                <a:spcPts val="1800"/>
              </a:spcBef>
              <a:buChar char="⎻"/>
              <a:defRPr sz="3200">
                <a:solidFill>
                  <a:srgbClr val="313E40"/>
                </a:solidFill>
              </a:defRPr>
            </a:lvl2pPr>
            <a:lvl3pPr marL="1295400" indent="-609600">
              <a:spcBef>
                <a:spcPts val="1800"/>
              </a:spcBef>
              <a:buChar char="▪"/>
              <a:defRPr sz="3200">
                <a:solidFill>
                  <a:srgbClr val="313E40"/>
                </a:solidFill>
              </a:defRPr>
            </a:lvl3pPr>
            <a:lvl4pPr marL="1714500" indent="-685800">
              <a:spcBef>
                <a:spcPts val="1800"/>
              </a:spcBef>
              <a:defRPr sz="3200">
                <a:solidFill>
                  <a:srgbClr val="313E40"/>
                </a:solidFill>
              </a:defRPr>
            </a:lvl4pPr>
            <a:lvl5pPr marL="1920234" indent="-548634">
              <a:spcBef>
                <a:spcPts val="1800"/>
              </a:spcBef>
              <a:buChar char="⎻"/>
              <a:defRPr sz="3200">
                <a:solidFill>
                  <a:srgbClr val="313E40"/>
                </a:solidFill>
              </a:defRPr>
            </a:lvl5pPr>
          </a:lstStyle>
          <a:p>
            <a:r>
              <a:t>Body Level One</a:t>
            </a:r>
          </a:p>
          <a:p>
            <a:pPr lvl="1"/>
            <a:r>
              <a:t>Body Level Two</a:t>
            </a:r>
          </a:p>
          <a:p>
            <a:pPr lvl="2"/>
            <a:r>
              <a:t>Body Level Three</a:t>
            </a:r>
          </a:p>
          <a:p>
            <a:pPr lvl="3"/>
            <a:r>
              <a:t>Body Level Four</a:t>
            </a:r>
          </a:p>
          <a:p>
            <a:pPr lvl="4"/>
            <a:r>
              <a:t>Body Level Five</a:t>
            </a:r>
          </a:p>
        </p:txBody>
      </p:sp>
      <p:sp>
        <p:nvSpPr>
          <p:cNvPr id="637" name="Slide Number"/>
          <p:cNvSpPr txBox="1">
            <a:spLocks noGrp="1"/>
          </p:cNvSpPr>
          <p:nvPr>
            <p:ph type="sldNum" sz="quarter" idx="2"/>
          </p:nvPr>
        </p:nvSpPr>
        <p:spPr>
          <a:xfrm>
            <a:off x="17475200" y="12407909"/>
            <a:ext cx="295226" cy="304801"/>
          </a:xfrm>
          <a:prstGeom prst="rect">
            <a:avLst/>
          </a:prstGeom>
        </p:spPr>
        <p:txBody>
          <a:bodyPr lIns="0" tIns="0" rIns="0" bIns="0" anchor="b"/>
          <a:lstStyle>
            <a:lvl1pPr algn="l">
              <a:defRPr sz="2000">
                <a:solidFill>
                  <a:srgbClr val="627C80"/>
                </a:solidFill>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644" name="Rectangle 30"/>
          <p:cNvSpPr txBox="1"/>
          <p:nvPr/>
        </p:nvSpPr>
        <p:spPr>
          <a:xfrm>
            <a:off x="3632741" y="12979711"/>
            <a:ext cx="7526054"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l" defTabSz="1828800">
              <a:defRPr sz="1600">
                <a:solidFill>
                  <a:srgbClr val="627C80"/>
                </a:solidFill>
              </a:defRPr>
            </a:lvl1pPr>
          </a:lstStyle>
          <a:p>
            <a:r>
              <a:t>Confidential &amp; Proprietary © 2020 Magnolia Medical Technologies, Inc. </a:t>
            </a:r>
          </a:p>
        </p:txBody>
      </p:sp>
      <p:pic>
        <p:nvPicPr>
          <p:cNvPr id="645" name="Picture 3" descr="Picture 3"/>
          <p:cNvPicPr>
            <a:picLocks noChangeAspect="1"/>
          </p:cNvPicPr>
          <p:nvPr/>
        </p:nvPicPr>
        <p:blipFill>
          <a:blip r:embed="rId2"/>
          <a:stretch>
            <a:fillRect/>
          </a:stretch>
        </p:blipFill>
        <p:spPr>
          <a:xfrm>
            <a:off x="1676399" y="12938886"/>
            <a:ext cx="1650412" cy="220699"/>
          </a:xfrm>
          <a:prstGeom prst="rect">
            <a:avLst/>
          </a:prstGeom>
          <a:ln w="12700">
            <a:miter lim="400000"/>
          </a:ln>
        </p:spPr>
      </p:pic>
      <p:sp>
        <p:nvSpPr>
          <p:cNvPr id="646" name="Title Text"/>
          <p:cNvSpPr txBox="1">
            <a:spLocks noGrp="1"/>
          </p:cNvSpPr>
          <p:nvPr>
            <p:ph type="title"/>
          </p:nvPr>
        </p:nvSpPr>
        <p:spPr>
          <a:xfrm>
            <a:off x="1676399" y="846370"/>
            <a:ext cx="10363201" cy="2156478"/>
          </a:xfrm>
          <a:prstGeom prst="rect">
            <a:avLst/>
          </a:prstGeom>
        </p:spPr>
        <p:txBody>
          <a:bodyPr lIns="0" tIns="0" rIns="0" bIns="0" anchor="t"/>
          <a:lstStyle>
            <a:lvl1pPr>
              <a:defRPr sz="4800" b="1">
                <a:solidFill>
                  <a:srgbClr val="313E40"/>
                </a:solidFill>
              </a:defRPr>
            </a:lvl1pPr>
          </a:lstStyle>
          <a:p>
            <a:r>
              <a:t>Title Text</a:t>
            </a:r>
          </a:p>
        </p:txBody>
      </p:sp>
      <p:sp>
        <p:nvSpPr>
          <p:cNvPr id="647" name="Body Level One…"/>
          <p:cNvSpPr txBox="1">
            <a:spLocks noGrp="1"/>
          </p:cNvSpPr>
          <p:nvPr>
            <p:ph type="body" sz="half" idx="1"/>
          </p:nvPr>
        </p:nvSpPr>
        <p:spPr>
          <a:xfrm>
            <a:off x="1676399" y="3836562"/>
            <a:ext cx="10363201" cy="7648303"/>
          </a:xfrm>
          <a:prstGeom prst="rect">
            <a:avLst/>
          </a:prstGeom>
        </p:spPr>
        <p:txBody>
          <a:bodyPr lIns="121914" tIns="121914" rIns="121914" bIns="121914"/>
          <a:lstStyle>
            <a:lvl1pPr marL="762000" indent="-762000">
              <a:spcBef>
                <a:spcPts val="1800"/>
              </a:spcBef>
              <a:defRPr sz="3200">
                <a:solidFill>
                  <a:srgbClr val="313E40"/>
                </a:solidFill>
              </a:defRPr>
            </a:lvl1pPr>
            <a:lvl2pPr marL="891539" indent="-548639">
              <a:spcBef>
                <a:spcPts val="1800"/>
              </a:spcBef>
              <a:buChar char="⎻"/>
              <a:defRPr sz="3200">
                <a:solidFill>
                  <a:srgbClr val="313E40"/>
                </a:solidFill>
              </a:defRPr>
            </a:lvl2pPr>
            <a:lvl3pPr marL="1295400" indent="-609600">
              <a:spcBef>
                <a:spcPts val="1800"/>
              </a:spcBef>
              <a:buChar char="▪"/>
              <a:defRPr sz="3200">
                <a:solidFill>
                  <a:srgbClr val="313E40"/>
                </a:solidFill>
              </a:defRPr>
            </a:lvl3pPr>
            <a:lvl4pPr marL="1714500" indent="-685800">
              <a:spcBef>
                <a:spcPts val="1800"/>
              </a:spcBef>
              <a:defRPr sz="3200">
                <a:solidFill>
                  <a:srgbClr val="313E40"/>
                </a:solidFill>
              </a:defRPr>
            </a:lvl4pPr>
            <a:lvl5pPr marL="1920234" indent="-548634">
              <a:spcBef>
                <a:spcPts val="1800"/>
              </a:spcBef>
              <a:buChar char="⎻"/>
              <a:defRPr sz="3200">
                <a:solidFill>
                  <a:srgbClr val="313E40"/>
                </a:solidFill>
              </a:defRPr>
            </a:lvl5pPr>
          </a:lstStyle>
          <a:p>
            <a:r>
              <a:t>Body Level One</a:t>
            </a:r>
          </a:p>
          <a:p>
            <a:pPr lvl="1"/>
            <a:r>
              <a:t>Body Level Two</a:t>
            </a:r>
          </a:p>
          <a:p>
            <a:pPr lvl="2"/>
            <a:r>
              <a:t>Body Level Three</a:t>
            </a:r>
          </a:p>
          <a:p>
            <a:pPr lvl="3"/>
            <a:r>
              <a:t>Body Level Four</a:t>
            </a:r>
          </a:p>
          <a:p>
            <a:pPr lvl="4"/>
            <a:r>
              <a:t>Body Level Five</a:t>
            </a:r>
          </a:p>
        </p:txBody>
      </p:sp>
      <p:sp>
        <p:nvSpPr>
          <p:cNvPr id="648" name="Slide Number"/>
          <p:cNvSpPr txBox="1">
            <a:spLocks noGrp="1"/>
          </p:cNvSpPr>
          <p:nvPr>
            <p:ph type="sldNum" sz="quarter" idx="2"/>
          </p:nvPr>
        </p:nvSpPr>
        <p:spPr>
          <a:xfrm>
            <a:off x="22752488" y="13094324"/>
            <a:ext cx="295227" cy="304801"/>
          </a:xfrm>
          <a:prstGeom prst="rect">
            <a:avLst/>
          </a:prstGeom>
        </p:spPr>
        <p:txBody>
          <a:bodyPr lIns="0" tIns="0" rIns="0" bIns="0" anchor="b"/>
          <a:lstStyle>
            <a:lvl1pPr algn="l">
              <a:defRPr sz="2000">
                <a:solidFill>
                  <a:srgbClr val="627C80"/>
                </a:solidFill>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5" name="Rectangle 30"/>
          <p:cNvSpPr txBox="1"/>
          <p:nvPr/>
        </p:nvSpPr>
        <p:spPr>
          <a:xfrm>
            <a:off x="2752205" y="12979705"/>
            <a:ext cx="7526057"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l" defTabSz="1828800">
              <a:defRPr sz="1600">
                <a:solidFill>
                  <a:srgbClr val="627C80"/>
                </a:solidFill>
              </a:defRPr>
            </a:lvl1pPr>
          </a:lstStyle>
          <a:p>
            <a:r>
              <a:t>Confidential &amp; Proprietary © 2020 Magnolia Medical Technologies, Inc. </a:t>
            </a:r>
          </a:p>
        </p:txBody>
      </p:sp>
      <p:pic>
        <p:nvPicPr>
          <p:cNvPr id="656" name="Picture 3" descr="Picture 3"/>
          <p:cNvPicPr>
            <a:picLocks noChangeAspect="1"/>
          </p:cNvPicPr>
          <p:nvPr/>
        </p:nvPicPr>
        <p:blipFill>
          <a:blip r:embed="rId2"/>
          <a:stretch>
            <a:fillRect/>
          </a:stretch>
        </p:blipFill>
        <p:spPr>
          <a:xfrm>
            <a:off x="795866" y="12938886"/>
            <a:ext cx="1650412" cy="220707"/>
          </a:xfrm>
          <a:prstGeom prst="rect">
            <a:avLst/>
          </a:prstGeom>
          <a:ln w="12700">
            <a:miter lim="400000"/>
          </a:ln>
        </p:spPr>
      </p:pic>
      <p:sp>
        <p:nvSpPr>
          <p:cNvPr id="657" name="Slide Number"/>
          <p:cNvSpPr txBox="1">
            <a:spLocks noGrp="1"/>
          </p:cNvSpPr>
          <p:nvPr>
            <p:ph type="sldNum" sz="quarter" idx="2"/>
          </p:nvPr>
        </p:nvSpPr>
        <p:spPr>
          <a:xfrm>
            <a:off x="22752488" y="13094324"/>
            <a:ext cx="295227" cy="304801"/>
          </a:xfrm>
          <a:prstGeom prst="rect">
            <a:avLst/>
          </a:prstGeom>
        </p:spPr>
        <p:txBody>
          <a:bodyPr lIns="0" tIns="0" rIns="0" bIns="0" anchor="b"/>
          <a:lstStyle>
            <a:lvl1pPr algn="l">
              <a:defRPr sz="2000">
                <a:solidFill>
                  <a:srgbClr val="627C80"/>
                </a:solidFill>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3_Title Only">
    <p:spTree>
      <p:nvGrpSpPr>
        <p:cNvPr id="1" name=""/>
        <p:cNvGrpSpPr/>
        <p:nvPr/>
      </p:nvGrpSpPr>
      <p:grpSpPr>
        <a:xfrm>
          <a:off x="0" y="0"/>
          <a:ext cx="0" cy="0"/>
          <a:chOff x="0" y="0"/>
          <a:chExt cx="0" cy="0"/>
        </a:xfrm>
      </p:grpSpPr>
      <p:sp>
        <p:nvSpPr>
          <p:cNvPr id="664" name="Slide Number"/>
          <p:cNvSpPr txBox="1">
            <a:spLocks noGrp="1"/>
          </p:cNvSpPr>
          <p:nvPr>
            <p:ph type="sldNum" sz="quarter" idx="2"/>
          </p:nvPr>
        </p:nvSpPr>
        <p:spPr>
          <a:xfrm>
            <a:off x="25825046" y="12690186"/>
            <a:ext cx="1676401" cy="637541"/>
          </a:xfrm>
          <a:prstGeom prst="rect">
            <a:avLst/>
          </a:prstGeom>
          <a:solidFill>
            <a:srgbClr val="123C61"/>
          </a:solidFill>
        </p:spPr>
        <p:txBody>
          <a:bodyPr wrap="square" lIns="121919" tIns="121919" rIns="121919" bIns="121919"/>
          <a:lstStyle>
            <a:lvl1pPr algn="l" defTabSz="825501">
              <a:defRPr sz="2600">
                <a:solidFill>
                  <a:srgbClr val="FFFFFF"/>
                </a:solidFill>
              </a:defRPr>
            </a:lvl1pPr>
          </a:lstStyle>
          <a:p>
            <a:fld id="{86CB4B4D-7CA3-9044-876B-883B54F8677D}" type="slidenum">
              <a:t>‹#›</a:t>
            </a:fld>
            <a:endParaRPr/>
          </a:p>
        </p:txBody>
      </p:sp>
      <p:pic>
        <p:nvPicPr>
          <p:cNvPr id="665" name="Picture 7" descr="Picture 7"/>
          <p:cNvPicPr>
            <a:picLocks noChangeAspect="1"/>
          </p:cNvPicPr>
          <p:nvPr/>
        </p:nvPicPr>
        <p:blipFill>
          <a:blip r:embed="rId2"/>
          <a:stretch>
            <a:fillRect/>
          </a:stretch>
        </p:blipFill>
        <p:spPr>
          <a:xfrm>
            <a:off x="25153633" y="12810363"/>
            <a:ext cx="393537" cy="393537"/>
          </a:xfrm>
          <a:prstGeom prst="rect">
            <a:avLst/>
          </a:prstGeom>
          <a:ln w="12700">
            <a:miter lim="400000"/>
          </a:ln>
        </p:spPr>
      </p:pic>
      <p:sp>
        <p:nvSpPr>
          <p:cNvPr id="666" name="CLICK TO EDIT MASTER TITLE STYLE"/>
          <p:cNvSpPr txBox="1">
            <a:spLocks noGrp="1"/>
          </p:cNvSpPr>
          <p:nvPr>
            <p:ph type="title" hasCustomPrompt="1"/>
          </p:nvPr>
        </p:nvSpPr>
        <p:spPr>
          <a:xfrm>
            <a:off x="1676399" y="732367"/>
            <a:ext cx="21031201" cy="1025551"/>
          </a:xfrm>
          <a:prstGeom prst="rect">
            <a:avLst/>
          </a:prstGeom>
        </p:spPr>
        <p:txBody>
          <a:bodyPr lIns="121919" tIns="121919" rIns="121919" bIns="121919"/>
          <a:lstStyle>
            <a:lvl1pPr algn="ctr" defTabSz="2438400">
              <a:defRPr sz="4800" spc="-53">
                <a:solidFill>
                  <a:srgbClr val="123C61"/>
                </a:solidFill>
              </a:defRPr>
            </a:lvl1pPr>
          </a:lstStyle>
          <a:p>
            <a:r>
              <a:t>CLICK TO EDIT MASTER TITLE STYLE</a:t>
            </a:r>
          </a:p>
        </p:txBody>
      </p:sp>
      <p:sp>
        <p:nvSpPr>
          <p:cNvPr id="667" name="Body Level One…"/>
          <p:cNvSpPr txBox="1">
            <a:spLocks noGrp="1"/>
          </p:cNvSpPr>
          <p:nvPr>
            <p:ph type="body" idx="1"/>
          </p:nvPr>
        </p:nvSpPr>
        <p:spPr>
          <a:xfrm>
            <a:off x="1676399" y="3057943"/>
            <a:ext cx="21031201" cy="9079026"/>
          </a:xfrm>
          <a:prstGeom prst="rect">
            <a:avLst/>
          </a:prstGeom>
        </p:spPr>
        <p:txBody>
          <a:bodyPr lIns="121919" tIns="121919" rIns="121919" bIns="121919"/>
          <a:lstStyle>
            <a:lvl1pPr marL="0" indent="0" defTabSz="2438400">
              <a:spcBef>
                <a:spcPts val="2600"/>
              </a:spcBef>
              <a:buSzTx/>
              <a:buFontTx/>
              <a:buNone/>
              <a:defRPr sz="3400">
                <a:solidFill>
                  <a:srgbClr val="123C61"/>
                </a:solidFill>
              </a:defRPr>
            </a:lvl1pPr>
            <a:lvl2pPr marL="609600" indent="-518159" defTabSz="2438400">
              <a:spcBef>
                <a:spcPts val="2600"/>
              </a:spcBef>
              <a:buFontTx/>
              <a:defRPr sz="3400">
                <a:solidFill>
                  <a:srgbClr val="123C61"/>
                </a:solidFill>
              </a:defRPr>
            </a:lvl2pPr>
            <a:lvl3pPr marL="792480" indent="-518160" defTabSz="2438400">
              <a:spcBef>
                <a:spcPts val="2600"/>
              </a:spcBef>
              <a:buFontTx/>
              <a:defRPr sz="3400">
                <a:solidFill>
                  <a:srgbClr val="123C61"/>
                </a:solidFill>
              </a:defRPr>
            </a:lvl3pPr>
            <a:lvl4pPr marL="2019300" indent="-647700" defTabSz="2438400">
              <a:spcBef>
                <a:spcPts val="2600"/>
              </a:spcBef>
              <a:buFontTx/>
              <a:defRPr sz="3400">
                <a:solidFill>
                  <a:srgbClr val="123C61"/>
                </a:solidFill>
              </a:defRPr>
            </a:lvl4pPr>
            <a:lvl5pPr marL="2476500" indent="-647700" defTabSz="2438400">
              <a:spcBef>
                <a:spcPts val="2600"/>
              </a:spcBef>
              <a:buFontTx/>
              <a:defRPr sz="3400">
                <a:solidFill>
                  <a:srgbClr val="123C61"/>
                </a:solidFill>
              </a:defRPr>
            </a:lvl5pPr>
          </a:lstStyle>
          <a:p>
            <a:r>
              <a:t>Body Level One</a:t>
            </a:r>
          </a:p>
          <a:p>
            <a:pPr lvl="1"/>
            <a:r>
              <a:t>Body Level Two</a:t>
            </a:r>
          </a:p>
          <a:p>
            <a:pPr lvl="2"/>
            <a:r>
              <a:t>Body Level Three</a:t>
            </a:r>
          </a:p>
          <a:p>
            <a:pPr lvl="3"/>
            <a:r>
              <a:t>Body Level Four</a:t>
            </a:r>
          </a:p>
          <a:p>
            <a:pPr lvl="4"/>
            <a:r>
              <a:t>Body Level Five</a:t>
            </a:r>
          </a:p>
        </p:txBody>
      </p:sp>
      <p:sp>
        <p:nvSpPr>
          <p:cNvPr id="668" name="Text Placeholder 15"/>
          <p:cNvSpPr>
            <a:spLocks noGrp="1"/>
          </p:cNvSpPr>
          <p:nvPr>
            <p:ph type="body" sz="quarter" idx="21"/>
          </p:nvPr>
        </p:nvSpPr>
        <p:spPr>
          <a:xfrm>
            <a:off x="1659466" y="1830055"/>
            <a:ext cx="21039669" cy="812801"/>
          </a:xfrm>
          <a:prstGeom prst="rect">
            <a:avLst/>
          </a:prstGeom>
        </p:spPr>
        <p:txBody>
          <a:bodyPr lIns="121919" tIns="121919" rIns="121919" bIns="121919"/>
          <a:lstStyle/>
          <a:p>
            <a:pPr marL="0" indent="0" algn="ctr" defTabSz="2438400">
              <a:spcBef>
                <a:spcPts val="2600"/>
              </a:spcBef>
              <a:buSzTx/>
              <a:buFontTx/>
              <a:buNone/>
              <a:defRPr sz="3400">
                <a:solidFill>
                  <a:srgbClr val="646662"/>
                </a:solidFill>
              </a:defRPr>
            </a:pPr>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675" name="Rectangle"/>
          <p:cNvSpPr/>
          <p:nvPr/>
        </p:nvSpPr>
        <p:spPr>
          <a:xfrm>
            <a:off x="158750" y="158750"/>
            <a:ext cx="24066500" cy="13398500"/>
          </a:xfrm>
          <a:prstGeom prst="rect">
            <a:avLst/>
          </a:prstGeom>
          <a:ln w="317500">
            <a:solidFill>
              <a:srgbClr val="FFFFFF"/>
            </a:solidFill>
            <a:miter lim="400000"/>
          </a:ln>
        </p:spPr>
        <p:txBody>
          <a:bodyPr lIns="71436" tIns="71436" rIns="71436" bIns="71436" anchor="ctr"/>
          <a:lstStyle/>
          <a:p>
            <a:pPr defTabSz="821530">
              <a:defRPr sz="3200">
                <a:solidFill>
                  <a:srgbClr val="FFFFFF"/>
                </a:solidFill>
              </a:defRPr>
            </a:pPr>
            <a:endParaRPr/>
          </a:p>
        </p:txBody>
      </p:sp>
      <p:sp>
        <p:nvSpPr>
          <p:cNvPr id="676" name="Slide Number"/>
          <p:cNvSpPr txBox="1">
            <a:spLocks noGrp="1"/>
          </p:cNvSpPr>
          <p:nvPr>
            <p:ph type="sldNum" sz="quarter" idx="2"/>
          </p:nvPr>
        </p:nvSpPr>
        <p:spPr>
          <a:xfrm>
            <a:off x="11992273" y="13010554"/>
            <a:ext cx="381595" cy="384175"/>
          </a:xfrm>
          <a:prstGeom prst="rect">
            <a:avLst/>
          </a:prstGeom>
        </p:spPr>
        <p:txBody>
          <a:bodyPr lIns="71436" tIns="71436" rIns="71436" bIns="71436" anchor="t"/>
          <a:lstStyle>
            <a:lvl1pPr algn="ctr" defTabSz="821530">
              <a:defRPr sz="1600" b="1">
                <a:solidFill>
                  <a:srgbClr val="212121"/>
                </a:solidFill>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emplate">
    <p:spTree>
      <p:nvGrpSpPr>
        <p:cNvPr id="1" name=""/>
        <p:cNvGrpSpPr/>
        <p:nvPr/>
      </p:nvGrpSpPr>
      <p:grpSpPr>
        <a:xfrm>
          <a:off x="0" y="0"/>
          <a:ext cx="0" cy="0"/>
          <a:chOff x="0" y="0"/>
          <a:chExt cx="0" cy="0"/>
        </a:xfrm>
      </p:grpSpPr>
      <p:sp>
        <p:nvSpPr>
          <p:cNvPr id="683" name="TextBox 9"/>
          <p:cNvSpPr txBox="1"/>
          <p:nvPr/>
        </p:nvSpPr>
        <p:spPr>
          <a:xfrm>
            <a:off x="13781994" y="12918599"/>
            <a:ext cx="9144005"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defTabSz="914400">
              <a:defRPr sz="1600">
                <a:solidFill>
                  <a:srgbClr val="1A1C1F"/>
                </a:solidFill>
              </a:defRPr>
            </a:lvl1pPr>
          </a:lstStyle>
          <a:p>
            <a:r>
              <a:t>© 2021 HealthIQ. Proprietary &amp; Confidential. </a:t>
            </a:r>
          </a:p>
        </p:txBody>
      </p:sp>
      <p:sp>
        <p:nvSpPr>
          <p:cNvPr id="684" name="Rectangle 17"/>
          <p:cNvSpPr/>
          <p:nvPr/>
        </p:nvSpPr>
        <p:spPr>
          <a:xfrm>
            <a:off x="-4" y="13624562"/>
            <a:ext cx="24377912" cy="91443"/>
          </a:xfrm>
          <a:prstGeom prst="rect">
            <a:avLst/>
          </a:prstGeom>
          <a:gradFill>
            <a:gsLst>
              <a:gs pos="0">
                <a:srgbClr val="05AB5B"/>
              </a:gs>
              <a:gs pos="100000">
                <a:srgbClr val="173A68"/>
              </a:gs>
            </a:gsLst>
          </a:gradFill>
          <a:ln w="12700">
            <a:miter lim="400000"/>
          </a:ln>
        </p:spPr>
        <p:txBody>
          <a:bodyPr lIns="91436" tIns="91436" rIns="91436" bIns="91436" anchor="ctr"/>
          <a:lstStyle/>
          <a:p>
            <a:pPr defTabSz="914400">
              <a:defRPr sz="3600">
                <a:solidFill>
                  <a:srgbClr val="FFFFFF"/>
                </a:solidFill>
              </a:defRPr>
            </a:pPr>
            <a:endParaRPr/>
          </a:p>
        </p:txBody>
      </p:sp>
      <p:pic>
        <p:nvPicPr>
          <p:cNvPr id="685" name="Graphic 13" descr="Graphic 13"/>
          <p:cNvPicPr>
            <a:picLocks noChangeAspect="1"/>
          </p:cNvPicPr>
          <p:nvPr/>
        </p:nvPicPr>
        <p:blipFill>
          <a:blip r:embed="rId2"/>
          <a:stretch>
            <a:fillRect/>
          </a:stretch>
        </p:blipFill>
        <p:spPr>
          <a:xfrm>
            <a:off x="609592" y="12502884"/>
            <a:ext cx="2884610" cy="651785"/>
          </a:xfrm>
          <a:prstGeom prst="rect">
            <a:avLst/>
          </a:prstGeom>
          <a:ln w="12700">
            <a:miter lim="400000"/>
          </a:ln>
        </p:spPr>
      </p:pic>
      <p:sp>
        <p:nvSpPr>
          <p:cNvPr id="686" name="Straight Connector 7"/>
          <p:cNvSpPr/>
          <p:nvPr/>
        </p:nvSpPr>
        <p:spPr>
          <a:xfrm>
            <a:off x="23253706" y="12885732"/>
            <a:ext cx="5" cy="304805"/>
          </a:xfrm>
          <a:prstGeom prst="line">
            <a:avLst/>
          </a:prstGeom>
          <a:ln w="25400">
            <a:solidFill>
              <a:srgbClr val="D9D9D9"/>
            </a:solidFill>
            <a:miter/>
          </a:ln>
        </p:spPr>
        <p:txBody>
          <a:bodyPr lIns="91437" tIns="91437" rIns="91437" bIns="91437"/>
          <a:lstStyle/>
          <a:p>
            <a:pPr algn="l" defTabSz="914400">
              <a:defRPr sz="3600"/>
            </a:pPr>
            <a:endParaRPr/>
          </a:p>
        </p:txBody>
      </p:sp>
      <p:sp>
        <p:nvSpPr>
          <p:cNvPr id="687" name="Title Text"/>
          <p:cNvSpPr txBox="1">
            <a:spLocks noGrp="1"/>
          </p:cNvSpPr>
          <p:nvPr>
            <p:ph type="title"/>
          </p:nvPr>
        </p:nvSpPr>
        <p:spPr>
          <a:xfrm>
            <a:off x="609598" y="533398"/>
            <a:ext cx="23164796" cy="1585686"/>
          </a:xfrm>
          <a:prstGeom prst="rect">
            <a:avLst/>
          </a:prstGeom>
        </p:spPr>
        <p:txBody>
          <a:bodyPr lIns="0" tIns="0" rIns="0" bIns="0"/>
          <a:lstStyle>
            <a:lvl1pPr>
              <a:defRPr sz="6400" cap="all">
                <a:solidFill>
                  <a:srgbClr val="173A68"/>
                </a:solidFill>
              </a:defRPr>
            </a:lvl1pPr>
          </a:lstStyle>
          <a:p>
            <a:r>
              <a:t>Title Text</a:t>
            </a:r>
          </a:p>
        </p:txBody>
      </p:sp>
      <p:sp>
        <p:nvSpPr>
          <p:cNvPr id="688" name="Slide Number"/>
          <p:cNvSpPr txBox="1">
            <a:spLocks noGrp="1"/>
          </p:cNvSpPr>
          <p:nvPr>
            <p:ph type="sldNum" sz="quarter" idx="2"/>
          </p:nvPr>
        </p:nvSpPr>
        <p:spPr>
          <a:xfrm>
            <a:off x="23563941" y="12931299"/>
            <a:ext cx="210469" cy="215901"/>
          </a:xfrm>
          <a:prstGeom prst="rect">
            <a:avLst/>
          </a:prstGeom>
        </p:spPr>
        <p:txBody>
          <a:bodyPr lIns="0" tIns="0" rIns="0" bIns="0"/>
          <a:lstStyle>
            <a:lvl1pPr defTabSz="914400">
              <a:defRPr sz="1400">
                <a:solidFill>
                  <a:srgbClr val="1A1C1F"/>
                </a:solidFill>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emplate">
    <p:spTree>
      <p:nvGrpSpPr>
        <p:cNvPr id="1" name=""/>
        <p:cNvGrpSpPr/>
        <p:nvPr/>
      </p:nvGrpSpPr>
      <p:grpSpPr>
        <a:xfrm>
          <a:off x="0" y="0"/>
          <a:ext cx="0" cy="0"/>
          <a:chOff x="0" y="0"/>
          <a:chExt cx="0" cy="0"/>
        </a:xfrm>
      </p:grpSpPr>
      <p:sp>
        <p:nvSpPr>
          <p:cNvPr id="695" name="TextBox 9"/>
          <p:cNvSpPr txBox="1"/>
          <p:nvPr/>
        </p:nvSpPr>
        <p:spPr>
          <a:xfrm>
            <a:off x="13781994" y="12918599"/>
            <a:ext cx="9144007"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defTabSz="914400">
              <a:defRPr sz="1600">
                <a:solidFill>
                  <a:srgbClr val="1A1C1F"/>
                </a:solidFill>
              </a:defRPr>
            </a:lvl1pPr>
          </a:lstStyle>
          <a:p>
            <a:r>
              <a:t>© 2021 HealthIQ. Proprietary &amp; Confidential. </a:t>
            </a:r>
          </a:p>
        </p:txBody>
      </p:sp>
      <p:sp>
        <p:nvSpPr>
          <p:cNvPr id="696" name="Rectangle 17"/>
          <p:cNvSpPr/>
          <p:nvPr/>
        </p:nvSpPr>
        <p:spPr>
          <a:xfrm>
            <a:off x="-4" y="13624562"/>
            <a:ext cx="24377912" cy="91445"/>
          </a:xfrm>
          <a:prstGeom prst="rect">
            <a:avLst/>
          </a:prstGeom>
          <a:gradFill>
            <a:gsLst>
              <a:gs pos="0">
                <a:srgbClr val="05AB5B"/>
              </a:gs>
              <a:gs pos="100000">
                <a:srgbClr val="173A68"/>
              </a:gs>
            </a:gsLst>
          </a:gradFill>
          <a:ln w="12700">
            <a:miter lim="400000"/>
          </a:ln>
        </p:spPr>
        <p:txBody>
          <a:bodyPr lIns="91436" tIns="91436" rIns="91436" bIns="91436" anchor="ctr"/>
          <a:lstStyle/>
          <a:p>
            <a:pPr defTabSz="914400">
              <a:defRPr sz="3600">
                <a:solidFill>
                  <a:srgbClr val="FFFFFF"/>
                </a:solidFill>
              </a:defRPr>
            </a:pPr>
            <a:endParaRPr/>
          </a:p>
        </p:txBody>
      </p:sp>
      <p:pic>
        <p:nvPicPr>
          <p:cNvPr id="697" name="Graphic 13" descr="Graphic 13"/>
          <p:cNvPicPr>
            <a:picLocks noChangeAspect="1"/>
          </p:cNvPicPr>
          <p:nvPr/>
        </p:nvPicPr>
        <p:blipFill>
          <a:blip r:embed="rId2"/>
          <a:stretch>
            <a:fillRect/>
          </a:stretch>
        </p:blipFill>
        <p:spPr>
          <a:xfrm>
            <a:off x="594866" y="12591232"/>
            <a:ext cx="2884612" cy="651787"/>
          </a:xfrm>
          <a:prstGeom prst="rect">
            <a:avLst/>
          </a:prstGeom>
          <a:ln w="12700">
            <a:miter lim="400000"/>
          </a:ln>
        </p:spPr>
      </p:pic>
      <p:sp>
        <p:nvSpPr>
          <p:cNvPr id="698" name="Straight Connector 7"/>
          <p:cNvSpPr/>
          <p:nvPr/>
        </p:nvSpPr>
        <p:spPr>
          <a:xfrm>
            <a:off x="23253706" y="12885731"/>
            <a:ext cx="7" cy="304807"/>
          </a:xfrm>
          <a:prstGeom prst="line">
            <a:avLst/>
          </a:prstGeom>
          <a:ln w="25400">
            <a:solidFill>
              <a:srgbClr val="D9D9D9"/>
            </a:solidFill>
            <a:miter/>
          </a:ln>
        </p:spPr>
        <p:txBody>
          <a:bodyPr lIns="91437" tIns="91437" rIns="91437" bIns="91437"/>
          <a:lstStyle/>
          <a:p>
            <a:pPr algn="l" defTabSz="914400">
              <a:defRPr sz="3600"/>
            </a:pPr>
            <a:endParaRPr/>
          </a:p>
        </p:txBody>
      </p:sp>
      <p:sp>
        <p:nvSpPr>
          <p:cNvPr id="699" name="Title Text"/>
          <p:cNvSpPr txBox="1">
            <a:spLocks noGrp="1"/>
          </p:cNvSpPr>
          <p:nvPr>
            <p:ph type="title"/>
          </p:nvPr>
        </p:nvSpPr>
        <p:spPr>
          <a:xfrm>
            <a:off x="609598" y="533398"/>
            <a:ext cx="23164796" cy="1585686"/>
          </a:xfrm>
          <a:prstGeom prst="rect">
            <a:avLst/>
          </a:prstGeom>
        </p:spPr>
        <p:txBody>
          <a:bodyPr lIns="0" tIns="0" rIns="0" bIns="0"/>
          <a:lstStyle>
            <a:lvl1pPr>
              <a:defRPr sz="6400" cap="all">
                <a:solidFill>
                  <a:srgbClr val="173A68"/>
                </a:solidFill>
              </a:defRPr>
            </a:lvl1pPr>
          </a:lstStyle>
          <a:p>
            <a:r>
              <a:t>Title Text</a:t>
            </a:r>
          </a:p>
        </p:txBody>
      </p:sp>
      <p:sp>
        <p:nvSpPr>
          <p:cNvPr id="700" name="Slide Number"/>
          <p:cNvSpPr txBox="1">
            <a:spLocks noGrp="1"/>
          </p:cNvSpPr>
          <p:nvPr>
            <p:ph type="sldNum" sz="quarter" idx="2"/>
          </p:nvPr>
        </p:nvSpPr>
        <p:spPr>
          <a:xfrm>
            <a:off x="23563941" y="12931299"/>
            <a:ext cx="210469" cy="215901"/>
          </a:xfrm>
          <a:prstGeom prst="rect">
            <a:avLst/>
          </a:prstGeom>
        </p:spPr>
        <p:txBody>
          <a:bodyPr lIns="0" tIns="0" rIns="0" bIns="0"/>
          <a:lstStyle>
            <a:lvl1pPr defTabSz="914400">
              <a:defRPr sz="1400">
                <a:solidFill>
                  <a:srgbClr val="1A1C1F"/>
                </a:solidFill>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Content">
    <p:spTree>
      <p:nvGrpSpPr>
        <p:cNvPr id="1" name=""/>
        <p:cNvGrpSpPr/>
        <p:nvPr/>
      </p:nvGrpSpPr>
      <p:grpSpPr>
        <a:xfrm>
          <a:off x="0" y="0"/>
          <a:ext cx="0" cy="0"/>
          <a:chOff x="0" y="0"/>
          <a:chExt cx="0" cy="0"/>
        </a:xfrm>
      </p:grpSpPr>
      <p:sp>
        <p:nvSpPr>
          <p:cNvPr id="707" name="TextBox 9"/>
          <p:cNvSpPr txBox="1"/>
          <p:nvPr/>
        </p:nvSpPr>
        <p:spPr>
          <a:xfrm>
            <a:off x="13781994" y="12918599"/>
            <a:ext cx="9144007"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defTabSz="914400">
              <a:defRPr sz="1600">
                <a:solidFill>
                  <a:srgbClr val="1A1C1F"/>
                </a:solidFill>
              </a:defRPr>
            </a:lvl1pPr>
          </a:lstStyle>
          <a:p>
            <a:r>
              <a:t>© 2021 HealthIQ. Proprietary &amp; Confidential. </a:t>
            </a:r>
          </a:p>
        </p:txBody>
      </p:sp>
      <p:sp>
        <p:nvSpPr>
          <p:cNvPr id="708" name="Rectangle 17"/>
          <p:cNvSpPr/>
          <p:nvPr/>
        </p:nvSpPr>
        <p:spPr>
          <a:xfrm>
            <a:off x="-4" y="13624562"/>
            <a:ext cx="24377912" cy="91445"/>
          </a:xfrm>
          <a:prstGeom prst="rect">
            <a:avLst/>
          </a:prstGeom>
          <a:gradFill>
            <a:gsLst>
              <a:gs pos="0">
                <a:srgbClr val="05AB5B"/>
              </a:gs>
              <a:gs pos="100000">
                <a:srgbClr val="173A68"/>
              </a:gs>
            </a:gsLst>
          </a:gradFill>
          <a:ln w="12700">
            <a:miter lim="400000"/>
          </a:ln>
        </p:spPr>
        <p:txBody>
          <a:bodyPr lIns="91436" tIns="91436" rIns="91436" bIns="91436" anchor="ctr"/>
          <a:lstStyle/>
          <a:p>
            <a:pPr defTabSz="914400">
              <a:defRPr sz="3600">
                <a:solidFill>
                  <a:srgbClr val="FFFFFF"/>
                </a:solidFill>
              </a:defRPr>
            </a:pPr>
            <a:endParaRPr/>
          </a:p>
        </p:txBody>
      </p:sp>
      <p:pic>
        <p:nvPicPr>
          <p:cNvPr id="709" name="Graphic 13" descr="Graphic 13"/>
          <p:cNvPicPr>
            <a:picLocks noChangeAspect="1"/>
          </p:cNvPicPr>
          <p:nvPr/>
        </p:nvPicPr>
        <p:blipFill>
          <a:blip r:embed="rId2"/>
          <a:stretch>
            <a:fillRect/>
          </a:stretch>
        </p:blipFill>
        <p:spPr>
          <a:xfrm>
            <a:off x="609592" y="12502884"/>
            <a:ext cx="2884610" cy="651787"/>
          </a:xfrm>
          <a:prstGeom prst="rect">
            <a:avLst/>
          </a:prstGeom>
          <a:ln w="12700">
            <a:miter lim="400000"/>
          </a:ln>
        </p:spPr>
      </p:pic>
      <p:sp>
        <p:nvSpPr>
          <p:cNvPr id="710" name="Straight Connector 7"/>
          <p:cNvSpPr/>
          <p:nvPr/>
        </p:nvSpPr>
        <p:spPr>
          <a:xfrm>
            <a:off x="23253706" y="12885731"/>
            <a:ext cx="7" cy="304807"/>
          </a:xfrm>
          <a:prstGeom prst="line">
            <a:avLst/>
          </a:prstGeom>
          <a:ln w="25400">
            <a:solidFill>
              <a:srgbClr val="D9D9D9"/>
            </a:solidFill>
            <a:miter/>
          </a:ln>
        </p:spPr>
        <p:txBody>
          <a:bodyPr lIns="91437" tIns="91437" rIns="91437" bIns="91437"/>
          <a:lstStyle/>
          <a:p>
            <a:pPr algn="l" defTabSz="914400">
              <a:defRPr sz="3600"/>
            </a:pPr>
            <a:endParaRPr/>
          </a:p>
        </p:txBody>
      </p:sp>
      <p:sp>
        <p:nvSpPr>
          <p:cNvPr id="711" name="Title Text"/>
          <p:cNvSpPr txBox="1">
            <a:spLocks noGrp="1"/>
          </p:cNvSpPr>
          <p:nvPr>
            <p:ph type="title"/>
          </p:nvPr>
        </p:nvSpPr>
        <p:spPr>
          <a:xfrm>
            <a:off x="609598" y="533398"/>
            <a:ext cx="23164796" cy="1585686"/>
          </a:xfrm>
          <a:prstGeom prst="rect">
            <a:avLst/>
          </a:prstGeom>
        </p:spPr>
        <p:txBody>
          <a:bodyPr lIns="0" tIns="0" rIns="0" bIns="0"/>
          <a:lstStyle>
            <a:lvl1pPr>
              <a:defRPr sz="6400" cap="all">
                <a:solidFill>
                  <a:srgbClr val="173A68"/>
                </a:solidFill>
              </a:defRPr>
            </a:lvl1pPr>
          </a:lstStyle>
          <a:p>
            <a:r>
              <a:t>Title Text</a:t>
            </a:r>
          </a:p>
        </p:txBody>
      </p:sp>
      <p:sp>
        <p:nvSpPr>
          <p:cNvPr id="712" name="Body Level One…"/>
          <p:cNvSpPr txBox="1">
            <a:spLocks noGrp="1"/>
          </p:cNvSpPr>
          <p:nvPr>
            <p:ph type="body" idx="1"/>
          </p:nvPr>
        </p:nvSpPr>
        <p:spPr>
          <a:xfrm>
            <a:off x="609600" y="2438400"/>
            <a:ext cx="23164800" cy="8839204"/>
          </a:xfrm>
          <a:prstGeom prst="rect">
            <a:avLst/>
          </a:prstGeom>
        </p:spPr>
        <p:txBody>
          <a:bodyPr lIns="0" tIns="0" rIns="0" bIns="0"/>
          <a:lstStyle>
            <a:lvl1pPr marL="0" indent="0">
              <a:lnSpc>
                <a:spcPct val="100000"/>
              </a:lnSpc>
              <a:spcBef>
                <a:spcPts val="1200"/>
              </a:spcBef>
              <a:buSzTx/>
              <a:buFontTx/>
              <a:buNone/>
              <a:defRPr sz="4800">
                <a:solidFill>
                  <a:srgbClr val="1A1C1F"/>
                </a:solidFill>
              </a:defRPr>
            </a:lvl1pPr>
            <a:lvl2pPr marL="365758" indent="-365758">
              <a:lnSpc>
                <a:spcPct val="100000"/>
              </a:lnSpc>
              <a:spcBef>
                <a:spcPts val="1200"/>
              </a:spcBef>
              <a:buFontTx/>
              <a:defRPr sz="4800">
                <a:solidFill>
                  <a:srgbClr val="1A1C1F"/>
                </a:solidFill>
              </a:defRPr>
            </a:lvl2pPr>
            <a:lvl3pPr marL="621788" indent="-438906">
              <a:lnSpc>
                <a:spcPct val="100000"/>
              </a:lnSpc>
              <a:spcBef>
                <a:spcPts val="1200"/>
              </a:spcBef>
              <a:buFontTx/>
              <a:buChar char="–"/>
              <a:defRPr sz="4800">
                <a:solidFill>
                  <a:srgbClr val="1A1C1F"/>
                </a:solidFill>
              </a:defRPr>
            </a:lvl3pPr>
            <a:lvl4pPr marL="853437" indent="-487674">
              <a:lnSpc>
                <a:spcPct val="100000"/>
              </a:lnSpc>
              <a:spcBef>
                <a:spcPts val="1200"/>
              </a:spcBef>
              <a:buFontTx/>
              <a:defRPr sz="4800">
                <a:solidFill>
                  <a:srgbClr val="1A1C1F"/>
                </a:solidFill>
              </a:defRPr>
            </a:lvl4pPr>
            <a:lvl5pPr marL="1097279" indent="-548638">
              <a:lnSpc>
                <a:spcPct val="100000"/>
              </a:lnSpc>
              <a:spcBef>
                <a:spcPts val="1200"/>
              </a:spcBef>
              <a:buFontTx/>
              <a:buChar char="–"/>
              <a:defRPr sz="4800">
                <a:solidFill>
                  <a:srgbClr val="1A1C1F"/>
                </a:solidFill>
              </a:defRPr>
            </a:lvl5pPr>
          </a:lstStyle>
          <a:p>
            <a:r>
              <a:t>Body Level One</a:t>
            </a:r>
          </a:p>
          <a:p>
            <a:pPr lvl="1"/>
            <a:r>
              <a:t>Body Level Two</a:t>
            </a:r>
          </a:p>
          <a:p>
            <a:pPr lvl="2"/>
            <a:r>
              <a:t>Body Level Three</a:t>
            </a:r>
          </a:p>
          <a:p>
            <a:pPr lvl="3"/>
            <a:r>
              <a:t>Body Level Four</a:t>
            </a:r>
          </a:p>
          <a:p>
            <a:pPr lvl="4"/>
            <a:r>
              <a:t>Body Level Five</a:t>
            </a:r>
          </a:p>
        </p:txBody>
      </p:sp>
      <p:sp>
        <p:nvSpPr>
          <p:cNvPr id="713" name="Slide Number"/>
          <p:cNvSpPr txBox="1">
            <a:spLocks noGrp="1"/>
          </p:cNvSpPr>
          <p:nvPr>
            <p:ph type="sldNum" sz="quarter" idx="2"/>
          </p:nvPr>
        </p:nvSpPr>
        <p:spPr>
          <a:xfrm>
            <a:off x="23563941" y="12931299"/>
            <a:ext cx="210469" cy="215901"/>
          </a:xfrm>
          <a:prstGeom prst="rect">
            <a:avLst/>
          </a:prstGeom>
        </p:spPr>
        <p:txBody>
          <a:bodyPr lIns="0" tIns="0" rIns="0" bIns="0"/>
          <a:lstStyle>
            <a:lvl1pPr defTabSz="914400">
              <a:defRPr sz="1400">
                <a:solidFill>
                  <a:srgbClr val="1A1C1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WHITE">
    <p:spTree>
      <p:nvGrpSpPr>
        <p:cNvPr id="1" name=""/>
        <p:cNvGrpSpPr/>
        <p:nvPr/>
      </p:nvGrpSpPr>
      <p:grpSpPr>
        <a:xfrm>
          <a:off x="0" y="0"/>
          <a:ext cx="0" cy="0"/>
          <a:chOff x="0" y="0"/>
          <a:chExt cx="0" cy="0"/>
        </a:xfrm>
      </p:grpSpPr>
      <p:sp>
        <p:nvSpPr>
          <p:cNvPr id="443" name="Slide Number"/>
          <p:cNvSpPr txBox="1">
            <a:spLocks noGrp="1"/>
          </p:cNvSpPr>
          <p:nvPr>
            <p:ph type="sldNum" sz="quarter" idx="2"/>
          </p:nvPr>
        </p:nvSpPr>
        <p:spPr>
          <a:xfrm>
            <a:off x="203200" y="190500"/>
            <a:ext cx="444500" cy="384175"/>
          </a:xfrm>
          <a:prstGeom prst="rect">
            <a:avLst/>
          </a:prstGeom>
        </p:spPr>
        <p:txBody>
          <a:bodyPr wrap="square" lIns="71437" tIns="71437" rIns="71437" bIns="71437" anchor="t"/>
          <a:lstStyle>
            <a:lvl1pPr algn="ctr" defTabSz="821531">
              <a:defRPr sz="1600" b="1">
                <a:solidFill>
                  <a:srgbClr val="212121"/>
                </a:solidFill>
              </a:defRPr>
            </a:lvl1p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DEFAULT SLIDE">
    <p:spTree>
      <p:nvGrpSpPr>
        <p:cNvPr id="1" name=""/>
        <p:cNvGrpSpPr/>
        <p:nvPr/>
      </p:nvGrpSpPr>
      <p:grpSpPr>
        <a:xfrm>
          <a:off x="0" y="0"/>
          <a:ext cx="0" cy="0"/>
          <a:chOff x="0" y="0"/>
          <a:chExt cx="0" cy="0"/>
        </a:xfrm>
      </p:grpSpPr>
      <p:sp>
        <p:nvSpPr>
          <p:cNvPr id="720" name="click to edit master title style"/>
          <p:cNvSpPr txBox="1">
            <a:spLocks noGrp="1"/>
          </p:cNvSpPr>
          <p:nvPr>
            <p:ph type="title" hasCustomPrompt="1"/>
          </p:nvPr>
        </p:nvSpPr>
        <p:spPr>
          <a:xfrm>
            <a:off x="1168400" y="731104"/>
            <a:ext cx="7264400" cy="1846660"/>
          </a:xfrm>
          <a:prstGeom prst="rect">
            <a:avLst/>
          </a:prstGeom>
        </p:spPr>
        <p:txBody>
          <a:bodyPr/>
          <a:lstStyle>
            <a:lvl1pPr>
              <a:defRPr sz="6000" b="1">
                <a:latin typeface="Calibri"/>
                <a:ea typeface="Calibri"/>
                <a:cs typeface="Calibri"/>
                <a:sym typeface="Calibri"/>
              </a:defRPr>
            </a:lvl1pPr>
          </a:lstStyle>
          <a:p>
            <a:r>
              <a:t>click to edit master title style</a:t>
            </a:r>
          </a:p>
        </p:txBody>
      </p:sp>
      <p:sp>
        <p:nvSpPr>
          <p:cNvPr id="721" name="Straight Connector 9"/>
          <p:cNvSpPr/>
          <p:nvPr/>
        </p:nvSpPr>
        <p:spPr>
          <a:xfrm flipH="1">
            <a:off x="939800" y="914400"/>
            <a:ext cx="1" cy="1371600"/>
          </a:xfrm>
          <a:prstGeom prst="line">
            <a:avLst/>
          </a:prstGeom>
          <a:ln w="127000">
            <a:solidFill>
              <a:srgbClr val="133724"/>
            </a:solidFill>
            <a:miter/>
          </a:ln>
        </p:spPr>
        <p:txBody>
          <a:bodyPr tIns="91439" bIns="91439"/>
          <a:lstStyle/>
          <a:p>
            <a:pPr algn="l" defTabSz="914400">
              <a:defRPr sz="3600">
                <a:latin typeface="Calibri"/>
                <a:ea typeface="Calibri"/>
                <a:cs typeface="Calibri"/>
                <a:sym typeface="Calibri"/>
              </a:defRPr>
            </a:pPr>
            <a:endParaRPr/>
          </a:p>
        </p:txBody>
      </p:sp>
      <p:sp>
        <p:nvSpPr>
          <p:cNvPr id="722" name="Slide Number"/>
          <p:cNvSpPr txBox="1">
            <a:spLocks noGrp="1"/>
          </p:cNvSpPr>
          <p:nvPr>
            <p:ph type="sldNum" sz="quarter" idx="2"/>
          </p:nvPr>
        </p:nvSpPr>
        <p:spPr>
          <a:xfrm>
            <a:off x="24207569" y="12412597"/>
            <a:ext cx="659032" cy="640776"/>
          </a:xfrm>
          <a:prstGeom prst="rect">
            <a:avLst/>
          </a:prstGeom>
        </p:spPr>
        <p:txBody>
          <a:bodyPr/>
          <a:lstStyle>
            <a:lvl1pPr defTabSz="914400">
              <a:defRPr sz="3600" b="1">
                <a:solidFill>
                  <a:srgbClr val="133724"/>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dk2"/>
        </a:solidFill>
        <a:effectLst/>
      </p:bgPr>
    </p:bg>
    <p:spTree>
      <p:nvGrpSpPr>
        <p:cNvPr id="1" name="Shape 1036"/>
        <p:cNvGrpSpPr/>
        <p:nvPr/>
      </p:nvGrpSpPr>
      <p:grpSpPr>
        <a:xfrm>
          <a:off x="0" y="0"/>
          <a:ext cx="0" cy="0"/>
          <a:chOff x="0" y="0"/>
          <a:chExt cx="0" cy="0"/>
        </a:xfrm>
      </p:grpSpPr>
      <p:pic>
        <p:nvPicPr>
          <p:cNvPr id="1037" name="Google Shape;1037;p104"/>
          <p:cNvPicPr preferRelativeResize="0"/>
          <p:nvPr/>
        </p:nvPicPr>
        <p:blipFill rotWithShape="1">
          <a:blip r:embed="rId2">
            <a:alphaModFix/>
          </a:blip>
          <a:srcRect/>
          <a:stretch/>
        </p:blipFill>
        <p:spPr>
          <a:xfrm>
            <a:off x="971549" y="6699252"/>
            <a:ext cx="3409947" cy="1116355"/>
          </a:xfrm>
          <a:prstGeom prst="rect">
            <a:avLst/>
          </a:prstGeom>
          <a:noFill/>
          <a:ln>
            <a:noFill/>
          </a:ln>
        </p:spPr>
      </p:pic>
      <p:sp>
        <p:nvSpPr>
          <p:cNvPr id="1038" name="Google Shape;1038;p104"/>
          <p:cNvSpPr/>
          <p:nvPr/>
        </p:nvSpPr>
        <p:spPr>
          <a:xfrm>
            <a:off x="0" y="12801600"/>
            <a:ext cx="24384000" cy="914400"/>
          </a:xfrm>
          <a:prstGeom prst="rect">
            <a:avLst/>
          </a:prstGeom>
          <a:solidFill>
            <a:schemeClr val="lt1"/>
          </a:solidFill>
          <a:ln>
            <a:noFill/>
          </a:ln>
        </p:spPr>
        <p:txBody>
          <a:bodyPr spcFirstLastPara="1" wrap="square" lIns="182867" tIns="91400" rIns="182867" bIns="91400" anchor="ctr" anchorCtr="0">
            <a:noAutofit/>
          </a:bodyPr>
          <a:lstStyle/>
          <a:p>
            <a:pPr marL="0" marR="0" lvl="0" indent="0" algn="ctr" rtl="0">
              <a:spcBef>
                <a:spcPts val="0"/>
              </a:spcBef>
              <a:spcAft>
                <a:spcPts val="0"/>
              </a:spcAft>
              <a:buNone/>
            </a:pPr>
            <a:endParaRPr sz="3733">
              <a:solidFill>
                <a:schemeClr val="lt1"/>
              </a:solidFill>
              <a:latin typeface="Arial"/>
              <a:ea typeface="Arial"/>
              <a:cs typeface="Arial"/>
              <a:sym typeface="Arial"/>
            </a:endParaRPr>
          </a:p>
        </p:txBody>
      </p:sp>
      <p:pic>
        <p:nvPicPr>
          <p:cNvPr id="1039" name="Google Shape;1039;p104"/>
          <p:cNvPicPr preferRelativeResize="0"/>
          <p:nvPr/>
        </p:nvPicPr>
        <p:blipFill rotWithShape="1">
          <a:blip r:embed="rId3">
            <a:alphaModFix amt="10000"/>
          </a:blip>
          <a:srcRect/>
          <a:stretch/>
        </p:blipFill>
        <p:spPr>
          <a:xfrm>
            <a:off x="13208000" y="0"/>
            <a:ext cx="11176000" cy="12014197"/>
          </a:xfrm>
          <a:prstGeom prst="rect">
            <a:avLst/>
          </a:prstGeom>
          <a:noFill/>
          <a:ln>
            <a:noFill/>
          </a:ln>
        </p:spPr>
      </p:pic>
      <p:sp>
        <p:nvSpPr>
          <p:cNvPr id="1040" name="Google Shape;1040;p104"/>
          <p:cNvSpPr txBox="1">
            <a:spLocks noGrp="1"/>
          </p:cNvSpPr>
          <p:nvPr>
            <p:ph type="title"/>
          </p:nvPr>
        </p:nvSpPr>
        <p:spPr>
          <a:xfrm>
            <a:off x="1463040" y="3040381"/>
            <a:ext cx="21247200" cy="3817600"/>
          </a:xfrm>
          <a:prstGeom prst="rect">
            <a:avLst/>
          </a:prstGeom>
          <a:noFill/>
          <a:ln>
            <a:noFill/>
          </a:ln>
        </p:spPr>
        <p:txBody>
          <a:bodyPr spcFirstLastPara="1" wrap="square" lIns="0" tIns="34275" rIns="0" bIns="34275" anchor="b" anchorCtr="0">
            <a:noAutofit/>
          </a:bodyPr>
          <a:lstStyle>
            <a:lvl1pPr lvl="0" algn="l" rtl="0">
              <a:lnSpc>
                <a:spcPct val="90000"/>
              </a:lnSpc>
              <a:spcBef>
                <a:spcPts val="0"/>
              </a:spcBef>
              <a:spcAft>
                <a:spcPts val="0"/>
              </a:spcAft>
              <a:buClr>
                <a:schemeClr val="lt1"/>
              </a:buClr>
              <a:buSzPts val="3800"/>
              <a:buFont typeface="Arial"/>
              <a:buNone/>
              <a:defRPr sz="10133">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1" name="Google Shape;1041;p104"/>
          <p:cNvSpPr txBox="1">
            <a:spLocks noGrp="1"/>
          </p:cNvSpPr>
          <p:nvPr>
            <p:ph type="ftr" idx="11"/>
          </p:nvPr>
        </p:nvSpPr>
        <p:spPr>
          <a:xfrm>
            <a:off x="8077200" y="12903328"/>
            <a:ext cx="8229600" cy="730400"/>
          </a:xfrm>
          <a:prstGeom prst="rect">
            <a:avLst/>
          </a:prstGeom>
          <a:noFill/>
          <a:ln>
            <a:noFill/>
          </a:ln>
        </p:spPr>
        <p:txBody>
          <a:bodyPr spcFirstLastPara="1" wrap="square" lIns="68575" tIns="34275" rIns="68575" bIns="34275" anchor="t" anchorCtr="0">
            <a:noAutofit/>
          </a:bodyPr>
          <a:lstStyle>
            <a:lvl1pPr marR="0" lvl="0" algn="ctr" rtl="0">
              <a:spcBef>
                <a:spcPts val="0"/>
              </a:spcBef>
              <a:spcAft>
                <a:spcPts val="0"/>
              </a:spcAft>
              <a:buSzPts val="1100"/>
              <a:buNone/>
              <a:defRPr sz="1333">
                <a:solidFill>
                  <a:schemeClr val="dk1"/>
                </a:solidFill>
                <a:latin typeface="Arial"/>
                <a:ea typeface="Arial"/>
                <a:cs typeface="Arial"/>
                <a:sym typeface="Arial"/>
              </a:defRPr>
            </a:lvl1pPr>
            <a:lvl2pPr marR="0" lvl="1" algn="l" rtl="0">
              <a:spcBef>
                <a:spcPts val="0"/>
              </a:spcBef>
              <a:spcAft>
                <a:spcPts val="0"/>
              </a:spcAft>
              <a:buSzPts val="1100"/>
              <a:buNone/>
              <a:defRPr sz="3733"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3733"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3733"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3733"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3733"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3733"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3733"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3733" b="0" i="0" u="none" strike="noStrike" cap="none">
                <a:solidFill>
                  <a:schemeClr val="dk1"/>
                </a:solidFill>
                <a:latin typeface="Arial"/>
                <a:ea typeface="Arial"/>
                <a:cs typeface="Arial"/>
                <a:sym typeface="Arial"/>
              </a:defRPr>
            </a:lvl9pPr>
          </a:lstStyle>
          <a:p>
            <a:endParaRPr/>
          </a:p>
        </p:txBody>
      </p:sp>
      <p:sp>
        <p:nvSpPr>
          <p:cNvPr id="1042" name="Google Shape;1042;p104"/>
          <p:cNvSpPr txBox="1">
            <a:spLocks noGrp="1"/>
          </p:cNvSpPr>
          <p:nvPr>
            <p:ph type="sldNum" idx="12"/>
          </p:nvPr>
        </p:nvSpPr>
        <p:spPr>
          <a:xfrm>
            <a:off x="21314979" y="12903328"/>
            <a:ext cx="2417600" cy="730400"/>
          </a:xfrm>
          <a:prstGeom prst="rect">
            <a:avLst/>
          </a:prstGeom>
          <a:noFill/>
          <a:ln>
            <a:noFill/>
          </a:ln>
        </p:spPr>
        <p:txBody>
          <a:bodyPr spcFirstLastPara="1" wrap="square" lIns="0" tIns="34275" rIns="0"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pic>
        <p:nvPicPr>
          <p:cNvPr id="1043" name="Google Shape;1043;p104" descr="A picture containing food, drawing&#10;&#10;Description automatically generated"/>
          <p:cNvPicPr preferRelativeResize="0"/>
          <p:nvPr/>
        </p:nvPicPr>
        <p:blipFill rotWithShape="1">
          <a:blip r:embed="rId4">
            <a:alphaModFix/>
          </a:blip>
          <a:srcRect/>
          <a:stretch/>
        </p:blipFill>
        <p:spPr>
          <a:xfrm>
            <a:off x="692148" y="13017503"/>
            <a:ext cx="1930403" cy="482600"/>
          </a:xfrm>
          <a:prstGeom prst="rect">
            <a:avLst/>
          </a:prstGeom>
          <a:noFill/>
          <a:ln>
            <a:noFill/>
          </a:ln>
        </p:spPr>
      </p:pic>
      <p:pic>
        <p:nvPicPr>
          <p:cNvPr id="1044" name="Google Shape;1044;p104"/>
          <p:cNvPicPr preferRelativeResize="0"/>
          <p:nvPr/>
        </p:nvPicPr>
        <p:blipFill rotWithShape="1">
          <a:blip r:embed="rId5">
            <a:alphaModFix/>
          </a:blip>
          <a:srcRect/>
          <a:stretch/>
        </p:blipFill>
        <p:spPr>
          <a:xfrm>
            <a:off x="23310352" y="13252580"/>
            <a:ext cx="591723" cy="431800"/>
          </a:xfrm>
          <a:prstGeom prst="rect">
            <a:avLst/>
          </a:prstGeom>
          <a:noFill/>
          <a:ln>
            <a:noFill/>
          </a:ln>
        </p:spPr>
      </p:pic>
    </p:spTree>
    <p:extLst>
      <p:ext uri="{BB962C8B-B14F-4D97-AF65-F5344CB8AC3E}">
        <p14:creationId xmlns:p14="http://schemas.microsoft.com/office/powerpoint/2010/main" val="2321101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1280"/>
        <p:cNvGrpSpPr/>
        <p:nvPr/>
      </p:nvGrpSpPr>
      <p:grpSpPr>
        <a:xfrm>
          <a:off x="0" y="0"/>
          <a:ext cx="0" cy="0"/>
          <a:chOff x="0" y="0"/>
          <a:chExt cx="0" cy="0"/>
        </a:xfrm>
      </p:grpSpPr>
      <p:pic>
        <p:nvPicPr>
          <p:cNvPr id="1281" name="Google Shape;1281;p124"/>
          <p:cNvPicPr preferRelativeResize="0"/>
          <p:nvPr/>
        </p:nvPicPr>
        <p:blipFill rotWithShape="1">
          <a:blip r:embed="rId2">
            <a:alphaModFix/>
          </a:blip>
          <a:srcRect/>
          <a:stretch/>
        </p:blipFill>
        <p:spPr>
          <a:xfrm>
            <a:off x="0" y="12801600"/>
            <a:ext cx="24384000" cy="914400"/>
          </a:xfrm>
          <a:prstGeom prst="rect">
            <a:avLst/>
          </a:prstGeom>
          <a:noFill/>
          <a:ln>
            <a:noFill/>
          </a:ln>
        </p:spPr>
      </p:pic>
      <p:sp>
        <p:nvSpPr>
          <p:cNvPr id="1282" name="Google Shape;1282;p124"/>
          <p:cNvSpPr txBox="1">
            <a:spLocks noGrp="1"/>
          </p:cNvSpPr>
          <p:nvPr>
            <p:ph type="title"/>
          </p:nvPr>
        </p:nvSpPr>
        <p:spPr>
          <a:xfrm>
            <a:off x="1471693" y="383331"/>
            <a:ext cx="21464000" cy="1854400"/>
          </a:xfrm>
          <a:prstGeom prst="rect">
            <a:avLst/>
          </a:prstGeom>
          <a:noFill/>
          <a:ln>
            <a:noFill/>
          </a:ln>
        </p:spPr>
        <p:txBody>
          <a:bodyPr spcFirstLastPara="1" wrap="square" lIns="0" tIns="34275" rIns="0" bIns="34275" anchor="b" anchorCtr="0">
            <a:noAutofit/>
          </a:bodyPr>
          <a:lstStyle>
            <a:lvl1pPr lvl="0" algn="l" rtl="0">
              <a:lnSpc>
                <a:spcPct val="90000"/>
              </a:lnSpc>
              <a:spcBef>
                <a:spcPts val="0"/>
              </a:spcBef>
              <a:spcAft>
                <a:spcPts val="0"/>
              </a:spcAft>
              <a:buClr>
                <a:schemeClr val="dk2"/>
              </a:buClr>
              <a:buSzPts val="1400"/>
              <a:buFont typeface="Arial"/>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83" name="Google Shape;1283;p124"/>
          <p:cNvSpPr txBox="1">
            <a:spLocks noGrp="1"/>
          </p:cNvSpPr>
          <p:nvPr>
            <p:ph type="sldNum" idx="12"/>
          </p:nvPr>
        </p:nvSpPr>
        <p:spPr>
          <a:xfrm>
            <a:off x="21314979" y="12903328"/>
            <a:ext cx="2417600" cy="730400"/>
          </a:xfrm>
          <a:prstGeom prst="rect">
            <a:avLst/>
          </a:prstGeom>
          <a:noFill/>
          <a:ln>
            <a:noFill/>
          </a:ln>
        </p:spPr>
        <p:txBody>
          <a:bodyPr spcFirstLastPara="1" wrap="square" lIns="0" tIns="34275" rIns="0" bIns="34275" anchor="ctr" anchorCtr="0">
            <a:noAutofit/>
          </a:bodyPr>
          <a:lstStyle>
            <a:lvl1pPr marL="0" marR="0" lvl="0" indent="0" algn="r" rtl="0">
              <a:lnSpc>
                <a:spcPct val="100000"/>
              </a:lnSpc>
              <a:spcBef>
                <a:spcPts val="0"/>
              </a:spcBef>
              <a:spcAft>
                <a:spcPts val="0"/>
              </a:spcAft>
              <a:buClr>
                <a:schemeClr val="lt1"/>
              </a:buClr>
              <a:buSzPts val="700"/>
              <a:buFont typeface="Arial"/>
              <a:buNone/>
              <a:defRPr sz="1867"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700"/>
              <a:buFont typeface="Arial"/>
              <a:buNone/>
              <a:defRPr sz="1867"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700"/>
              <a:buFont typeface="Arial"/>
              <a:buNone/>
              <a:defRPr sz="1867"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700"/>
              <a:buFont typeface="Arial"/>
              <a:buNone/>
              <a:defRPr sz="1867"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700"/>
              <a:buFont typeface="Arial"/>
              <a:buNone/>
              <a:defRPr sz="1867"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700"/>
              <a:buFont typeface="Arial"/>
              <a:buNone/>
              <a:defRPr sz="1867"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700"/>
              <a:buFont typeface="Arial"/>
              <a:buNone/>
              <a:defRPr sz="1867"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700"/>
              <a:buFont typeface="Arial"/>
              <a:buNone/>
              <a:defRPr sz="1867"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700"/>
              <a:buFont typeface="Arial"/>
              <a:buNone/>
              <a:defRPr sz="1867" b="0"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
        <p:nvSpPr>
          <p:cNvPr id="1284" name="Google Shape;1284;p124"/>
          <p:cNvSpPr txBox="1">
            <a:spLocks noGrp="1"/>
          </p:cNvSpPr>
          <p:nvPr>
            <p:ph type="body" idx="1"/>
          </p:nvPr>
        </p:nvSpPr>
        <p:spPr>
          <a:xfrm>
            <a:off x="1471693" y="2305101"/>
            <a:ext cx="21464000" cy="772000"/>
          </a:xfrm>
          <a:prstGeom prst="rect">
            <a:avLst/>
          </a:prstGeom>
          <a:noFill/>
          <a:ln>
            <a:noFill/>
          </a:ln>
        </p:spPr>
        <p:txBody>
          <a:bodyPr spcFirstLastPara="1" wrap="square" lIns="0" tIns="0" rIns="0" bIns="0" anchor="t" anchorCtr="0">
            <a:noAutofit/>
          </a:bodyPr>
          <a:lstStyle>
            <a:lvl1pPr marL="1219215" lvl="0" indent="-609608" algn="l" rtl="0">
              <a:lnSpc>
                <a:spcPct val="90000"/>
              </a:lnSpc>
              <a:spcBef>
                <a:spcPts val="1333"/>
              </a:spcBef>
              <a:spcAft>
                <a:spcPts val="0"/>
              </a:spcAft>
              <a:buSzPts val="1800"/>
              <a:buNone/>
              <a:defRPr sz="4800" b="0" i="0">
                <a:solidFill>
                  <a:schemeClr val="accent6"/>
                </a:solidFill>
                <a:latin typeface="Arial"/>
                <a:ea typeface="Arial"/>
                <a:cs typeface="Arial"/>
                <a:sym typeface="Arial"/>
              </a:defRPr>
            </a:lvl1pPr>
            <a:lvl2pPr marL="2438430" lvl="1" indent="-846677" algn="l" rtl="0">
              <a:lnSpc>
                <a:spcPct val="90000"/>
              </a:lnSpc>
              <a:spcBef>
                <a:spcPts val="1333"/>
              </a:spcBef>
              <a:spcAft>
                <a:spcPts val="0"/>
              </a:spcAft>
              <a:buSzPts val="1400"/>
              <a:buChar char="o"/>
              <a:defRPr/>
            </a:lvl2pPr>
            <a:lvl3pPr marL="3657646" lvl="2" indent="-846677" algn="l" rtl="0">
              <a:lnSpc>
                <a:spcPct val="90000"/>
              </a:lnSpc>
              <a:spcBef>
                <a:spcPts val="1333"/>
              </a:spcBef>
              <a:spcAft>
                <a:spcPts val="0"/>
              </a:spcAft>
              <a:buSzPts val="1400"/>
              <a:buChar char="•"/>
              <a:defRPr/>
            </a:lvl3pPr>
            <a:lvl4pPr marL="4876861" lvl="3" indent="-846677" algn="l" rtl="0">
              <a:lnSpc>
                <a:spcPct val="90000"/>
              </a:lnSpc>
              <a:spcBef>
                <a:spcPts val="1333"/>
              </a:spcBef>
              <a:spcAft>
                <a:spcPts val="0"/>
              </a:spcAft>
              <a:buSzPts val="1400"/>
              <a:buChar char="o"/>
              <a:defRPr/>
            </a:lvl4pPr>
            <a:lvl5pPr marL="6096076" lvl="4" indent="-846677" algn="l" rtl="0">
              <a:lnSpc>
                <a:spcPct val="90000"/>
              </a:lnSpc>
              <a:spcBef>
                <a:spcPts val="1333"/>
              </a:spcBef>
              <a:spcAft>
                <a:spcPts val="0"/>
              </a:spcAft>
              <a:buSzPts val="1400"/>
              <a:buChar char="•"/>
              <a:defRPr/>
            </a:lvl5pPr>
            <a:lvl6pPr marL="7315291" lvl="5" indent="-846677" algn="l" rtl="0">
              <a:lnSpc>
                <a:spcPct val="90000"/>
              </a:lnSpc>
              <a:spcBef>
                <a:spcPts val="1067"/>
              </a:spcBef>
              <a:spcAft>
                <a:spcPts val="0"/>
              </a:spcAft>
              <a:buClr>
                <a:schemeClr val="dk1"/>
              </a:buClr>
              <a:buSzPts val="1400"/>
              <a:buChar char="•"/>
              <a:defRPr/>
            </a:lvl6pPr>
            <a:lvl7pPr marL="8534507" lvl="6" indent="-846677" algn="l" rtl="0">
              <a:lnSpc>
                <a:spcPct val="90000"/>
              </a:lnSpc>
              <a:spcBef>
                <a:spcPts val="1067"/>
              </a:spcBef>
              <a:spcAft>
                <a:spcPts val="0"/>
              </a:spcAft>
              <a:buClr>
                <a:schemeClr val="dk1"/>
              </a:buClr>
              <a:buSzPts val="1400"/>
              <a:buChar char="•"/>
              <a:defRPr/>
            </a:lvl7pPr>
            <a:lvl8pPr marL="9753722" lvl="7" indent="-846677" algn="l" rtl="0">
              <a:lnSpc>
                <a:spcPct val="90000"/>
              </a:lnSpc>
              <a:spcBef>
                <a:spcPts val="1067"/>
              </a:spcBef>
              <a:spcAft>
                <a:spcPts val="0"/>
              </a:spcAft>
              <a:buClr>
                <a:schemeClr val="dk1"/>
              </a:buClr>
              <a:buSzPts val="1400"/>
              <a:buChar char="•"/>
              <a:defRPr/>
            </a:lvl8pPr>
            <a:lvl9pPr marL="10972937" lvl="8" indent="-846677" algn="l" rtl="0">
              <a:lnSpc>
                <a:spcPct val="90000"/>
              </a:lnSpc>
              <a:spcBef>
                <a:spcPts val="1067"/>
              </a:spcBef>
              <a:spcAft>
                <a:spcPts val="0"/>
              </a:spcAft>
              <a:buClr>
                <a:schemeClr val="dk1"/>
              </a:buClr>
              <a:buSzPts val="1400"/>
              <a:buChar char="•"/>
              <a:defRPr/>
            </a:lvl9pPr>
          </a:lstStyle>
          <a:p>
            <a:endParaRPr/>
          </a:p>
        </p:txBody>
      </p:sp>
      <p:pic>
        <p:nvPicPr>
          <p:cNvPr id="1285" name="Google Shape;1285;p124"/>
          <p:cNvPicPr preferRelativeResize="0"/>
          <p:nvPr/>
        </p:nvPicPr>
        <p:blipFill rotWithShape="1">
          <a:blip r:embed="rId3">
            <a:alphaModFix/>
          </a:blip>
          <a:srcRect/>
          <a:stretch/>
        </p:blipFill>
        <p:spPr>
          <a:xfrm>
            <a:off x="582303" y="12891831"/>
            <a:ext cx="2058445" cy="740264"/>
          </a:xfrm>
          <a:prstGeom prst="rect">
            <a:avLst/>
          </a:prstGeom>
          <a:noFill/>
          <a:ln>
            <a:noFill/>
          </a:ln>
        </p:spPr>
      </p:pic>
      <p:pic>
        <p:nvPicPr>
          <p:cNvPr id="1286" name="Google Shape;1286;p124"/>
          <p:cNvPicPr preferRelativeResize="0"/>
          <p:nvPr/>
        </p:nvPicPr>
        <p:blipFill rotWithShape="1">
          <a:blip r:embed="rId4">
            <a:alphaModFix/>
          </a:blip>
          <a:srcRect/>
          <a:stretch/>
        </p:blipFill>
        <p:spPr>
          <a:xfrm>
            <a:off x="109145" y="1117601"/>
            <a:ext cx="1205304" cy="986163"/>
          </a:xfrm>
          <a:prstGeom prst="rect">
            <a:avLst/>
          </a:prstGeom>
          <a:noFill/>
          <a:ln>
            <a:noFill/>
          </a:ln>
        </p:spPr>
      </p:pic>
      <p:pic>
        <p:nvPicPr>
          <p:cNvPr id="1287" name="Google Shape;1287;p124"/>
          <p:cNvPicPr preferRelativeResize="0"/>
          <p:nvPr/>
        </p:nvPicPr>
        <p:blipFill rotWithShape="1">
          <a:blip r:embed="rId5">
            <a:alphaModFix/>
          </a:blip>
          <a:srcRect/>
          <a:stretch/>
        </p:blipFill>
        <p:spPr>
          <a:xfrm>
            <a:off x="23310352" y="13252580"/>
            <a:ext cx="591723" cy="431800"/>
          </a:xfrm>
          <a:prstGeom prst="rect">
            <a:avLst/>
          </a:prstGeom>
          <a:noFill/>
          <a:ln>
            <a:noFill/>
          </a:ln>
        </p:spPr>
      </p:pic>
      <p:sp>
        <p:nvSpPr>
          <p:cNvPr id="1288" name="Google Shape;1288;p124"/>
          <p:cNvSpPr txBox="1"/>
          <p:nvPr/>
        </p:nvSpPr>
        <p:spPr>
          <a:xfrm>
            <a:off x="10500189" y="13089276"/>
            <a:ext cx="4541600" cy="389706"/>
          </a:xfrm>
          <a:prstGeom prst="rect">
            <a:avLst/>
          </a:prstGeom>
          <a:noFill/>
          <a:ln>
            <a:noFill/>
          </a:ln>
        </p:spPr>
        <p:txBody>
          <a:bodyPr spcFirstLastPara="1" wrap="square" lIns="182867" tIns="91400" rIns="182867" bIns="91400" anchor="t" anchorCtr="0">
            <a:spAutoFit/>
          </a:bodyPr>
          <a:lstStyle/>
          <a:p>
            <a:pPr marL="0" marR="0" lvl="0" indent="0" algn="l" rtl="0">
              <a:lnSpc>
                <a:spcPct val="100000"/>
              </a:lnSpc>
              <a:spcBef>
                <a:spcPts val="0"/>
              </a:spcBef>
              <a:spcAft>
                <a:spcPts val="0"/>
              </a:spcAft>
              <a:buClr>
                <a:schemeClr val="lt1"/>
              </a:buClr>
              <a:buSzPts val="500"/>
              <a:buFont typeface="Arial"/>
              <a:buNone/>
            </a:pPr>
            <a:r>
              <a:rPr lang="en" sz="1333" b="0" i="0" u="none" strike="noStrike" cap="none">
                <a:solidFill>
                  <a:schemeClr val="lt1"/>
                </a:solidFill>
                <a:latin typeface="Arial"/>
                <a:ea typeface="Arial"/>
                <a:cs typeface="Arial"/>
                <a:sym typeface="Arial"/>
              </a:rPr>
              <a:t>PROPRIETARY AND CONFIDENTIAL</a:t>
            </a:r>
            <a:endParaRPr sz="3733" b="0" i="0" u="none" strike="noStrike" cap="none">
              <a:solidFill>
                <a:schemeClr val="dk1"/>
              </a:solidFill>
              <a:latin typeface="Arial"/>
              <a:ea typeface="Arial"/>
              <a:cs typeface="Arial"/>
              <a:sym typeface="Arial"/>
            </a:endParaRPr>
          </a:p>
        </p:txBody>
      </p:sp>
      <p:sp>
        <p:nvSpPr>
          <p:cNvPr id="1289" name="Google Shape;1289;p124"/>
          <p:cNvSpPr txBox="1">
            <a:spLocks noGrp="1"/>
          </p:cNvSpPr>
          <p:nvPr>
            <p:ph type="body" idx="2"/>
          </p:nvPr>
        </p:nvSpPr>
        <p:spPr>
          <a:xfrm>
            <a:off x="1471693" y="3651251"/>
            <a:ext cx="21464000" cy="8702400"/>
          </a:xfrm>
          <a:prstGeom prst="rect">
            <a:avLst/>
          </a:prstGeom>
          <a:noFill/>
          <a:ln>
            <a:noFill/>
          </a:ln>
        </p:spPr>
        <p:txBody>
          <a:bodyPr spcFirstLastPara="1" wrap="square" lIns="0" tIns="34275" rIns="0" bIns="34275" anchor="t" anchorCtr="0">
            <a:noAutofit/>
          </a:bodyPr>
          <a:lstStyle>
            <a:lvl1pPr marL="1219215" lvl="0" indent="-846677" algn="l" rtl="0">
              <a:lnSpc>
                <a:spcPct val="90000"/>
              </a:lnSpc>
              <a:spcBef>
                <a:spcPts val="1333"/>
              </a:spcBef>
              <a:spcAft>
                <a:spcPts val="0"/>
              </a:spcAft>
              <a:buSzPts val="1400"/>
              <a:buChar char="•"/>
              <a:defRPr sz="3733"/>
            </a:lvl1pPr>
            <a:lvl2pPr marL="2438430" lvl="1" indent="-812810" algn="l" rtl="0">
              <a:lnSpc>
                <a:spcPct val="90000"/>
              </a:lnSpc>
              <a:spcBef>
                <a:spcPts val="1333"/>
              </a:spcBef>
              <a:spcAft>
                <a:spcPts val="0"/>
              </a:spcAft>
              <a:buSzPts val="1200"/>
              <a:buChar char="o"/>
              <a:defRPr sz="3200"/>
            </a:lvl2pPr>
            <a:lvl3pPr marL="3657646" lvl="2" indent="-795877" algn="l" rtl="0">
              <a:lnSpc>
                <a:spcPct val="90000"/>
              </a:lnSpc>
              <a:spcBef>
                <a:spcPts val="1333"/>
              </a:spcBef>
              <a:spcAft>
                <a:spcPts val="0"/>
              </a:spcAft>
              <a:buSzPts val="1100"/>
              <a:buChar char="•"/>
              <a:defRPr sz="2933"/>
            </a:lvl3pPr>
            <a:lvl4pPr marL="4876861" lvl="3" indent="-762010" algn="l" rtl="0">
              <a:lnSpc>
                <a:spcPct val="90000"/>
              </a:lnSpc>
              <a:spcBef>
                <a:spcPts val="1333"/>
              </a:spcBef>
              <a:spcAft>
                <a:spcPts val="0"/>
              </a:spcAft>
              <a:buSzPts val="900"/>
              <a:buChar char="o"/>
              <a:defRPr sz="2400"/>
            </a:lvl4pPr>
            <a:lvl5pPr marL="6096076" lvl="4" indent="-846677" algn="l" rtl="0">
              <a:lnSpc>
                <a:spcPct val="90000"/>
              </a:lnSpc>
              <a:spcBef>
                <a:spcPts val="1333"/>
              </a:spcBef>
              <a:spcAft>
                <a:spcPts val="0"/>
              </a:spcAft>
              <a:buSzPts val="1400"/>
              <a:buChar char="•"/>
              <a:defRPr/>
            </a:lvl5pPr>
            <a:lvl6pPr marL="7315291" lvl="5" indent="-846677" algn="l" rtl="0">
              <a:lnSpc>
                <a:spcPct val="90000"/>
              </a:lnSpc>
              <a:spcBef>
                <a:spcPts val="1067"/>
              </a:spcBef>
              <a:spcAft>
                <a:spcPts val="0"/>
              </a:spcAft>
              <a:buClr>
                <a:schemeClr val="dk1"/>
              </a:buClr>
              <a:buSzPts val="1400"/>
              <a:buChar char="•"/>
              <a:defRPr/>
            </a:lvl6pPr>
            <a:lvl7pPr marL="8534507" lvl="6" indent="-846677" algn="l" rtl="0">
              <a:lnSpc>
                <a:spcPct val="90000"/>
              </a:lnSpc>
              <a:spcBef>
                <a:spcPts val="1067"/>
              </a:spcBef>
              <a:spcAft>
                <a:spcPts val="0"/>
              </a:spcAft>
              <a:buClr>
                <a:schemeClr val="dk1"/>
              </a:buClr>
              <a:buSzPts val="1400"/>
              <a:buChar char="•"/>
              <a:defRPr/>
            </a:lvl7pPr>
            <a:lvl8pPr marL="9753722" lvl="7" indent="-846677" algn="l" rtl="0">
              <a:lnSpc>
                <a:spcPct val="90000"/>
              </a:lnSpc>
              <a:spcBef>
                <a:spcPts val="1067"/>
              </a:spcBef>
              <a:spcAft>
                <a:spcPts val="0"/>
              </a:spcAft>
              <a:buClr>
                <a:schemeClr val="dk1"/>
              </a:buClr>
              <a:buSzPts val="1400"/>
              <a:buChar char="•"/>
              <a:defRPr/>
            </a:lvl8pPr>
            <a:lvl9pPr marL="10972937" lvl="8" indent="-846677" algn="l" rtl="0">
              <a:lnSpc>
                <a:spcPct val="90000"/>
              </a:lnSpc>
              <a:spcBef>
                <a:spcPts val="1067"/>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8410107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Four Tall Text 1">
  <p:cSld name="Four Tall Text 1">
    <p:spTree>
      <p:nvGrpSpPr>
        <p:cNvPr id="1" name="Shape 994"/>
        <p:cNvGrpSpPr/>
        <p:nvPr/>
      </p:nvGrpSpPr>
      <p:grpSpPr>
        <a:xfrm>
          <a:off x="0" y="0"/>
          <a:ext cx="0" cy="0"/>
          <a:chOff x="0" y="0"/>
          <a:chExt cx="0" cy="0"/>
        </a:xfrm>
      </p:grpSpPr>
      <p:sp>
        <p:nvSpPr>
          <p:cNvPr id="995" name="Google Shape;995;p100"/>
          <p:cNvSpPr>
            <a:spLocks noGrp="1"/>
          </p:cNvSpPr>
          <p:nvPr>
            <p:ph type="pic" idx="2"/>
          </p:nvPr>
        </p:nvSpPr>
        <p:spPr>
          <a:xfrm>
            <a:off x="1828800" y="2794003"/>
            <a:ext cx="4876800" cy="2952800"/>
          </a:xfrm>
          <a:prstGeom prst="rect">
            <a:avLst/>
          </a:prstGeom>
          <a:solidFill>
            <a:srgbClr val="F2F2F2"/>
          </a:solidFill>
          <a:ln w="9525" cap="flat" cmpd="sng">
            <a:solidFill>
              <a:srgbClr val="7F7F7F">
                <a:alpha val="40000"/>
              </a:srgbClr>
            </a:solidFill>
            <a:prstDash val="solid"/>
            <a:round/>
            <a:headEnd type="none" w="sm" len="sm"/>
            <a:tailEnd type="none" w="sm" len="sm"/>
          </a:ln>
          <a:effectLst>
            <a:outerShdw dist="50800" dir="5400000" algn="t" rotWithShape="0">
              <a:schemeClr val="accent1"/>
            </a:outerShdw>
          </a:effectLst>
        </p:spPr>
        <p:txBody>
          <a:bodyPr spcFirstLastPara="1" wrap="square" lIns="68575" tIns="34275" rIns="68575" bIns="34275" anchor="ctr" anchorCtr="0">
            <a:noAutofit/>
          </a:bodyPr>
          <a:lstStyle>
            <a:lvl1pPr marR="0" lvl="0" algn="ctr" rtl="0">
              <a:lnSpc>
                <a:spcPct val="100000"/>
              </a:lnSpc>
              <a:spcBef>
                <a:spcPts val="2133"/>
              </a:spcBef>
              <a:spcAft>
                <a:spcPts val="0"/>
              </a:spcAft>
              <a:buClr>
                <a:srgbClr val="58595B"/>
              </a:buClr>
              <a:buSzPts val="800"/>
              <a:buFont typeface="Arial"/>
              <a:buNone/>
              <a:defRPr sz="2133" b="0" i="0" u="none" strike="noStrike" cap="none">
                <a:solidFill>
                  <a:srgbClr val="58595B"/>
                </a:solidFill>
                <a:latin typeface="Arial"/>
                <a:ea typeface="Arial"/>
                <a:cs typeface="Arial"/>
                <a:sym typeface="Arial"/>
              </a:defRPr>
            </a:lvl1pPr>
            <a:lvl2pPr marR="0" lvl="1" algn="l" rtl="0">
              <a:lnSpc>
                <a:spcPct val="100000"/>
              </a:lnSpc>
              <a:spcBef>
                <a:spcPts val="1067"/>
              </a:spcBef>
              <a:spcAft>
                <a:spcPts val="0"/>
              </a:spcAft>
              <a:buClr>
                <a:srgbClr val="58595B"/>
              </a:buClr>
              <a:buSzPts val="900"/>
              <a:buFont typeface="Arial"/>
              <a:buChar char="-"/>
              <a:defRPr sz="2400" b="0" i="0" u="none" strike="noStrike" cap="none">
                <a:solidFill>
                  <a:srgbClr val="58595B"/>
                </a:solidFill>
                <a:latin typeface="Arial"/>
                <a:ea typeface="Arial"/>
                <a:cs typeface="Arial"/>
                <a:sym typeface="Arial"/>
              </a:defRPr>
            </a:lvl2pPr>
            <a:lvl3pPr marR="0" lvl="2" algn="l" rtl="0">
              <a:lnSpc>
                <a:spcPct val="100000"/>
              </a:lnSpc>
              <a:spcBef>
                <a:spcPts val="1067"/>
              </a:spcBef>
              <a:spcAft>
                <a:spcPts val="0"/>
              </a:spcAft>
              <a:buClr>
                <a:srgbClr val="58595B"/>
              </a:buClr>
              <a:buSzPts val="600"/>
              <a:buFont typeface="Courier New"/>
              <a:buChar char="o"/>
              <a:defRPr sz="2133" b="0" i="0" u="none" strike="noStrike" cap="none">
                <a:solidFill>
                  <a:srgbClr val="58595B"/>
                </a:solidFill>
                <a:latin typeface="Arial"/>
                <a:ea typeface="Arial"/>
                <a:cs typeface="Arial"/>
                <a:sym typeface="Arial"/>
              </a:defRPr>
            </a:lvl3pPr>
            <a:lvl4pPr marR="0" lvl="3" algn="l" rtl="0">
              <a:lnSpc>
                <a:spcPct val="90000"/>
              </a:lnSpc>
              <a:spcBef>
                <a:spcPts val="1067"/>
              </a:spcBef>
              <a:spcAft>
                <a:spcPts val="0"/>
              </a:spcAft>
              <a:buClr>
                <a:srgbClr val="58595B"/>
              </a:buClr>
              <a:buSzPts val="800"/>
              <a:buFont typeface="Calibri"/>
              <a:buChar char="-"/>
              <a:defRPr sz="2133" b="0" i="0" u="none" strike="noStrike" cap="none">
                <a:solidFill>
                  <a:srgbClr val="58595B"/>
                </a:solidFill>
                <a:latin typeface="Arial"/>
                <a:ea typeface="Arial"/>
                <a:cs typeface="Arial"/>
                <a:sym typeface="Arial"/>
              </a:defRPr>
            </a:lvl4pPr>
            <a:lvl5pPr marR="0" lvl="4" algn="l" rtl="0">
              <a:lnSpc>
                <a:spcPct val="90000"/>
              </a:lnSpc>
              <a:spcBef>
                <a:spcPts val="1067"/>
              </a:spcBef>
              <a:spcAft>
                <a:spcPts val="0"/>
              </a:spcAft>
              <a:buClr>
                <a:srgbClr val="58595B"/>
              </a:buClr>
              <a:buSzPts val="600"/>
              <a:buFont typeface="Courier New"/>
              <a:buChar char="o"/>
              <a:defRPr sz="2133" b="0" i="0" u="none" strike="noStrike" cap="none">
                <a:solidFill>
                  <a:srgbClr val="58595B"/>
                </a:solidFill>
                <a:latin typeface="Arial"/>
                <a:ea typeface="Arial"/>
                <a:cs typeface="Arial"/>
                <a:sym typeface="Arial"/>
              </a:defRPr>
            </a:lvl5pPr>
            <a:lvl6pPr marR="0" lvl="5" algn="l" rtl="0">
              <a:lnSpc>
                <a:spcPct val="90000"/>
              </a:lnSpc>
              <a:spcBef>
                <a:spcPts val="1067"/>
              </a:spcBef>
              <a:spcAft>
                <a:spcPts val="0"/>
              </a:spcAft>
              <a:buClr>
                <a:schemeClr val="dk1"/>
              </a:buClr>
              <a:buSzPts val="1400"/>
              <a:buFont typeface="Arial"/>
              <a:buChar char="•"/>
              <a:defRPr sz="3733" b="0" i="0" u="none" strike="noStrike" cap="none">
                <a:solidFill>
                  <a:schemeClr val="dk1"/>
                </a:solidFill>
                <a:latin typeface="Arial"/>
                <a:ea typeface="Arial"/>
                <a:cs typeface="Arial"/>
                <a:sym typeface="Arial"/>
              </a:defRPr>
            </a:lvl6pPr>
            <a:lvl7pPr marR="0" lvl="6" algn="l" rtl="0">
              <a:lnSpc>
                <a:spcPct val="90000"/>
              </a:lnSpc>
              <a:spcBef>
                <a:spcPts val="1067"/>
              </a:spcBef>
              <a:spcAft>
                <a:spcPts val="0"/>
              </a:spcAft>
              <a:buClr>
                <a:schemeClr val="dk1"/>
              </a:buClr>
              <a:buSzPts val="1400"/>
              <a:buFont typeface="Arial"/>
              <a:buChar char="•"/>
              <a:defRPr sz="3733" b="0" i="0" u="none" strike="noStrike" cap="none">
                <a:solidFill>
                  <a:schemeClr val="dk1"/>
                </a:solidFill>
                <a:latin typeface="Arial"/>
                <a:ea typeface="Arial"/>
                <a:cs typeface="Arial"/>
                <a:sym typeface="Arial"/>
              </a:defRPr>
            </a:lvl7pPr>
            <a:lvl8pPr marR="0" lvl="7" algn="l" rtl="0">
              <a:lnSpc>
                <a:spcPct val="90000"/>
              </a:lnSpc>
              <a:spcBef>
                <a:spcPts val="1067"/>
              </a:spcBef>
              <a:spcAft>
                <a:spcPts val="0"/>
              </a:spcAft>
              <a:buClr>
                <a:schemeClr val="dk1"/>
              </a:buClr>
              <a:buSzPts val="1400"/>
              <a:buFont typeface="Arial"/>
              <a:buChar char="•"/>
              <a:defRPr sz="3733" b="0" i="0" u="none" strike="noStrike" cap="none">
                <a:solidFill>
                  <a:schemeClr val="dk1"/>
                </a:solidFill>
                <a:latin typeface="Arial"/>
                <a:ea typeface="Arial"/>
                <a:cs typeface="Arial"/>
                <a:sym typeface="Arial"/>
              </a:defRPr>
            </a:lvl8pPr>
            <a:lvl9pPr marR="0" lvl="8" algn="l" rtl="0">
              <a:lnSpc>
                <a:spcPct val="90000"/>
              </a:lnSpc>
              <a:spcBef>
                <a:spcPts val="1067"/>
              </a:spcBef>
              <a:spcAft>
                <a:spcPts val="0"/>
              </a:spcAft>
              <a:buClr>
                <a:schemeClr val="dk1"/>
              </a:buClr>
              <a:buSzPts val="1400"/>
              <a:buFont typeface="Arial"/>
              <a:buChar char="•"/>
              <a:defRPr sz="3733" b="0" i="0" u="none" strike="noStrike" cap="none">
                <a:solidFill>
                  <a:schemeClr val="dk1"/>
                </a:solidFill>
                <a:latin typeface="Arial"/>
                <a:ea typeface="Arial"/>
                <a:cs typeface="Arial"/>
                <a:sym typeface="Arial"/>
              </a:defRPr>
            </a:lvl9pPr>
          </a:lstStyle>
          <a:p>
            <a:endParaRPr/>
          </a:p>
        </p:txBody>
      </p:sp>
      <p:sp>
        <p:nvSpPr>
          <p:cNvPr id="996" name="Google Shape;996;p100"/>
          <p:cNvSpPr>
            <a:spLocks noGrp="1"/>
          </p:cNvSpPr>
          <p:nvPr>
            <p:ph type="pic" idx="3"/>
          </p:nvPr>
        </p:nvSpPr>
        <p:spPr>
          <a:xfrm>
            <a:off x="7112000" y="2794003"/>
            <a:ext cx="4876800" cy="2952800"/>
          </a:xfrm>
          <a:prstGeom prst="rect">
            <a:avLst/>
          </a:prstGeom>
          <a:solidFill>
            <a:srgbClr val="F2F2F2"/>
          </a:solidFill>
          <a:ln w="9525" cap="flat" cmpd="sng">
            <a:solidFill>
              <a:srgbClr val="7F7F7F">
                <a:alpha val="40000"/>
              </a:srgbClr>
            </a:solidFill>
            <a:prstDash val="solid"/>
            <a:round/>
            <a:headEnd type="none" w="sm" len="sm"/>
            <a:tailEnd type="none" w="sm" len="sm"/>
          </a:ln>
          <a:effectLst>
            <a:outerShdw dist="50800" dir="5400000" algn="t" rotWithShape="0">
              <a:schemeClr val="accent3"/>
            </a:outerShdw>
          </a:effectLst>
        </p:spPr>
        <p:txBody>
          <a:bodyPr spcFirstLastPara="1" wrap="square" lIns="68575" tIns="34275" rIns="68575" bIns="34275" anchor="ctr" anchorCtr="0">
            <a:noAutofit/>
          </a:bodyPr>
          <a:lstStyle>
            <a:lvl1pPr marR="0" lvl="0" algn="ctr" rtl="0">
              <a:lnSpc>
                <a:spcPct val="100000"/>
              </a:lnSpc>
              <a:spcBef>
                <a:spcPts val="2133"/>
              </a:spcBef>
              <a:spcAft>
                <a:spcPts val="0"/>
              </a:spcAft>
              <a:buClr>
                <a:srgbClr val="58595B"/>
              </a:buClr>
              <a:buSzPts val="800"/>
              <a:buFont typeface="Arial"/>
              <a:buNone/>
              <a:defRPr sz="2133" b="0" i="0" u="none" strike="noStrike" cap="none">
                <a:solidFill>
                  <a:srgbClr val="58595B"/>
                </a:solidFill>
                <a:latin typeface="Arial"/>
                <a:ea typeface="Arial"/>
                <a:cs typeface="Arial"/>
                <a:sym typeface="Arial"/>
              </a:defRPr>
            </a:lvl1pPr>
            <a:lvl2pPr marR="0" lvl="1" algn="l" rtl="0">
              <a:lnSpc>
                <a:spcPct val="100000"/>
              </a:lnSpc>
              <a:spcBef>
                <a:spcPts val="1067"/>
              </a:spcBef>
              <a:spcAft>
                <a:spcPts val="0"/>
              </a:spcAft>
              <a:buClr>
                <a:srgbClr val="58595B"/>
              </a:buClr>
              <a:buSzPts val="900"/>
              <a:buFont typeface="Arial"/>
              <a:buChar char="-"/>
              <a:defRPr sz="2400" b="0" i="0" u="none" strike="noStrike" cap="none">
                <a:solidFill>
                  <a:srgbClr val="58595B"/>
                </a:solidFill>
                <a:latin typeface="Arial"/>
                <a:ea typeface="Arial"/>
                <a:cs typeface="Arial"/>
                <a:sym typeface="Arial"/>
              </a:defRPr>
            </a:lvl2pPr>
            <a:lvl3pPr marR="0" lvl="2" algn="l" rtl="0">
              <a:lnSpc>
                <a:spcPct val="100000"/>
              </a:lnSpc>
              <a:spcBef>
                <a:spcPts val="1067"/>
              </a:spcBef>
              <a:spcAft>
                <a:spcPts val="0"/>
              </a:spcAft>
              <a:buClr>
                <a:srgbClr val="58595B"/>
              </a:buClr>
              <a:buSzPts val="600"/>
              <a:buFont typeface="Courier New"/>
              <a:buChar char="o"/>
              <a:defRPr sz="2133" b="0" i="0" u="none" strike="noStrike" cap="none">
                <a:solidFill>
                  <a:srgbClr val="58595B"/>
                </a:solidFill>
                <a:latin typeface="Arial"/>
                <a:ea typeface="Arial"/>
                <a:cs typeface="Arial"/>
                <a:sym typeface="Arial"/>
              </a:defRPr>
            </a:lvl3pPr>
            <a:lvl4pPr marR="0" lvl="3" algn="l" rtl="0">
              <a:lnSpc>
                <a:spcPct val="90000"/>
              </a:lnSpc>
              <a:spcBef>
                <a:spcPts val="1067"/>
              </a:spcBef>
              <a:spcAft>
                <a:spcPts val="0"/>
              </a:spcAft>
              <a:buClr>
                <a:srgbClr val="58595B"/>
              </a:buClr>
              <a:buSzPts val="800"/>
              <a:buFont typeface="Calibri"/>
              <a:buChar char="-"/>
              <a:defRPr sz="2133" b="0" i="0" u="none" strike="noStrike" cap="none">
                <a:solidFill>
                  <a:srgbClr val="58595B"/>
                </a:solidFill>
                <a:latin typeface="Arial"/>
                <a:ea typeface="Arial"/>
                <a:cs typeface="Arial"/>
                <a:sym typeface="Arial"/>
              </a:defRPr>
            </a:lvl4pPr>
            <a:lvl5pPr marR="0" lvl="4" algn="l" rtl="0">
              <a:lnSpc>
                <a:spcPct val="90000"/>
              </a:lnSpc>
              <a:spcBef>
                <a:spcPts val="1067"/>
              </a:spcBef>
              <a:spcAft>
                <a:spcPts val="0"/>
              </a:spcAft>
              <a:buClr>
                <a:srgbClr val="58595B"/>
              </a:buClr>
              <a:buSzPts val="600"/>
              <a:buFont typeface="Courier New"/>
              <a:buChar char="o"/>
              <a:defRPr sz="2133" b="0" i="0" u="none" strike="noStrike" cap="none">
                <a:solidFill>
                  <a:srgbClr val="58595B"/>
                </a:solidFill>
                <a:latin typeface="Arial"/>
                <a:ea typeface="Arial"/>
                <a:cs typeface="Arial"/>
                <a:sym typeface="Arial"/>
              </a:defRPr>
            </a:lvl5pPr>
            <a:lvl6pPr marR="0" lvl="5" algn="l" rtl="0">
              <a:lnSpc>
                <a:spcPct val="90000"/>
              </a:lnSpc>
              <a:spcBef>
                <a:spcPts val="1067"/>
              </a:spcBef>
              <a:spcAft>
                <a:spcPts val="0"/>
              </a:spcAft>
              <a:buClr>
                <a:schemeClr val="dk1"/>
              </a:buClr>
              <a:buSzPts val="1400"/>
              <a:buFont typeface="Arial"/>
              <a:buChar char="•"/>
              <a:defRPr sz="3733" b="0" i="0" u="none" strike="noStrike" cap="none">
                <a:solidFill>
                  <a:schemeClr val="dk1"/>
                </a:solidFill>
                <a:latin typeface="Arial"/>
                <a:ea typeface="Arial"/>
                <a:cs typeface="Arial"/>
                <a:sym typeface="Arial"/>
              </a:defRPr>
            </a:lvl6pPr>
            <a:lvl7pPr marR="0" lvl="6" algn="l" rtl="0">
              <a:lnSpc>
                <a:spcPct val="90000"/>
              </a:lnSpc>
              <a:spcBef>
                <a:spcPts val="1067"/>
              </a:spcBef>
              <a:spcAft>
                <a:spcPts val="0"/>
              </a:spcAft>
              <a:buClr>
                <a:schemeClr val="dk1"/>
              </a:buClr>
              <a:buSzPts val="1400"/>
              <a:buFont typeface="Arial"/>
              <a:buChar char="•"/>
              <a:defRPr sz="3733" b="0" i="0" u="none" strike="noStrike" cap="none">
                <a:solidFill>
                  <a:schemeClr val="dk1"/>
                </a:solidFill>
                <a:latin typeface="Arial"/>
                <a:ea typeface="Arial"/>
                <a:cs typeface="Arial"/>
                <a:sym typeface="Arial"/>
              </a:defRPr>
            </a:lvl7pPr>
            <a:lvl8pPr marR="0" lvl="7" algn="l" rtl="0">
              <a:lnSpc>
                <a:spcPct val="90000"/>
              </a:lnSpc>
              <a:spcBef>
                <a:spcPts val="1067"/>
              </a:spcBef>
              <a:spcAft>
                <a:spcPts val="0"/>
              </a:spcAft>
              <a:buClr>
                <a:schemeClr val="dk1"/>
              </a:buClr>
              <a:buSzPts val="1400"/>
              <a:buFont typeface="Arial"/>
              <a:buChar char="•"/>
              <a:defRPr sz="3733" b="0" i="0" u="none" strike="noStrike" cap="none">
                <a:solidFill>
                  <a:schemeClr val="dk1"/>
                </a:solidFill>
                <a:latin typeface="Arial"/>
                <a:ea typeface="Arial"/>
                <a:cs typeface="Arial"/>
                <a:sym typeface="Arial"/>
              </a:defRPr>
            </a:lvl8pPr>
            <a:lvl9pPr marR="0" lvl="8" algn="l" rtl="0">
              <a:lnSpc>
                <a:spcPct val="90000"/>
              </a:lnSpc>
              <a:spcBef>
                <a:spcPts val="1067"/>
              </a:spcBef>
              <a:spcAft>
                <a:spcPts val="0"/>
              </a:spcAft>
              <a:buClr>
                <a:schemeClr val="dk1"/>
              </a:buClr>
              <a:buSzPts val="1400"/>
              <a:buFont typeface="Arial"/>
              <a:buChar char="•"/>
              <a:defRPr sz="3733" b="0" i="0" u="none" strike="noStrike" cap="none">
                <a:solidFill>
                  <a:schemeClr val="dk1"/>
                </a:solidFill>
                <a:latin typeface="Arial"/>
                <a:ea typeface="Arial"/>
                <a:cs typeface="Arial"/>
                <a:sym typeface="Arial"/>
              </a:defRPr>
            </a:lvl9pPr>
          </a:lstStyle>
          <a:p>
            <a:endParaRPr/>
          </a:p>
        </p:txBody>
      </p:sp>
      <p:sp>
        <p:nvSpPr>
          <p:cNvPr id="997" name="Google Shape;997;p100"/>
          <p:cNvSpPr>
            <a:spLocks noGrp="1"/>
          </p:cNvSpPr>
          <p:nvPr>
            <p:ph type="pic" idx="4"/>
          </p:nvPr>
        </p:nvSpPr>
        <p:spPr>
          <a:xfrm>
            <a:off x="12395200" y="2794003"/>
            <a:ext cx="4876800" cy="2952800"/>
          </a:xfrm>
          <a:prstGeom prst="rect">
            <a:avLst/>
          </a:prstGeom>
          <a:solidFill>
            <a:srgbClr val="F2F2F2"/>
          </a:solidFill>
          <a:ln w="9525" cap="flat" cmpd="sng">
            <a:solidFill>
              <a:srgbClr val="7F7F7F">
                <a:alpha val="40000"/>
              </a:srgbClr>
            </a:solidFill>
            <a:prstDash val="solid"/>
            <a:round/>
            <a:headEnd type="none" w="sm" len="sm"/>
            <a:tailEnd type="none" w="sm" len="sm"/>
          </a:ln>
          <a:effectLst>
            <a:outerShdw dist="50800" dir="5400000" algn="t" rotWithShape="0">
              <a:schemeClr val="accent5"/>
            </a:outerShdw>
          </a:effectLst>
        </p:spPr>
        <p:txBody>
          <a:bodyPr spcFirstLastPara="1" wrap="square" lIns="68575" tIns="34275" rIns="68575" bIns="34275" anchor="ctr" anchorCtr="0">
            <a:noAutofit/>
          </a:bodyPr>
          <a:lstStyle>
            <a:lvl1pPr marR="0" lvl="0" algn="ctr" rtl="0">
              <a:lnSpc>
                <a:spcPct val="100000"/>
              </a:lnSpc>
              <a:spcBef>
                <a:spcPts val="2133"/>
              </a:spcBef>
              <a:spcAft>
                <a:spcPts val="0"/>
              </a:spcAft>
              <a:buClr>
                <a:srgbClr val="58595B"/>
              </a:buClr>
              <a:buSzPts val="800"/>
              <a:buFont typeface="Arial"/>
              <a:buNone/>
              <a:defRPr sz="2133" b="0" i="0" u="none" strike="noStrike" cap="none">
                <a:solidFill>
                  <a:srgbClr val="58595B"/>
                </a:solidFill>
                <a:latin typeface="Arial"/>
                <a:ea typeface="Arial"/>
                <a:cs typeface="Arial"/>
                <a:sym typeface="Arial"/>
              </a:defRPr>
            </a:lvl1pPr>
            <a:lvl2pPr marR="0" lvl="1" algn="l" rtl="0">
              <a:lnSpc>
                <a:spcPct val="100000"/>
              </a:lnSpc>
              <a:spcBef>
                <a:spcPts val="1067"/>
              </a:spcBef>
              <a:spcAft>
                <a:spcPts val="0"/>
              </a:spcAft>
              <a:buClr>
                <a:srgbClr val="58595B"/>
              </a:buClr>
              <a:buSzPts val="900"/>
              <a:buFont typeface="Arial"/>
              <a:buChar char="-"/>
              <a:defRPr sz="2400" b="0" i="0" u="none" strike="noStrike" cap="none">
                <a:solidFill>
                  <a:srgbClr val="58595B"/>
                </a:solidFill>
                <a:latin typeface="Arial"/>
                <a:ea typeface="Arial"/>
                <a:cs typeface="Arial"/>
                <a:sym typeface="Arial"/>
              </a:defRPr>
            </a:lvl2pPr>
            <a:lvl3pPr marR="0" lvl="2" algn="l" rtl="0">
              <a:lnSpc>
                <a:spcPct val="100000"/>
              </a:lnSpc>
              <a:spcBef>
                <a:spcPts val="1067"/>
              </a:spcBef>
              <a:spcAft>
                <a:spcPts val="0"/>
              </a:spcAft>
              <a:buClr>
                <a:srgbClr val="58595B"/>
              </a:buClr>
              <a:buSzPts val="600"/>
              <a:buFont typeface="Courier New"/>
              <a:buChar char="o"/>
              <a:defRPr sz="2133" b="0" i="0" u="none" strike="noStrike" cap="none">
                <a:solidFill>
                  <a:srgbClr val="58595B"/>
                </a:solidFill>
                <a:latin typeface="Arial"/>
                <a:ea typeface="Arial"/>
                <a:cs typeface="Arial"/>
                <a:sym typeface="Arial"/>
              </a:defRPr>
            </a:lvl3pPr>
            <a:lvl4pPr marR="0" lvl="3" algn="l" rtl="0">
              <a:lnSpc>
                <a:spcPct val="90000"/>
              </a:lnSpc>
              <a:spcBef>
                <a:spcPts val="1067"/>
              </a:spcBef>
              <a:spcAft>
                <a:spcPts val="0"/>
              </a:spcAft>
              <a:buClr>
                <a:srgbClr val="58595B"/>
              </a:buClr>
              <a:buSzPts val="800"/>
              <a:buFont typeface="Calibri"/>
              <a:buChar char="-"/>
              <a:defRPr sz="2133" b="0" i="0" u="none" strike="noStrike" cap="none">
                <a:solidFill>
                  <a:srgbClr val="58595B"/>
                </a:solidFill>
                <a:latin typeface="Arial"/>
                <a:ea typeface="Arial"/>
                <a:cs typeface="Arial"/>
                <a:sym typeface="Arial"/>
              </a:defRPr>
            </a:lvl4pPr>
            <a:lvl5pPr marR="0" lvl="4" algn="l" rtl="0">
              <a:lnSpc>
                <a:spcPct val="90000"/>
              </a:lnSpc>
              <a:spcBef>
                <a:spcPts val="1067"/>
              </a:spcBef>
              <a:spcAft>
                <a:spcPts val="0"/>
              </a:spcAft>
              <a:buClr>
                <a:srgbClr val="58595B"/>
              </a:buClr>
              <a:buSzPts val="600"/>
              <a:buFont typeface="Courier New"/>
              <a:buChar char="o"/>
              <a:defRPr sz="2133" b="0" i="0" u="none" strike="noStrike" cap="none">
                <a:solidFill>
                  <a:srgbClr val="58595B"/>
                </a:solidFill>
                <a:latin typeface="Arial"/>
                <a:ea typeface="Arial"/>
                <a:cs typeface="Arial"/>
                <a:sym typeface="Arial"/>
              </a:defRPr>
            </a:lvl5pPr>
            <a:lvl6pPr marR="0" lvl="5" algn="l" rtl="0">
              <a:lnSpc>
                <a:spcPct val="90000"/>
              </a:lnSpc>
              <a:spcBef>
                <a:spcPts val="1067"/>
              </a:spcBef>
              <a:spcAft>
                <a:spcPts val="0"/>
              </a:spcAft>
              <a:buClr>
                <a:schemeClr val="dk1"/>
              </a:buClr>
              <a:buSzPts val="1400"/>
              <a:buFont typeface="Arial"/>
              <a:buChar char="•"/>
              <a:defRPr sz="3733" b="0" i="0" u="none" strike="noStrike" cap="none">
                <a:solidFill>
                  <a:schemeClr val="dk1"/>
                </a:solidFill>
                <a:latin typeface="Arial"/>
                <a:ea typeface="Arial"/>
                <a:cs typeface="Arial"/>
                <a:sym typeface="Arial"/>
              </a:defRPr>
            </a:lvl6pPr>
            <a:lvl7pPr marR="0" lvl="6" algn="l" rtl="0">
              <a:lnSpc>
                <a:spcPct val="90000"/>
              </a:lnSpc>
              <a:spcBef>
                <a:spcPts val="1067"/>
              </a:spcBef>
              <a:spcAft>
                <a:spcPts val="0"/>
              </a:spcAft>
              <a:buClr>
                <a:schemeClr val="dk1"/>
              </a:buClr>
              <a:buSzPts val="1400"/>
              <a:buFont typeface="Arial"/>
              <a:buChar char="•"/>
              <a:defRPr sz="3733" b="0" i="0" u="none" strike="noStrike" cap="none">
                <a:solidFill>
                  <a:schemeClr val="dk1"/>
                </a:solidFill>
                <a:latin typeface="Arial"/>
                <a:ea typeface="Arial"/>
                <a:cs typeface="Arial"/>
                <a:sym typeface="Arial"/>
              </a:defRPr>
            </a:lvl7pPr>
            <a:lvl8pPr marR="0" lvl="7" algn="l" rtl="0">
              <a:lnSpc>
                <a:spcPct val="90000"/>
              </a:lnSpc>
              <a:spcBef>
                <a:spcPts val="1067"/>
              </a:spcBef>
              <a:spcAft>
                <a:spcPts val="0"/>
              </a:spcAft>
              <a:buClr>
                <a:schemeClr val="dk1"/>
              </a:buClr>
              <a:buSzPts val="1400"/>
              <a:buFont typeface="Arial"/>
              <a:buChar char="•"/>
              <a:defRPr sz="3733" b="0" i="0" u="none" strike="noStrike" cap="none">
                <a:solidFill>
                  <a:schemeClr val="dk1"/>
                </a:solidFill>
                <a:latin typeface="Arial"/>
                <a:ea typeface="Arial"/>
                <a:cs typeface="Arial"/>
                <a:sym typeface="Arial"/>
              </a:defRPr>
            </a:lvl8pPr>
            <a:lvl9pPr marR="0" lvl="8" algn="l" rtl="0">
              <a:lnSpc>
                <a:spcPct val="90000"/>
              </a:lnSpc>
              <a:spcBef>
                <a:spcPts val="1067"/>
              </a:spcBef>
              <a:spcAft>
                <a:spcPts val="0"/>
              </a:spcAft>
              <a:buClr>
                <a:schemeClr val="dk1"/>
              </a:buClr>
              <a:buSzPts val="1400"/>
              <a:buFont typeface="Arial"/>
              <a:buChar char="•"/>
              <a:defRPr sz="3733" b="0" i="0" u="none" strike="noStrike" cap="none">
                <a:solidFill>
                  <a:schemeClr val="dk1"/>
                </a:solidFill>
                <a:latin typeface="Arial"/>
                <a:ea typeface="Arial"/>
                <a:cs typeface="Arial"/>
                <a:sym typeface="Arial"/>
              </a:defRPr>
            </a:lvl9pPr>
          </a:lstStyle>
          <a:p>
            <a:endParaRPr/>
          </a:p>
        </p:txBody>
      </p:sp>
      <p:sp>
        <p:nvSpPr>
          <p:cNvPr id="998" name="Google Shape;998;p100"/>
          <p:cNvSpPr>
            <a:spLocks noGrp="1"/>
          </p:cNvSpPr>
          <p:nvPr>
            <p:ph type="pic" idx="5"/>
          </p:nvPr>
        </p:nvSpPr>
        <p:spPr>
          <a:xfrm>
            <a:off x="17678400" y="2794003"/>
            <a:ext cx="4876800" cy="2952800"/>
          </a:xfrm>
          <a:prstGeom prst="rect">
            <a:avLst/>
          </a:prstGeom>
          <a:solidFill>
            <a:srgbClr val="F2F2F2"/>
          </a:solidFill>
          <a:ln w="9525" cap="flat" cmpd="sng">
            <a:solidFill>
              <a:srgbClr val="7F7F7F">
                <a:alpha val="40000"/>
              </a:srgbClr>
            </a:solidFill>
            <a:prstDash val="solid"/>
            <a:round/>
            <a:headEnd type="none" w="sm" len="sm"/>
            <a:tailEnd type="none" w="sm" len="sm"/>
          </a:ln>
          <a:effectLst>
            <a:outerShdw dist="50800" dir="5400000" algn="t" rotWithShape="0">
              <a:schemeClr val="dk2"/>
            </a:outerShdw>
          </a:effectLst>
        </p:spPr>
        <p:txBody>
          <a:bodyPr spcFirstLastPara="1" wrap="square" lIns="68575" tIns="34275" rIns="68575" bIns="34275" anchor="ctr" anchorCtr="0">
            <a:noAutofit/>
          </a:bodyPr>
          <a:lstStyle>
            <a:lvl1pPr marR="0" lvl="0" algn="ctr" rtl="0">
              <a:lnSpc>
                <a:spcPct val="100000"/>
              </a:lnSpc>
              <a:spcBef>
                <a:spcPts val="2133"/>
              </a:spcBef>
              <a:spcAft>
                <a:spcPts val="0"/>
              </a:spcAft>
              <a:buClr>
                <a:srgbClr val="58595B"/>
              </a:buClr>
              <a:buSzPts val="800"/>
              <a:buFont typeface="Arial"/>
              <a:buNone/>
              <a:defRPr sz="2133" b="0" i="0" u="none" strike="noStrike" cap="none">
                <a:solidFill>
                  <a:srgbClr val="58595B"/>
                </a:solidFill>
                <a:latin typeface="Arial"/>
                <a:ea typeface="Arial"/>
                <a:cs typeface="Arial"/>
                <a:sym typeface="Arial"/>
              </a:defRPr>
            </a:lvl1pPr>
            <a:lvl2pPr marR="0" lvl="1" algn="l" rtl="0">
              <a:lnSpc>
                <a:spcPct val="100000"/>
              </a:lnSpc>
              <a:spcBef>
                <a:spcPts val="1067"/>
              </a:spcBef>
              <a:spcAft>
                <a:spcPts val="0"/>
              </a:spcAft>
              <a:buClr>
                <a:srgbClr val="58595B"/>
              </a:buClr>
              <a:buSzPts val="900"/>
              <a:buFont typeface="Arial"/>
              <a:buChar char="-"/>
              <a:defRPr sz="2400" b="0" i="0" u="none" strike="noStrike" cap="none">
                <a:solidFill>
                  <a:srgbClr val="58595B"/>
                </a:solidFill>
                <a:latin typeface="Arial"/>
                <a:ea typeface="Arial"/>
                <a:cs typeface="Arial"/>
                <a:sym typeface="Arial"/>
              </a:defRPr>
            </a:lvl2pPr>
            <a:lvl3pPr marR="0" lvl="2" algn="l" rtl="0">
              <a:lnSpc>
                <a:spcPct val="100000"/>
              </a:lnSpc>
              <a:spcBef>
                <a:spcPts val="1067"/>
              </a:spcBef>
              <a:spcAft>
                <a:spcPts val="0"/>
              </a:spcAft>
              <a:buClr>
                <a:srgbClr val="58595B"/>
              </a:buClr>
              <a:buSzPts val="600"/>
              <a:buFont typeface="Courier New"/>
              <a:buChar char="o"/>
              <a:defRPr sz="2133" b="0" i="0" u="none" strike="noStrike" cap="none">
                <a:solidFill>
                  <a:srgbClr val="58595B"/>
                </a:solidFill>
                <a:latin typeface="Arial"/>
                <a:ea typeface="Arial"/>
                <a:cs typeface="Arial"/>
                <a:sym typeface="Arial"/>
              </a:defRPr>
            </a:lvl3pPr>
            <a:lvl4pPr marR="0" lvl="3" algn="l" rtl="0">
              <a:lnSpc>
                <a:spcPct val="90000"/>
              </a:lnSpc>
              <a:spcBef>
                <a:spcPts val="1067"/>
              </a:spcBef>
              <a:spcAft>
                <a:spcPts val="0"/>
              </a:spcAft>
              <a:buClr>
                <a:srgbClr val="58595B"/>
              </a:buClr>
              <a:buSzPts val="800"/>
              <a:buFont typeface="Calibri"/>
              <a:buChar char="-"/>
              <a:defRPr sz="2133" b="0" i="0" u="none" strike="noStrike" cap="none">
                <a:solidFill>
                  <a:srgbClr val="58595B"/>
                </a:solidFill>
                <a:latin typeface="Arial"/>
                <a:ea typeface="Arial"/>
                <a:cs typeface="Arial"/>
                <a:sym typeface="Arial"/>
              </a:defRPr>
            </a:lvl4pPr>
            <a:lvl5pPr marR="0" lvl="4" algn="l" rtl="0">
              <a:lnSpc>
                <a:spcPct val="90000"/>
              </a:lnSpc>
              <a:spcBef>
                <a:spcPts val="1067"/>
              </a:spcBef>
              <a:spcAft>
                <a:spcPts val="0"/>
              </a:spcAft>
              <a:buClr>
                <a:srgbClr val="58595B"/>
              </a:buClr>
              <a:buSzPts val="600"/>
              <a:buFont typeface="Courier New"/>
              <a:buChar char="o"/>
              <a:defRPr sz="2133" b="0" i="0" u="none" strike="noStrike" cap="none">
                <a:solidFill>
                  <a:srgbClr val="58595B"/>
                </a:solidFill>
                <a:latin typeface="Arial"/>
                <a:ea typeface="Arial"/>
                <a:cs typeface="Arial"/>
                <a:sym typeface="Arial"/>
              </a:defRPr>
            </a:lvl5pPr>
            <a:lvl6pPr marR="0" lvl="5" algn="l" rtl="0">
              <a:lnSpc>
                <a:spcPct val="90000"/>
              </a:lnSpc>
              <a:spcBef>
                <a:spcPts val="1067"/>
              </a:spcBef>
              <a:spcAft>
                <a:spcPts val="0"/>
              </a:spcAft>
              <a:buClr>
                <a:schemeClr val="dk1"/>
              </a:buClr>
              <a:buSzPts val="1400"/>
              <a:buFont typeface="Arial"/>
              <a:buChar char="•"/>
              <a:defRPr sz="3733" b="0" i="0" u="none" strike="noStrike" cap="none">
                <a:solidFill>
                  <a:schemeClr val="dk1"/>
                </a:solidFill>
                <a:latin typeface="Arial"/>
                <a:ea typeface="Arial"/>
                <a:cs typeface="Arial"/>
                <a:sym typeface="Arial"/>
              </a:defRPr>
            </a:lvl6pPr>
            <a:lvl7pPr marR="0" lvl="6" algn="l" rtl="0">
              <a:lnSpc>
                <a:spcPct val="90000"/>
              </a:lnSpc>
              <a:spcBef>
                <a:spcPts val="1067"/>
              </a:spcBef>
              <a:spcAft>
                <a:spcPts val="0"/>
              </a:spcAft>
              <a:buClr>
                <a:schemeClr val="dk1"/>
              </a:buClr>
              <a:buSzPts val="1400"/>
              <a:buFont typeface="Arial"/>
              <a:buChar char="•"/>
              <a:defRPr sz="3733" b="0" i="0" u="none" strike="noStrike" cap="none">
                <a:solidFill>
                  <a:schemeClr val="dk1"/>
                </a:solidFill>
                <a:latin typeface="Arial"/>
                <a:ea typeface="Arial"/>
                <a:cs typeface="Arial"/>
                <a:sym typeface="Arial"/>
              </a:defRPr>
            </a:lvl7pPr>
            <a:lvl8pPr marR="0" lvl="7" algn="l" rtl="0">
              <a:lnSpc>
                <a:spcPct val="90000"/>
              </a:lnSpc>
              <a:spcBef>
                <a:spcPts val="1067"/>
              </a:spcBef>
              <a:spcAft>
                <a:spcPts val="0"/>
              </a:spcAft>
              <a:buClr>
                <a:schemeClr val="dk1"/>
              </a:buClr>
              <a:buSzPts val="1400"/>
              <a:buFont typeface="Arial"/>
              <a:buChar char="•"/>
              <a:defRPr sz="3733" b="0" i="0" u="none" strike="noStrike" cap="none">
                <a:solidFill>
                  <a:schemeClr val="dk1"/>
                </a:solidFill>
                <a:latin typeface="Arial"/>
                <a:ea typeface="Arial"/>
                <a:cs typeface="Arial"/>
                <a:sym typeface="Arial"/>
              </a:defRPr>
            </a:lvl8pPr>
            <a:lvl9pPr marR="0" lvl="8" algn="l" rtl="0">
              <a:lnSpc>
                <a:spcPct val="90000"/>
              </a:lnSpc>
              <a:spcBef>
                <a:spcPts val="1067"/>
              </a:spcBef>
              <a:spcAft>
                <a:spcPts val="0"/>
              </a:spcAft>
              <a:buClr>
                <a:schemeClr val="dk1"/>
              </a:buClr>
              <a:buSzPts val="1400"/>
              <a:buFont typeface="Arial"/>
              <a:buChar char="•"/>
              <a:defRPr sz="3733" b="0" i="0" u="none" strike="noStrike" cap="none">
                <a:solidFill>
                  <a:schemeClr val="dk1"/>
                </a:solidFill>
                <a:latin typeface="Arial"/>
                <a:ea typeface="Arial"/>
                <a:cs typeface="Arial"/>
                <a:sym typeface="Arial"/>
              </a:defRPr>
            </a:lvl9pPr>
          </a:lstStyle>
          <a:p>
            <a:endParaRPr/>
          </a:p>
        </p:txBody>
      </p:sp>
      <p:pic>
        <p:nvPicPr>
          <p:cNvPr id="999" name="Google Shape;999;p100"/>
          <p:cNvPicPr preferRelativeResize="0"/>
          <p:nvPr/>
        </p:nvPicPr>
        <p:blipFill rotWithShape="1">
          <a:blip r:embed="rId2">
            <a:alphaModFix/>
          </a:blip>
          <a:srcRect/>
          <a:stretch/>
        </p:blipFill>
        <p:spPr>
          <a:xfrm>
            <a:off x="0" y="12801600"/>
            <a:ext cx="24384000" cy="914400"/>
          </a:xfrm>
          <a:prstGeom prst="rect">
            <a:avLst/>
          </a:prstGeom>
          <a:noFill/>
          <a:ln>
            <a:noFill/>
          </a:ln>
        </p:spPr>
      </p:pic>
      <p:sp>
        <p:nvSpPr>
          <p:cNvPr id="1000" name="Google Shape;1000;p100"/>
          <p:cNvSpPr txBox="1"/>
          <p:nvPr/>
        </p:nvSpPr>
        <p:spPr>
          <a:xfrm>
            <a:off x="21314979" y="12903328"/>
            <a:ext cx="2417600" cy="730400"/>
          </a:xfrm>
          <a:prstGeom prst="rect">
            <a:avLst/>
          </a:prstGeom>
          <a:noFill/>
          <a:ln>
            <a:noFill/>
          </a:ln>
        </p:spPr>
        <p:txBody>
          <a:bodyPr spcFirstLastPara="1" wrap="square" lIns="0" tIns="91400" rIns="0" bIns="91400"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 sz="1867" b="0" i="0" u="none" strike="noStrike" cap="none">
                <a:solidFill>
                  <a:schemeClr val="lt1"/>
                </a:solidFill>
                <a:latin typeface="Arial"/>
                <a:ea typeface="Arial"/>
                <a:cs typeface="Arial"/>
                <a:sym typeface="Arial"/>
              </a:rPr>
              <a:pPr marL="0" marR="0" lvl="0" indent="0" algn="r" rtl="0">
                <a:lnSpc>
                  <a:spcPct val="100000"/>
                </a:lnSpc>
                <a:spcBef>
                  <a:spcPts val="0"/>
                </a:spcBef>
                <a:spcAft>
                  <a:spcPts val="0"/>
                </a:spcAft>
                <a:buClr>
                  <a:srgbClr val="000000"/>
                </a:buClr>
                <a:buSzPts val="700"/>
                <a:buFont typeface="Arial"/>
                <a:buNone/>
              </a:pPr>
              <a:t>‹#›</a:t>
            </a:fld>
            <a:endParaRPr sz="1867" b="0" i="0" u="none" strike="noStrike" cap="none">
              <a:solidFill>
                <a:schemeClr val="lt1"/>
              </a:solidFill>
              <a:latin typeface="Arial"/>
              <a:ea typeface="Arial"/>
              <a:cs typeface="Arial"/>
              <a:sym typeface="Arial"/>
            </a:endParaRPr>
          </a:p>
        </p:txBody>
      </p:sp>
      <p:pic>
        <p:nvPicPr>
          <p:cNvPr id="1001" name="Google Shape;1001;p100"/>
          <p:cNvPicPr preferRelativeResize="0"/>
          <p:nvPr/>
        </p:nvPicPr>
        <p:blipFill rotWithShape="1">
          <a:blip r:embed="rId3">
            <a:alphaModFix/>
          </a:blip>
          <a:srcRect/>
          <a:stretch/>
        </p:blipFill>
        <p:spPr>
          <a:xfrm>
            <a:off x="582303" y="12891831"/>
            <a:ext cx="2058445" cy="740264"/>
          </a:xfrm>
          <a:prstGeom prst="rect">
            <a:avLst/>
          </a:prstGeom>
          <a:noFill/>
          <a:ln>
            <a:noFill/>
          </a:ln>
        </p:spPr>
      </p:pic>
      <p:pic>
        <p:nvPicPr>
          <p:cNvPr id="1002" name="Google Shape;1002;p100"/>
          <p:cNvPicPr preferRelativeResize="0"/>
          <p:nvPr/>
        </p:nvPicPr>
        <p:blipFill rotWithShape="1">
          <a:blip r:embed="rId4">
            <a:alphaModFix/>
          </a:blip>
          <a:srcRect/>
          <a:stretch/>
        </p:blipFill>
        <p:spPr>
          <a:xfrm>
            <a:off x="23310352" y="13252580"/>
            <a:ext cx="591723" cy="431800"/>
          </a:xfrm>
          <a:prstGeom prst="rect">
            <a:avLst/>
          </a:prstGeom>
          <a:noFill/>
          <a:ln>
            <a:noFill/>
          </a:ln>
        </p:spPr>
      </p:pic>
      <p:pic>
        <p:nvPicPr>
          <p:cNvPr id="1003" name="Google Shape;1003;p100"/>
          <p:cNvPicPr preferRelativeResize="0"/>
          <p:nvPr/>
        </p:nvPicPr>
        <p:blipFill rotWithShape="1">
          <a:blip r:embed="rId5">
            <a:alphaModFix/>
          </a:blip>
          <a:srcRect/>
          <a:stretch/>
        </p:blipFill>
        <p:spPr>
          <a:xfrm>
            <a:off x="109145" y="1117601"/>
            <a:ext cx="1205304" cy="986163"/>
          </a:xfrm>
          <a:prstGeom prst="rect">
            <a:avLst/>
          </a:prstGeom>
          <a:noFill/>
          <a:ln>
            <a:noFill/>
          </a:ln>
        </p:spPr>
      </p:pic>
      <p:sp>
        <p:nvSpPr>
          <p:cNvPr id="1004" name="Google Shape;1004;p100"/>
          <p:cNvSpPr txBox="1">
            <a:spLocks noGrp="1"/>
          </p:cNvSpPr>
          <p:nvPr>
            <p:ph type="title"/>
          </p:nvPr>
        </p:nvSpPr>
        <p:spPr>
          <a:xfrm>
            <a:off x="1471693" y="383331"/>
            <a:ext cx="21464000" cy="1854400"/>
          </a:xfrm>
          <a:prstGeom prst="rect">
            <a:avLst/>
          </a:prstGeom>
          <a:noFill/>
          <a:ln>
            <a:noFill/>
          </a:ln>
        </p:spPr>
        <p:txBody>
          <a:bodyPr spcFirstLastPara="1" wrap="square" lIns="0" tIns="34275" rIns="0" bIns="34275" anchor="b" anchorCtr="0">
            <a:noAutofit/>
          </a:bodyPr>
          <a:lstStyle>
            <a:lvl1pPr lvl="0" algn="l" rtl="0">
              <a:lnSpc>
                <a:spcPct val="90000"/>
              </a:lnSpc>
              <a:spcBef>
                <a:spcPts val="0"/>
              </a:spcBef>
              <a:spcAft>
                <a:spcPts val="0"/>
              </a:spcAft>
              <a:buClr>
                <a:schemeClr val="dk2"/>
              </a:buClr>
              <a:buSzPts val="1400"/>
              <a:buFont typeface="Arial"/>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05" name="Google Shape;1005;p100"/>
          <p:cNvSpPr txBox="1">
            <a:spLocks noGrp="1"/>
          </p:cNvSpPr>
          <p:nvPr>
            <p:ph type="body" idx="1"/>
          </p:nvPr>
        </p:nvSpPr>
        <p:spPr>
          <a:xfrm>
            <a:off x="1845845" y="6110563"/>
            <a:ext cx="4860000" cy="5976800"/>
          </a:xfrm>
          <a:prstGeom prst="rect">
            <a:avLst/>
          </a:prstGeom>
          <a:noFill/>
          <a:ln>
            <a:noFill/>
          </a:ln>
        </p:spPr>
        <p:txBody>
          <a:bodyPr spcFirstLastPara="1" wrap="square" lIns="0" tIns="34275" rIns="0" bIns="34275" anchor="t" anchorCtr="0">
            <a:noAutofit/>
          </a:bodyPr>
          <a:lstStyle>
            <a:lvl1pPr marL="1219215" lvl="0" indent="-846677" algn="l" rtl="0">
              <a:lnSpc>
                <a:spcPct val="90000"/>
              </a:lnSpc>
              <a:spcBef>
                <a:spcPts val="1333"/>
              </a:spcBef>
              <a:spcAft>
                <a:spcPts val="0"/>
              </a:spcAft>
              <a:buSzPts val="1400"/>
              <a:buChar char="•"/>
              <a:defRPr/>
            </a:lvl1pPr>
            <a:lvl2pPr marL="2438430" lvl="1" indent="-846677" algn="l" rtl="0">
              <a:lnSpc>
                <a:spcPct val="90000"/>
              </a:lnSpc>
              <a:spcBef>
                <a:spcPts val="1333"/>
              </a:spcBef>
              <a:spcAft>
                <a:spcPts val="0"/>
              </a:spcAft>
              <a:buSzPts val="1400"/>
              <a:buChar char="o"/>
              <a:defRPr/>
            </a:lvl2pPr>
            <a:lvl3pPr marL="3657646" lvl="2" indent="-846677" algn="l" rtl="0">
              <a:lnSpc>
                <a:spcPct val="90000"/>
              </a:lnSpc>
              <a:spcBef>
                <a:spcPts val="1333"/>
              </a:spcBef>
              <a:spcAft>
                <a:spcPts val="0"/>
              </a:spcAft>
              <a:buSzPts val="1400"/>
              <a:buChar char="•"/>
              <a:defRPr/>
            </a:lvl3pPr>
            <a:lvl4pPr marL="4876861" lvl="3" indent="-846677" algn="l" rtl="0">
              <a:lnSpc>
                <a:spcPct val="90000"/>
              </a:lnSpc>
              <a:spcBef>
                <a:spcPts val="1333"/>
              </a:spcBef>
              <a:spcAft>
                <a:spcPts val="0"/>
              </a:spcAft>
              <a:buSzPts val="1400"/>
              <a:buChar char="o"/>
              <a:defRPr/>
            </a:lvl4pPr>
            <a:lvl5pPr marL="6096076" lvl="4" indent="-846677" algn="l" rtl="0">
              <a:lnSpc>
                <a:spcPct val="90000"/>
              </a:lnSpc>
              <a:spcBef>
                <a:spcPts val="1333"/>
              </a:spcBef>
              <a:spcAft>
                <a:spcPts val="0"/>
              </a:spcAft>
              <a:buSzPts val="1400"/>
              <a:buChar char="•"/>
              <a:defRPr/>
            </a:lvl5pPr>
            <a:lvl6pPr marL="7315291" lvl="5" indent="-846677" algn="l" rtl="0">
              <a:lnSpc>
                <a:spcPct val="90000"/>
              </a:lnSpc>
              <a:spcBef>
                <a:spcPts val="1067"/>
              </a:spcBef>
              <a:spcAft>
                <a:spcPts val="0"/>
              </a:spcAft>
              <a:buClr>
                <a:schemeClr val="dk1"/>
              </a:buClr>
              <a:buSzPts val="1400"/>
              <a:buChar char="•"/>
              <a:defRPr/>
            </a:lvl6pPr>
            <a:lvl7pPr marL="8534507" lvl="6" indent="-846677" algn="l" rtl="0">
              <a:lnSpc>
                <a:spcPct val="90000"/>
              </a:lnSpc>
              <a:spcBef>
                <a:spcPts val="1067"/>
              </a:spcBef>
              <a:spcAft>
                <a:spcPts val="0"/>
              </a:spcAft>
              <a:buClr>
                <a:schemeClr val="dk1"/>
              </a:buClr>
              <a:buSzPts val="1400"/>
              <a:buChar char="•"/>
              <a:defRPr/>
            </a:lvl7pPr>
            <a:lvl8pPr marL="9753722" lvl="7" indent="-846677" algn="l" rtl="0">
              <a:lnSpc>
                <a:spcPct val="90000"/>
              </a:lnSpc>
              <a:spcBef>
                <a:spcPts val="1067"/>
              </a:spcBef>
              <a:spcAft>
                <a:spcPts val="0"/>
              </a:spcAft>
              <a:buClr>
                <a:schemeClr val="dk1"/>
              </a:buClr>
              <a:buSzPts val="1400"/>
              <a:buChar char="•"/>
              <a:defRPr/>
            </a:lvl8pPr>
            <a:lvl9pPr marL="10972937" lvl="8" indent="-846677" algn="l" rtl="0">
              <a:lnSpc>
                <a:spcPct val="90000"/>
              </a:lnSpc>
              <a:spcBef>
                <a:spcPts val="1067"/>
              </a:spcBef>
              <a:spcAft>
                <a:spcPts val="0"/>
              </a:spcAft>
              <a:buClr>
                <a:schemeClr val="dk1"/>
              </a:buClr>
              <a:buSzPts val="1400"/>
              <a:buChar char="•"/>
              <a:defRPr/>
            </a:lvl9pPr>
          </a:lstStyle>
          <a:p>
            <a:endParaRPr/>
          </a:p>
        </p:txBody>
      </p:sp>
      <p:sp>
        <p:nvSpPr>
          <p:cNvPr id="1006" name="Google Shape;1006;p100"/>
          <p:cNvSpPr txBox="1">
            <a:spLocks noGrp="1"/>
          </p:cNvSpPr>
          <p:nvPr>
            <p:ph type="body" idx="6"/>
          </p:nvPr>
        </p:nvSpPr>
        <p:spPr>
          <a:xfrm>
            <a:off x="7129045" y="6110563"/>
            <a:ext cx="4860000" cy="5976800"/>
          </a:xfrm>
          <a:prstGeom prst="rect">
            <a:avLst/>
          </a:prstGeom>
          <a:noFill/>
          <a:ln>
            <a:noFill/>
          </a:ln>
        </p:spPr>
        <p:txBody>
          <a:bodyPr spcFirstLastPara="1" wrap="square" lIns="0" tIns="34275" rIns="0" bIns="34275" anchor="t" anchorCtr="0">
            <a:noAutofit/>
          </a:bodyPr>
          <a:lstStyle>
            <a:lvl1pPr marL="1219215" lvl="0" indent="-846677" algn="l" rtl="0">
              <a:lnSpc>
                <a:spcPct val="90000"/>
              </a:lnSpc>
              <a:spcBef>
                <a:spcPts val="1333"/>
              </a:spcBef>
              <a:spcAft>
                <a:spcPts val="0"/>
              </a:spcAft>
              <a:buSzPts val="1400"/>
              <a:buChar char="•"/>
              <a:defRPr/>
            </a:lvl1pPr>
            <a:lvl2pPr marL="2438430" lvl="1" indent="-846677" algn="l" rtl="0">
              <a:lnSpc>
                <a:spcPct val="90000"/>
              </a:lnSpc>
              <a:spcBef>
                <a:spcPts val="1333"/>
              </a:spcBef>
              <a:spcAft>
                <a:spcPts val="0"/>
              </a:spcAft>
              <a:buSzPts val="1400"/>
              <a:buChar char="o"/>
              <a:defRPr/>
            </a:lvl2pPr>
            <a:lvl3pPr marL="3657646" lvl="2" indent="-846677" algn="l" rtl="0">
              <a:lnSpc>
                <a:spcPct val="90000"/>
              </a:lnSpc>
              <a:spcBef>
                <a:spcPts val="1333"/>
              </a:spcBef>
              <a:spcAft>
                <a:spcPts val="0"/>
              </a:spcAft>
              <a:buSzPts val="1400"/>
              <a:buChar char="•"/>
              <a:defRPr/>
            </a:lvl3pPr>
            <a:lvl4pPr marL="4876861" lvl="3" indent="-846677" algn="l" rtl="0">
              <a:lnSpc>
                <a:spcPct val="90000"/>
              </a:lnSpc>
              <a:spcBef>
                <a:spcPts val="1333"/>
              </a:spcBef>
              <a:spcAft>
                <a:spcPts val="0"/>
              </a:spcAft>
              <a:buSzPts val="1400"/>
              <a:buChar char="o"/>
              <a:defRPr/>
            </a:lvl4pPr>
            <a:lvl5pPr marL="6096076" lvl="4" indent="-846677" algn="l" rtl="0">
              <a:lnSpc>
                <a:spcPct val="90000"/>
              </a:lnSpc>
              <a:spcBef>
                <a:spcPts val="1333"/>
              </a:spcBef>
              <a:spcAft>
                <a:spcPts val="0"/>
              </a:spcAft>
              <a:buSzPts val="1400"/>
              <a:buChar char="•"/>
              <a:defRPr/>
            </a:lvl5pPr>
            <a:lvl6pPr marL="7315291" lvl="5" indent="-846677" algn="l" rtl="0">
              <a:lnSpc>
                <a:spcPct val="90000"/>
              </a:lnSpc>
              <a:spcBef>
                <a:spcPts val="1067"/>
              </a:spcBef>
              <a:spcAft>
                <a:spcPts val="0"/>
              </a:spcAft>
              <a:buClr>
                <a:schemeClr val="dk1"/>
              </a:buClr>
              <a:buSzPts val="1400"/>
              <a:buChar char="•"/>
              <a:defRPr/>
            </a:lvl6pPr>
            <a:lvl7pPr marL="8534507" lvl="6" indent="-846677" algn="l" rtl="0">
              <a:lnSpc>
                <a:spcPct val="90000"/>
              </a:lnSpc>
              <a:spcBef>
                <a:spcPts val="1067"/>
              </a:spcBef>
              <a:spcAft>
                <a:spcPts val="0"/>
              </a:spcAft>
              <a:buClr>
                <a:schemeClr val="dk1"/>
              </a:buClr>
              <a:buSzPts val="1400"/>
              <a:buChar char="•"/>
              <a:defRPr/>
            </a:lvl7pPr>
            <a:lvl8pPr marL="9753722" lvl="7" indent="-846677" algn="l" rtl="0">
              <a:lnSpc>
                <a:spcPct val="90000"/>
              </a:lnSpc>
              <a:spcBef>
                <a:spcPts val="1067"/>
              </a:spcBef>
              <a:spcAft>
                <a:spcPts val="0"/>
              </a:spcAft>
              <a:buClr>
                <a:schemeClr val="dk1"/>
              </a:buClr>
              <a:buSzPts val="1400"/>
              <a:buChar char="•"/>
              <a:defRPr/>
            </a:lvl8pPr>
            <a:lvl9pPr marL="10972937" lvl="8" indent="-846677" algn="l" rtl="0">
              <a:lnSpc>
                <a:spcPct val="90000"/>
              </a:lnSpc>
              <a:spcBef>
                <a:spcPts val="1067"/>
              </a:spcBef>
              <a:spcAft>
                <a:spcPts val="0"/>
              </a:spcAft>
              <a:buClr>
                <a:schemeClr val="dk1"/>
              </a:buClr>
              <a:buSzPts val="1400"/>
              <a:buChar char="•"/>
              <a:defRPr/>
            </a:lvl9pPr>
          </a:lstStyle>
          <a:p>
            <a:endParaRPr/>
          </a:p>
        </p:txBody>
      </p:sp>
      <p:sp>
        <p:nvSpPr>
          <p:cNvPr id="1007" name="Google Shape;1007;p100"/>
          <p:cNvSpPr txBox="1">
            <a:spLocks noGrp="1"/>
          </p:cNvSpPr>
          <p:nvPr>
            <p:ph type="body" idx="7"/>
          </p:nvPr>
        </p:nvSpPr>
        <p:spPr>
          <a:xfrm>
            <a:off x="12386768" y="6110563"/>
            <a:ext cx="4860000" cy="5976800"/>
          </a:xfrm>
          <a:prstGeom prst="rect">
            <a:avLst/>
          </a:prstGeom>
          <a:noFill/>
          <a:ln>
            <a:noFill/>
          </a:ln>
        </p:spPr>
        <p:txBody>
          <a:bodyPr spcFirstLastPara="1" wrap="square" lIns="0" tIns="34275" rIns="0" bIns="34275" anchor="t" anchorCtr="0">
            <a:noAutofit/>
          </a:bodyPr>
          <a:lstStyle>
            <a:lvl1pPr marL="1219215" lvl="0" indent="-846677" algn="l" rtl="0">
              <a:lnSpc>
                <a:spcPct val="90000"/>
              </a:lnSpc>
              <a:spcBef>
                <a:spcPts val="1333"/>
              </a:spcBef>
              <a:spcAft>
                <a:spcPts val="0"/>
              </a:spcAft>
              <a:buSzPts val="1400"/>
              <a:buChar char="•"/>
              <a:defRPr/>
            </a:lvl1pPr>
            <a:lvl2pPr marL="2438430" lvl="1" indent="-846677" algn="l" rtl="0">
              <a:lnSpc>
                <a:spcPct val="90000"/>
              </a:lnSpc>
              <a:spcBef>
                <a:spcPts val="1333"/>
              </a:spcBef>
              <a:spcAft>
                <a:spcPts val="0"/>
              </a:spcAft>
              <a:buSzPts val="1400"/>
              <a:buChar char="o"/>
              <a:defRPr/>
            </a:lvl2pPr>
            <a:lvl3pPr marL="3657646" lvl="2" indent="-846677" algn="l" rtl="0">
              <a:lnSpc>
                <a:spcPct val="90000"/>
              </a:lnSpc>
              <a:spcBef>
                <a:spcPts val="1333"/>
              </a:spcBef>
              <a:spcAft>
                <a:spcPts val="0"/>
              </a:spcAft>
              <a:buSzPts val="1400"/>
              <a:buChar char="•"/>
              <a:defRPr/>
            </a:lvl3pPr>
            <a:lvl4pPr marL="4876861" lvl="3" indent="-846677" algn="l" rtl="0">
              <a:lnSpc>
                <a:spcPct val="90000"/>
              </a:lnSpc>
              <a:spcBef>
                <a:spcPts val="1333"/>
              </a:spcBef>
              <a:spcAft>
                <a:spcPts val="0"/>
              </a:spcAft>
              <a:buSzPts val="1400"/>
              <a:buChar char="o"/>
              <a:defRPr/>
            </a:lvl4pPr>
            <a:lvl5pPr marL="6096076" lvl="4" indent="-846677" algn="l" rtl="0">
              <a:lnSpc>
                <a:spcPct val="90000"/>
              </a:lnSpc>
              <a:spcBef>
                <a:spcPts val="1333"/>
              </a:spcBef>
              <a:spcAft>
                <a:spcPts val="0"/>
              </a:spcAft>
              <a:buSzPts val="1400"/>
              <a:buChar char="•"/>
              <a:defRPr/>
            </a:lvl5pPr>
            <a:lvl6pPr marL="7315291" lvl="5" indent="-846677" algn="l" rtl="0">
              <a:lnSpc>
                <a:spcPct val="90000"/>
              </a:lnSpc>
              <a:spcBef>
                <a:spcPts val="1067"/>
              </a:spcBef>
              <a:spcAft>
                <a:spcPts val="0"/>
              </a:spcAft>
              <a:buClr>
                <a:schemeClr val="dk1"/>
              </a:buClr>
              <a:buSzPts val="1400"/>
              <a:buChar char="•"/>
              <a:defRPr/>
            </a:lvl6pPr>
            <a:lvl7pPr marL="8534507" lvl="6" indent="-846677" algn="l" rtl="0">
              <a:lnSpc>
                <a:spcPct val="90000"/>
              </a:lnSpc>
              <a:spcBef>
                <a:spcPts val="1067"/>
              </a:spcBef>
              <a:spcAft>
                <a:spcPts val="0"/>
              </a:spcAft>
              <a:buClr>
                <a:schemeClr val="dk1"/>
              </a:buClr>
              <a:buSzPts val="1400"/>
              <a:buChar char="•"/>
              <a:defRPr/>
            </a:lvl7pPr>
            <a:lvl8pPr marL="9753722" lvl="7" indent="-846677" algn="l" rtl="0">
              <a:lnSpc>
                <a:spcPct val="90000"/>
              </a:lnSpc>
              <a:spcBef>
                <a:spcPts val="1067"/>
              </a:spcBef>
              <a:spcAft>
                <a:spcPts val="0"/>
              </a:spcAft>
              <a:buClr>
                <a:schemeClr val="dk1"/>
              </a:buClr>
              <a:buSzPts val="1400"/>
              <a:buChar char="•"/>
              <a:defRPr/>
            </a:lvl8pPr>
            <a:lvl9pPr marL="10972937" lvl="8" indent="-846677" algn="l" rtl="0">
              <a:lnSpc>
                <a:spcPct val="90000"/>
              </a:lnSpc>
              <a:spcBef>
                <a:spcPts val="1067"/>
              </a:spcBef>
              <a:spcAft>
                <a:spcPts val="0"/>
              </a:spcAft>
              <a:buClr>
                <a:schemeClr val="dk1"/>
              </a:buClr>
              <a:buSzPts val="1400"/>
              <a:buChar char="•"/>
              <a:defRPr/>
            </a:lvl9pPr>
          </a:lstStyle>
          <a:p>
            <a:endParaRPr/>
          </a:p>
        </p:txBody>
      </p:sp>
      <p:sp>
        <p:nvSpPr>
          <p:cNvPr id="1008" name="Google Shape;1008;p100"/>
          <p:cNvSpPr txBox="1">
            <a:spLocks noGrp="1"/>
          </p:cNvSpPr>
          <p:nvPr>
            <p:ph type="body" idx="8"/>
          </p:nvPr>
        </p:nvSpPr>
        <p:spPr>
          <a:xfrm>
            <a:off x="17695445" y="6110563"/>
            <a:ext cx="4860000" cy="5976800"/>
          </a:xfrm>
          <a:prstGeom prst="rect">
            <a:avLst/>
          </a:prstGeom>
          <a:noFill/>
          <a:ln>
            <a:noFill/>
          </a:ln>
        </p:spPr>
        <p:txBody>
          <a:bodyPr spcFirstLastPara="1" wrap="square" lIns="0" tIns="34275" rIns="0" bIns="34275" anchor="t" anchorCtr="0">
            <a:noAutofit/>
          </a:bodyPr>
          <a:lstStyle>
            <a:lvl1pPr marL="1219215" lvl="0" indent="-846677" algn="l" rtl="0">
              <a:lnSpc>
                <a:spcPct val="90000"/>
              </a:lnSpc>
              <a:spcBef>
                <a:spcPts val="1333"/>
              </a:spcBef>
              <a:spcAft>
                <a:spcPts val="0"/>
              </a:spcAft>
              <a:buSzPts val="1400"/>
              <a:buChar char="•"/>
              <a:defRPr/>
            </a:lvl1pPr>
            <a:lvl2pPr marL="2438430" lvl="1" indent="-846677" algn="l" rtl="0">
              <a:lnSpc>
                <a:spcPct val="90000"/>
              </a:lnSpc>
              <a:spcBef>
                <a:spcPts val="1333"/>
              </a:spcBef>
              <a:spcAft>
                <a:spcPts val="0"/>
              </a:spcAft>
              <a:buSzPts val="1400"/>
              <a:buChar char="o"/>
              <a:defRPr/>
            </a:lvl2pPr>
            <a:lvl3pPr marL="3657646" lvl="2" indent="-846677" algn="l" rtl="0">
              <a:lnSpc>
                <a:spcPct val="90000"/>
              </a:lnSpc>
              <a:spcBef>
                <a:spcPts val="1333"/>
              </a:spcBef>
              <a:spcAft>
                <a:spcPts val="0"/>
              </a:spcAft>
              <a:buSzPts val="1400"/>
              <a:buChar char="•"/>
              <a:defRPr/>
            </a:lvl3pPr>
            <a:lvl4pPr marL="4876861" lvl="3" indent="-846677" algn="l" rtl="0">
              <a:lnSpc>
                <a:spcPct val="90000"/>
              </a:lnSpc>
              <a:spcBef>
                <a:spcPts val="1333"/>
              </a:spcBef>
              <a:spcAft>
                <a:spcPts val="0"/>
              </a:spcAft>
              <a:buSzPts val="1400"/>
              <a:buChar char="o"/>
              <a:defRPr/>
            </a:lvl4pPr>
            <a:lvl5pPr marL="6096076" lvl="4" indent="-846677" algn="l" rtl="0">
              <a:lnSpc>
                <a:spcPct val="90000"/>
              </a:lnSpc>
              <a:spcBef>
                <a:spcPts val="1333"/>
              </a:spcBef>
              <a:spcAft>
                <a:spcPts val="0"/>
              </a:spcAft>
              <a:buSzPts val="1400"/>
              <a:buChar char="•"/>
              <a:defRPr/>
            </a:lvl5pPr>
            <a:lvl6pPr marL="7315291" lvl="5" indent="-846677" algn="l" rtl="0">
              <a:lnSpc>
                <a:spcPct val="90000"/>
              </a:lnSpc>
              <a:spcBef>
                <a:spcPts val="1067"/>
              </a:spcBef>
              <a:spcAft>
                <a:spcPts val="0"/>
              </a:spcAft>
              <a:buClr>
                <a:schemeClr val="dk1"/>
              </a:buClr>
              <a:buSzPts val="1400"/>
              <a:buChar char="•"/>
              <a:defRPr/>
            </a:lvl6pPr>
            <a:lvl7pPr marL="8534507" lvl="6" indent="-846677" algn="l" rtl="0">
              <a:lnSpc>
                <a:spcPct val="90000"/>
              </a:lnSpc>
              <a:spcBef>
                <a:spcPts val="1067"/>
              </a:spcBef>
              <a:spcAft>
                <a:spcPts val="0"/>
              </a:spcAft>
              <a:buClr>
                <a:schemeClr val="dk1"/>
              </a:buClr>
              <a:buSzPts val="1400"/>
              <a:buChar char="•"/>
              <a:defRPr/>
            </a:lvl7pPr>
            <a:lvl8pPr marL="9753722" lvl="7" indent="-846677" algn="l" rtl="0">
              <a:lnSpc>
                <a:spcPct val="90000"/>
              </a:lnSpc>
              <a:spcBef>
                <a:spcPts val="1067"/>
              </a:spcBef>
              <a:spcAft>
                <a:spcPts val="0"/>
              </a:spcAft>
              <a:buClr>
                <a:schemeClr val="dk1"/>
              </a:buClr>
              <a:buSzPts val="1400"/>
              <a:buChar char="•"/>
              <a:defRPr/>
            </a:lvl8pPr>
            <a:lvl9pPr marL="10972937" lvl="8" indent="-846677" algn="l" rtl="0">
              <a:lnSpc>
                <a:spcPct val="90000"/>
              </a:lnSpc>
              <a:spcBef>
                <a:spcPts val="1067"/>
              </a:spcBef>
              <a:spcAft>
                <a:spcPts val="0"/>
              </a:spcAft>
              <a:buClr>
                <a:schemeClr val="dk1"/>
              </a:buClr>
              <a:buSzPts val="1400"/>
              <a:buChar char="•"/>
              <a:defRPr/>
            </a:lvl9pPr>
          </a:lstStyle>
          <a:p>
            <a:endParaRPr/>
          </a:p>
        </p:txBody>
      </p:sp>
      <p:sp>
        <p:nvSpPr>
          <p:cNvPr id="1009" name="Google Shape;1009;p100"/>
          <p:cNvSpPr txBox="1"/>
          <p:nvPr/>
        </p:nvSpPr>
        <p:spPr>
          <a:xfrm>
            <a:off x="10500189" y="13089276"/>
            <a:ext cx="4541600" cy="389706"/>
          </a:xfrm>
          <a:prstGeom prst="rect">
            <a:avLst/>
          </a:prstGeom>
          <a:noFill/>
          <a:ln>
            <a:noFill/>
          </a:ln>
        </p:spPr>
        <p:txBody>
          <a:bodyPr spcFirstLastPara="1" wrap="square" lIns="182867" tIns="91400" rIns="182867" bIns="91400" anchor="t" anchorCtr="0">
            <a:spAutoFit/>
          </a:bodyPr>
          <a:lstStyle/>
          <a:p>
            <a:pPr marL="0" marR="0" lvl="0" indent="0" algn="l" rtl="0">
              <a:lnSpc>
                <a:spcPct val="100000"/>
              </a:lnSpc>
              <a:spcBef>
                <a:spcPts val="0"/>
              </a:spcBef>
              <a:spcAft>
                <a:spcPts val="0"/>
              </a:spcAft>
              <a:buClr>
                <a:srgbClr val="000000"/>
              </a:buClr>
              <a:buSzPts val="500"/>
              <a:buFont typeface="Arial"/>
              <a:buNone/>
            </a:pPr>
            <a:r>
              <a:rPr lang="en" sz="1333" b="0" i="0" u="none" strike="noStrike" cap="none">
                <a:solidFill>
                  <a:schemeClr val="lt1"/>
                </a:solidFill>
                <a:latin typeface="Arial"/>
                <a:ea typeface="Arial"/>
                <a:cs typeface="Arial"/>
                <a:sym typeface="Arial"/>
              </a:rPr>
              <a:t>PROPRIETARY AND CONFIDENTIAL</a:t>
            </a:r>
            <a:endParaRPr sz="2933"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701146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975"/>
        <p:cNvGrpSpPr/>
        <p:nvPr/>
      </p:nvGrpSpPr>
      <p:grpSpPr>
        <a:xfrm>
          <a:off x="0" y="0"/>
          <a:ext cx="0" cy="0"/>
          <a:chOff x="0" y="0"/>
          <a:chExt cx="0" cy="0"/>
        </a:xfrm>
      </p:grpSpPr>
      <p:pic>
        <p:nvPicPr>
          <p:cNvPr id="976" name="Google Shape;976;p98"/>
          <p:cNvPicPr preferRelativeResize="0"/>
          <p:nvPr/>
        </p:nvPicPr>
        <p:blipFill rotWithShape="1">
          <a:blip r:embed="rId2">
            <a:alphaModFix/>
          </a:blip>
          <a:srcRect/>
          <a:stretch/>
        </p:blipFill>
        <p:spPr>
          <a:xfrm>
            <a:off x="2" y="12801600"/>
            <a:ext cx="24384013" cy="914400"/>
          </a:xfrm>
          <a:prstGeom prst="rect">
            <a:avLst/>
          </a:prstGeom>
          <a:noFill/>
          <a:ln>
            <a:noFill/>
          </a:ln>
        </p:spPr>
      </p:pic>
      <p:sp>
        <p:nvSpPr>
          <p:cNvPr id="977" name="Google Shape;977;p98"/>
          <p:cNvSpPr txBox="1">
            <a:spLocks noGrp="1"/>
          </p:cNvSpPr>
          <p:nvPr>
            <p:ph type="title"/>
          </p:nvPr>
        </p:nvSpPr>
        <p:spPr>
          <a:xfrm>
            <a:off x="1471693" y="383331"/>
            <a:ext cx="21464800" cy="1854400"/>
          </a:xfrm>
          <a:prstGeom prst="rect">
            <a:avLst/>
          </a:prstGeom>
          <a:noFill/>
          <a:ln>
            <a:noFill/>
          </a:ln>
        </p:spPr>
        <p:txBody>
          <a:bodyPr spcFirstLastPara="1" wrap="square" lIns="0" tIns="34275" rIns="0" bIns="34275" anchor="b" anchorCtr="0">
            <a:noAutofit/>
          </a:bodyPr>
          <a:lstStyle>
            <a:lvl1pPr lvl="0" algn="l" rtl="0">
              <a:lnSpc>
                <a:spcPct val="90000"/>
              </a:lnSpc>
              <a:spcBef>
                <a:spcPts val="0"/>
              </a:spcBef>
              <a:spcAft>
                <a:spcPts val="0"/>
              </a:spcAft>
              <a:buSzPts val="27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78" name="Google Shape;978;p98"/>
          <p:cNvSpPr txBox="1">
            <a:spLocks noGrp="1"/>
          </p:cNvSpPr>
          <p:nvPr>
            <p:ph type="sldNum" idx="12"/>
          </p:nvPr>
        </p:nvSpPr>
        <p:spPr>
          <a:xfrm>
            <a:off x="21314979" y="12903328"/>
            <a:ext cx="2417600" cy="730400"/>
          </a:xfrm>
          <a:prstGeom prst="rect">
            <a:avLst/>
          </a:prstGeom>
          <a:noFill/>
          <a:ln>
            <a:noFill/>
          </a:ln>
        </p:spPr>
        <p:txBody>
          <a:bodyPr spcFirstLastPara="1" wrap="square" lIns="0" tIns="34275" rIns="0" bIns="34275" anchor="ctr" anchorCtr="0">
            <a:noAutofit/>
          </a:bodyPr>
          <a:lstStyle>
            <a:lvl1pPr marL="0" lvl="0" indent="0" algn="r" rtl="0">
              <a:lnSpc>
                <a:spcPct val="100000"/>
              </a:lnSpc>
              <a:spcBef>
                <a:spcPts val="0"/>
              </a:spcBef>
              <a:spcAft>
                <a:spcPts val="0"/>
              </a:spcAft>
              <a:buSzPts val="700"/>
              <a:buNone/>
              <a:defRPr sz="1867" b="0" i="0" u="none" strike="noStrike" cap="none">
                <a:solidFill>
                  <a:schemeClr val="lt1"/>
                </a:solidFill>
                <a:latin typeface="Arial"/>
                <a:ea typeface="Arial"/>
                <a:cs typeface="Arial"/>
                <a:sym typeface="Arial"/>
              </a:defRPr>
            </a:lvl1pPr>
            <a:lvl2pPr marL="0" lvl="1" indent="0" algn="r" rtl="0">
              <a:lnSpc>
                <a:spcPct val="100000"/>
              </a:lnSpc>
              <a:spcBef>
                <a:spcPts val="0"/>
              </a:spcBef>
              <a:spcAft>
                <a:spcPts val="0"/>
              </a:spcAft>
              <a:buSzPts val="700"/>
              <a:buNone/>
              <a:defRPr sz="1867" b="0" i="0" u="none" strike="noStrike" cap="none">
                <a:solidFill>
                  <a:schemeClr val="lt1"/>
                </a:solidFill>
                <a:latin typeface="Arial"/>
                <a:ea typeface="Arial"/>
                <a:cs typeface="Arial"/>
                <a:sym typeface="Arial"/>
              </a:defRPr>
            </a:lvl2pPr>
            <a:lvl3pPr marL="0" lvl="2" indent="0" algn="r" rtl="0">
              <a:lnSpc>
                <a:spcPct val="100000"/>
              </a:lnSpc>
              <a:spcBef>
                <a:spcPts val="0"/>
              </a:spcBef>
              <a:spcAft>
                <a:spcPts val="0"/>
              </a:spcAft>
              <a:buSzPts val="700"/>
              <a:buNone/>
              <a:defRPr sz="1867" b="0" i="0" u="none" strike="noStrike" cap="none">
                <a:solidFill>
                  <a:schemeClr val="lt1"/>
                </a:solidFill>
                <a:latin typeface="Arial"/>
                <a:ea typeface="Arial"/>
                <a:cs typeface="Arial"/>
                <a:sym typeface="Arial"/>
              </a:defRPr>
            </a:lvl3pPr>
            <a:lvl4pPr marL="0" lvl="3" indent="0" algn="r" rtl="0">
              <a:lnSpc>
                <a:spcPct val="100000"/>
              </a:lnSpc>
              <a:spcBef>
                <a:spcPts val="0"/>
              </a:spcBef>
              <a:spcAft>
                <a:spcPts val="0"/>
              </a:spcAft>
              <a:buSzPts val="700"/>
              <a:buNone/>
              <a:defRPr sz="1867" b="0" i="0" u="none" strike="noStrike" cap="none">
                <a:solidFill>
                  <a:schemeClr val="lt1"/>
                </a:solidFill>
                <a:latin typeface="Arial"/>
                <a:ea typeface="Arial"/>
                <a:cs typeface="Arial"/>
                <a:sym typeface="Arial"/>
              </a:defRPr>
            </a:lvl4pPr>
            <a:lvl5pPr marL="0" lvl="4" indent="0" algn="r" rtl="0">
              <a:lnSpc>
                <a:spcPct val="100000"/>
              </a:lnSpc>
              <a:spcBef>
                <a:spcPts val="0"/>
              </a:spcBef>
              <a:spcAft>
                <a:spcPts val="0"/>
              </a:spcAft>
              <a:buSzPts val="700"/>
              <a:buNone/>
              <a:defRPr sz="1867" b="0" i="0" u="none" strike="noStrike" cap="none">
                <a:solidFill>
                  <a:schemeClr val="lt1"/>
                </a:solidFill>
                <a:latin typeface="Arial"/>
                <a:ea typeface="Arial"/>
                <a:cs typeface="Arial"/>
                <a:sym typeface="Arial"/>
              </a:defRPr>
            </a:lvl5pPr>
            <a:lvl6pPr marL="0" lvl="5" indent="0" algn="r" rtl="0">
              <a:lnSpc>
                <a:spcPct val="100000"/>
              </a:lnSpc>
              <a:spcBef>
                <a:spcPts val="0"/>
              </a:spcBef>
              <a:spcAft>
                <a:spcPts val="0"/>
              </a:spcAft>
              <a:buSzPts val="700"/>
              <a:buNone/>
              <a:defRPr sz="1867" b="0" i="0" u="none" strike="noStrike" cap="none">
                <a:solidFill>
                  <a:schemeClr val="lt1"/>
                </a:solidFill>
                <a:latin typeface="Arial"/>
                <a:ea typeface="Arial"/>
                <a:cs typeface="Arial"/>
                <a:sym typeface="Arial"/>
              </a:defRPr>
            </a:lvl6pPr>
            <a:lvl7pPr marL="0" lvl="6" indent="0" algn="r" rtl="0">
              <a:lnSpc>
                <a:spcPct val="100000"/>
              </a:lnSpc>
              <a:spcBef>
                <a:spcPts val="0"/>
              </a:spcBef>
              <a:spcAft>
                <a:spcPts val="0"/>
              </a:spcAft>
              <a:buSzPts val="700"/>
              <a:buNone/>
              <a:defRPr sz="1867" b="0" i="0" u="none" strike="noStrike" cap="none">
                <a:solidFill>
                  <a:schemeClr val="lt1"/>
                </a:solidFill>
                <a:latin typeface="Arial"/>
                <a:ea typeface="Arial"/>
                <a:cs typeface="Arial"/>
                <a:sym typeface="Arial"/>
              </a:defRPr>
            </a:lvl7pPr>
            <a:lvl8pPr marL="0" lvl="7" indent="0" algn="r" rtl="0">
              <a:lnSpc>
                <a:spcPct val="100000"/>
              </a:lnSpc>
              <a:spcBef>
                <a:spcPts val="0"/>
              </a:spcBef>
              <a:spcAft>
                <a:spcPts val="0"/>
              </a:spcAft>
              <a:buSzPts val="700"/>
              <a:buNone/>
              <a:defRPr sz="1867" b="0" i="0" u="none" strike="noStrike" cap="none">
                <a:solidFill>
                  <a:schemeClr val="lt1"/>
                </a:solidFill>
                <a:latin typeface="Arial"/>
                <a:ea typeface="Arial"/>
                <a:cs typeface="Arial"/>
                <a:sym typeface="Arial"/>
              </a:defRPr>
            </a:lvl8pPr>
            <a:lvl9pPr marL="0" lvl="8" indent="0" algn="r" rtl="0">
              <a:lnSpc>
                <a:spcPct val="100000"/>
              </a:lnSpc>
              <a:spcBef>
                <a:spcPts val="0"/>
              </a:spcBef>
              <a:spcAft>
                <a:spcPts val="0"/>
              </a:spcAft>
              <a:buSzPts val="700"/>
              <a:buNone/>
              <a:defRPr sz="1867" b="0"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
        <p:nvSpPr>
          <p:cNvPr id="979" name="Google Shape;979;p98"/>
          <p:cNvSpPr txBox="1">
            <a:spLocks noGrp="1"/>
          </p:cNvSpPr>
          <p:nvPr>
            <p:ph type="body" idx="1"/>
          </p:nvPr>
        </p:nvSpPr>
        <p:spPr>
          <a:xfrm>
            <a:off x="1471696" y="2305101"/>
            <a:ext cx="21464800" cy="772000"/>
          </a:xfrm>
          <a:prstGeom prst="rect">
            <a:avLst/>
          </a:prstGeom>
          <a:noFill/>
          <a:ln>
            <a:noFill/>
          </a:ln>
        </p:spPr>
        <p:txBody>
          <a:bodyPr spcFirstLastPara="1" wrap="square" lIns="0" tIns="0" rIns="0" bIns="0" anchor="t" anchorCtr="0">
            <a:noAutofit/>
          </a:bodyPr>
          <a:lstStyle>
            <a:lvl1pPr marL="1219215" lvl="0" indent="-609608" algn="l" rtl="0">
              <a:lnSpc>
                <a:spcPct val="90000"/>
              </a:lnSpc>
              <a:spcBef>
                <a:spcPts val="1333"/>
              </a:spcBef>
              <a:spcAft>
                <a:spcPts val="0"/>
              </a:spcAft>
              <a:buSzPts val="1400"/>
              <a:buNone/>
              <a:defRPr sz="4800" b="0" i="0">
                <a:solidFill>
                  <a:schemeClr val="accent6"/>
                </a:solidFill>
                <a:latin typeface="Arial"/>
                <a:ea typeface="Arial"/>
                <a:cs typeface="Arial"/>
                <a:sym typeface="Arial"/>
              </a:defRPr>
            </a:lvl1pPr>
            <a:lvl2pPr marL="2438430" lvl="1" indent="-812810" algn="l" rtl="0">
              <a:lnSpc>
                <a:spcPct val="90000"/>
              </a:lnSpc>
              <a:spcBef>
                <a:spcPts val="1333"/>
              </a:spcBef>
              <a:spcAft>
                <a:spcPts val="0"/>
              </a:spcAft>
              <a:buSzPts val="1200"/>
              <a:buChar char="o"/>
              <a:defRPr/>
            </a:lvl2pPr>
            <a:lvl3pPr marL="3657646" lvl="2" indent="-795877" algn="l" rtl="0">
              <a:lnSpc>
                <a:spcPct val="90000"/>
              </a:lnSpc>
              <a:spcBef>
                <a:spcPts val="1333"/>
              </a:spcBef>
              <a:spcAft>
                <a:spcPts val="0"/>
              </a:spcAft>
              <a:buSzPts val="1100"/>
              <a:buChar char="•"/>
              <a:defRPr/>
            </a:lvl3pPr>
            <a:lvl4pPr marL="4876861" lvl="3" indent="-762010" algn="l" rtl="0">
              <a:lnSpc>
                <a:spcPct val="90000"/>
              </a:lnSpc>
              <a:spcBef>
                <a:spcPts val="1333"/>
              </a:spcBef>
              <a:spcAft>
                <a:spcPts val="0"/>
              </a:spcAft>
              <a:buSzPts val="900"/>
              <a:buChar char="o"/>
              <a:defRPr/>
            </a:lvl4pPr>
            <a:lvl5pPr marL="6096076" lvl="4" indent="-728142" algn="l" rtl="0">
              <a:lnSpc>
                <a:spcPct val="90000"/>
              </a:lnSpc>
              <a:spcBef>
                <a:spcPts val="1333"/>
              </a:spcBef>
              <a:spcAft>
                <a:spcPts val="0"/>
              </a:spcAft>
              <a:buSzPts val="700"/>
              <a:buChar char="•"/>
              <a:defRPr/>
            </a:lvl5pPr>
            <a:lvl6pPr marL="7315291" lvl="5" indent="-846677" algn="l" rtl="0">
              <a:lnSpc>
                <a:spcPct val="90000"/>
              </a:lnSpc>
              <a:spcBef>
                <a:spcPts val="1067"/>
              </a:spcBef>
              <a:spcAft>
                <a:spcPts val="0"/>
              </a:spcAft>
              <a:buSzPts val="1400"/>
              <a:buChar char="•"/>
              <a:defRPr/>
            </a:lvl6pPr>
            <a:lvl7pPr marL="8534507" lvl="6" indent="-846677" algn="l" rtl="0">
              <a:lnSpc>
                <a:spcPct val="90000"/>
              </a:lnSpc>
              <a:spcBef>
                <a:spcPts val="1067"/>
              </a:spcBef>
              <a:spcAft>
                <a:spcPts val="0"/>
              </a:spcAft>
              <a:buSzPts val="1400"/>
              <a:buChar char="•"/>
              <a:defRPr/>
            </a:lvl7pPr>
            <a:lvl8pPr marL="9753722" lvl="7" indent="-846677" algn="l" rtl="0">
              <a:lnSpc>
                <a:spcPct val="90000"/>
              </a:lnSpc>
              <a:spcBef>
                <a:spcPts val="1067"/>
              </a:spcBef>
              <a:spcAft>
                <a:spcPts val="0"/>
              </a:spcAft>
              <a:buSzPts val="1400"/>
              <a:buChar char="•"/>
              <a:defRPr/>
            </a:lvl8pPr>
            <a:lvl9pPr marL="10972937" lvl="8" indent="-846677" algn="l" rtl="0">
              <a:lnSpc>
                <a:spcPct val="90000"/>
              </a:lnSpc>
              <a:spcBef>
                <a:spcPts val="1067"/>
              </a:spcBef>
              <a:spcAft>
                <a:spcPts val="0"/>
              </a:spcAft>
              <a:buSzPts val="1400"/>
              <a:buChar char="•"/>
              <a:defRPr/>
            </a:lvl9pPr>
          </a:lstStyle>
          <a:p>
            <a:endParaRPr/>
          </a:p>
        </p:txBody>
      </p:sp>
      <p:pic>
        <p:nvPicPr>
          <p:cNvPr id="980" name="Google Shape;980;p98"/>
          <p:cNvPicPr preferRelativeResize="0"/>
          <p:nvPr/>
        </p:nvPicPr>
        <p:blipFill rotWithShape="1">
          <a:blip r:embed="rId3">
            <a:alphaModFix/>
          </a:blip>
          <a:srcRect/>
          <a:stretch/>
        </p:blipFill>
        <p:spPr>
          <a:xfrm>
            <a:off x="582303" y="12891830"/>
            <a:ext cx="2058445" cy="740261"/>
          </a:xfrm>
          <a:prstGeom prst="rect">
            <a:avLst/>
          </a:prstGeom>
          <a:noFill/>
          <a:ln>
            <a:noFill/>
          </a:ln>
        </p:spPr>
      </p:pic>
      <p:pic>
        <p:nvPicPr>
          <p:cNvPr id="981" name="Google Shape;981;p98"/>
          <p:cNvPicPr preferRelativeResize="0"/>
          <p:nvPr/>
        </p:nvPicPr>
        <p:blipFill rotWithShape="1">
          <a:blip r:embed="rId4">
            <a:alphaModFix/>
          </a:blip>
          <a:srcRect/>
          <a:stretch/>
        </p:blipFill>
        <p:spPr>
          <a:xfrm>
            <a:off x="109145" y="1117601"/>
            <a:ext cx="1205304" cy="986163"/>
          </a:xfrm>
          <a:prstGeom prst="rect">
            <a:avLst/>
          </a:prstGeom>
          <a:noFill/>
          <a:ln>
            <a:noFill/>
          </a:ln>
        </p:spPr>
      </p:pic>
      <p:pic>
        <p:nvPicPr>
          <p:cNvPr id="982" name="Google Shape;982;p98"/>
          <p:cNvPicPr preferRelativeResize="0"/>
          <p:nvPr/>
        </p:nvPicPr>
        <p:blipFill rotWithShape="1">
          <a:blip r:embed="rId5">
            <a:alphaModFix/>
          </a:blip>
          <a:srcRect/>
          <a:stretch/>
        </p:blipFill>
        <p:spPr>
          <a:xfrm>
            <a:off x="23310352" y="13252580"/>
            <a:ext cx="591723" cy="431800"/>
          </a:xfrm>
          <a:prstGeom prst="rect">
            <a:avLst/>
          </a:prstGeom>
          <a:noFill/>
          <a:ln>
            <a:noFill/>
          </a:ln>
        </p:spPr>
      </p:pic>
      <p:sp>
        <p:nvSpPr>
          <p:cNvPr id="983" name="Google Shape;983;p98"/>
          <p:cNvSpPr txBox="1"/>
          <p:nvPr/>
        </p:nvSpPr>
        <p:spPr>
          <a:xfrm>
            <a:off x="10500189" y="13089277"/>
            <a:ext cx="4540800" cy="461600"/>
          </a:xfrm>
          <a:prstGeom prst="rect">
            <a:avLst/>
          </a:prstGeom>
          <a:noFill/>
          <a:ln>
            <a:noFill/>
          </a:ln>
        </p:spPr>
        <p:txBody>
          <a:bodyPr spcFirstLastPara="1" wrap="square" lIns="243800" tIns="121867" rIns="243800" bIns="121867" anchor="t" anchorCtr="0">
            <a:noAutofit/>
          </a:bodyPr>
          <a:lstStyle/>
          <a:p>
            <a:pPr marL="0" marR="0" lvl="0" indent="0" algn="l" rtl="0">
              <a:lnSpc>
                <a:spcPct val="100000"/>
              </a:lnSpc>
              <a:spcBef>
                <a:spcPts val="0"/>
              </a:spcBef>
              <a:spcAft>
                <a:spcPts val="0"/>
              </a:spcAft>
              <a:buNone/>
            </a:pPr>
            <a:r>
              <a:rPr lang="en" sz="1333" b="0" i="0" u="none" strike="noStrike" cap="none">
                <a:solidFill>
                  <a:schemeClr val="lt1"/>
                </a:solidFill>
                <a:latin typeface="Arial"/>
                <a:ea typeface="Arial"/>
                <a:cs typeface="Arial"/>
                <a:sym typeface="Arial"/>
              </a:rPr>
              <a:t>PROPRIETARY AND CONFIDENTIAL</a:t>
            </a:r>
            <a:endParaRPr sz="3733"/>
          </a:p>
        </p:txBody>
      </p:sp>
      <p:sp>
        <p:nvSpPr>
          <p:cNvPr id="984" name="Google Shape;984;p98"/>
          <p:cNvSpPr txBox="1">
            <a:spLocks noGrp="1"/>
          </p:cNvSpPr>
          <p:nvPr>
            <p:ph type="body" idx="2"/>
          </p:nvPr>
        </p:nvSpPr>
        <p:spPr>
          <a:xfrm>
            <a:off x="1471696" y="3651251"/>
            <a:ext cx="21464800" cy="8702400"/>
          </a:xfrm>
          <a:prstGeom prst="rect">
            <a:avLst/>
          </a:prstGeom>
          <a:noFill/>
          <a:ln>
            <a:noFill/>
          </a:ln>
        </p:spPr>
        <p:txBody>
          <a:bodyPr spcFirstLastPara="1" wrap="square" lIns="0" tIns="34275" rIns="0" bIns="34275" anchor="t" anchorCtr="0">
            <a:noAutofit/>
          </a:bodyPr>
          <a:lstStyle>
            <a:lvl1pPr marL="1219215" lvl="0" indent="-846677" algn="l" rtl="0">
              <a:lnSpc>
                <a:spcPct val="90000"/>
              </a:lnSpc>
              <a:spcBef>
                <a:spcPts val="1333"/>
              </a:spcBef>
              <a:spcAft>
                <a:spcPts val="0"/>
              </a:spcAft>
              <a:buSzPts val="1400"/>
              <a:buChar char="•"/>
              <a:defRPr sz="3733"/>
            </a:lvl1pPr>
            <a:lvl2pPr marL="2438430" lvl="1" indent="-812810" algn="l" rtl="0">
              <a:lnSpc>
                <a:spcPct val="90000"/>
              </a:lnSpc>
              <a:spcBef>
                <a:spcPts val="1333"/>
              </a:spcBef>
              <a:spcAft>
                <a:spcPts val="0"/>
              </a:spcAft>
              <a:buSzPts val="1200"/>
              <a:buChar char="o"/>
              <a:defRPr sz="3200"/>
            </a:lvl2pPr>
            <a:lvl3pPr marL="3657646" lvl="2" indent="-795877" algn="l" rtl="0">
              <a:lnSpc>
                <a:spcPct val="90000"/>
              </a:lnSpc>
              <a:spcBef>
                <a:spcPts val="1333"/>
              </a:spcBef>
              <a:spcAft>
                <a:spcPts val="0"/>
              </a:spcAft>
              <a:buSzPts val="1100"/>
              <a:buChar char="•"/>
              <a:defRPr sz="2933"/>
            </a:lvl3pPr>
            <a:lvl4pPr marL="4876861" lvl="3" indent="-762010" algn="l" rtl="0">
              <a:lnSpc>
                <a:spcPct val="90000"/>
              </a:lnSpc>
              <a:spcBef>
                <a:spcPts val="1333"/>
              </a:spcBef>
              <a:spcAft>
                <a:spcPts val="0"/>
              </a:spcAft>
              <a:buSzPts val="900"/>
              <a:buChar char="o"/>
              <a:defRPr sz="2400"/>
            </a:lvl4pPr>
            <a:lvl5pPr marL="6096076" lvl="4" indent="-728142" algn="l" rtl="0">
              <a:lnSpc>
                <a:spcPct val="90000"/>
              </a:lnSpc>
              <a:spcBef>
                <a:spcPts val="1333"/>
              </a:spcBef>
              <a:spcAft>
                <a:spcPts val="0"/>
              </a:spcAft>
              <a:buSzPts val="700"/>
              <a:buChar char="•"/>
              <a:defRPr/>
            </a:lvl5pPr>
            <a:lvl6pPr marL="7315291" lvl="5" indent="-846677" algn="l" rtl="0">
              <a:lnSpc>
                <a:spcPct val="90000"/>
              </a:lnSpc>
              <a:spcBef>
                <a:spcPts val="1067"/>
              </a:spcBef>
              <a:spcAft>
                <a:spcPts val="0"/>
              </a:spcAft>
              <a:buSzPts val="1400"/>
              <a:buChar char="•"/>
              <a:defRPr/>
            </a:lvl6pPr>
            <a:lvl7pPr marL="8534507" lvl="6" indent="-846677" algn="l" rtl="0">
              <a:lnSpc>
                <a:spcPct val="90000"/>
              </a:lnSpc>
              <a:spcBef>
                <a:spcPts val="1067"/>
              </a:spcBef>
              <a:spcAft>
                <a:spcPts val="0"/>
              </a:spcAft>
              <a:buSzPts val="1400"/>
              <a:buChar char="•"/>
              <a:defRPr/>
            </a:lvl7pPr>
            <a:lvl8pPr marL="9753722" lvl="7" indent="-846677" algn="l" rtl="0">
              <a:lnSpc>
                <a:spcPct val="90000"/>
              </a:lnSpc>
              <a:spcBef>
                <a:spcPts val="1067"/>
              </a:spcBef>
              <a:spcAft>
                <a:spcPts val="0"/>
              </a:spcAft>
              <a:buSzPts val="1400"/>
              <a:buChar char="•"/>
              <a:defRPr/>
            </a:lvl8pPr>
            <a:lvl9pPr marL="10972937" lvl="8" indent="-846677" algn="l" rtl="0">
              <a:lnSpc>
                <a:spcPct val="90000"/>
              </a:lnSpc>
              <a:spcBef>
                <a:spcPts val="1067"/>
              </a:spcBef>
              <a:spcAft>
                <a:spcPts val="0"/>
              </a:spcAft>
              <a:buSzPts val="1400"/>
              <a:buChar char="•"/>
              <a:defRPr/>
            </a:lvl9pPr>
          </a:lstStyle>
          <a:p>
            <a:endParaRPr/>
          </a:p>
        </p:txBody>
      </p:sp>
    </p:spTree>
    <p:extLst>
      <p:ext uri="{BB962C8B-B14F-4D97-AF65-F5344CB8AC3E}">
        <p14:creationId xmlns:p14="http://schemas.microsoft.com/office/powerpoint/2010/main" val="22903510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p:cSld name="5_Title and Content">
    <p:spTree>
      <p:nvGrpSpPr>
        <p:cNvPr id="1" name="Shape 380"/>
        <p:cNvGrpSpPr/>
        <p:nvPr/>
      </p:nvGrpSpPr>
      <p:grpSpPr>
        <a:xfrm>
          <a:off x="0" y="0"/>
          <a:ext cx="0" cy="0"/>
          <a:chOff x="0" y="0"/>
          <a:chExt cx="0" cy="0"/>
        </a:xfrm>
      </p:grpSpPr>
      <p:pic>
        <p:nvPicPr>
          <p:cNvPr id="381" name="Google Shape;381;p42"/>
          <p:cNvPicPr preferRelativeResize="0"/>
          <p:nvPr/>
        </p:nvPicPr>
        <p:blipFill rotWithShape="1">
          <a:blip r:embed="rId2">
            <a:alphaModFix/>
          </a:blip>
          <a:srcRect/>
          <a:stretch/>
        </p:blipFill>
        <p:spPr>
          <a:xfrm>
            <a:off x="2" y="12801600"/>
            <a:ext cx="24383981" cy="914400"/>
          </a:xfrm>
          <a:prstGeom prst="rect">
            <a:avLst/>
          </a:prstGeom>
          <a:noFill/>
          <a:ln>
            <a:noFill/>
          </a:ln>
        </p:spPr>
      </p:pic>
      <p:sp>
        <p:nvSpPr>
          <p:cNvPr id="382" name="Google Shape;382;p42"/>
          <p:cNvSpPr txBox="1">
            <a:spLocks noGrp="1"/>
          </p:cNvSpPr>
          <p:nvPr>
            <p:ph type="title"/>
          </p:nvPr>
        </p:nvSpPr>
        <p:spPr>
          <a:xfrm>
            <a:off x="1471693" y="383331"/>
            <a:ext cx="21464000" cy="1854400"/>
          </a:xfrm>
          <a:prstGeom prst="rect">
            <a:avLst/>
          </a:prstGeom>
          <a:noFill/>
          <a:ln>
            <a:noFill/>
          </a:ln>
        </p:spPr>
        <p:txBody>
          <a:bodyPr spcFirstLastPara="1" wrap="square" lIns="0" tIns="34275" rIns="0" bIns="34275" anchor="b" anchorCtr="0">
            <a:noAutofit/>
          </a:bodyPr>
          <a:lstStyle>
            <a:lvl1pPr lvl="0" algn="l" rtl="0">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3" name="Google Shape;383;p42"/>
          <p:cNvSpPr txBox="1">
            <a:spLocks noGrp="1"/>
          </p:cNvSpPr>
          <p:nvPr>
            <p:ph type="sldNum" idx="12"/>
          </p:nvPr>
        </p:nvSpPr>
        <p:spPr>
          <a:xfrm>
            <a:off x="21314979" y="12903328"/>
            <a:ext cx="2417600" cy="730400"/>
          </a:xfrm>
          <a:prstGeom prst="rect">
            <a:avLst/>
          </a:prstGeom>
          <a:noFill/>
          <a:ln>
            <a:noFill/>
          </a:ln>
        </p:spPr>
        <p:txBody>
          <a:bodyPr spcFirstLastPara="1" wrap="square" lIns="0" tIns="34275" rIns="0" bIns="34275" anchor="ctr" anchorCtr="0">
            <a:noAutofit/>
          </a:bodyPr>
          <a:lstStyle>
            <a:lvl1pPr marL="0" lvl="0" indent="0" algn="r" rtl="0">
              <a:spcBef>
                <a:spcPts val="0"/>
              </a:spcBef>
              <a:buNone/>
              <a:defRPr sz="1867">
                <a:solidFill>
                  <a:schemeClr val="lt1"/>
                </a:solidFill>
                <a:latin typeface="Arial"/>
                <a:ea typeface="Arial"/>
                <a:cs typeface="Arial"/>
                <a:sym typeface="Arial"/>
              </a:defRPr>
            </a:lvl1pPr>
            <a:lvl2pPr marL="0" lvl="1" indent="0" algn="r" rtl="0">
              <a:spcBef>
                <a:spcPts val="0"/>
              </a:spcBef>
              <a:buNone/>
              <a:defRPr sz="1867">
                <a:solidFill>
                  <a:schemeClr val="lt1"/>
                </a:solidFill>
                <a:latin typeface="Arial"/>
                <a:ea typeface="Arial"/>
                <a:cs typeface="Arial"/>
                <a:sym typeface="Arial"/>
              </a:defRPr>
            </a:lvl2pPr>
            <a:lvl3pPr marL="0" lvl="2" indent="0" algn="r" rtl="0">
              <a:spcBef>
                <a:spcPts val="0"/>
              </a:spcBef>
              <a:buNone/>
              <a:defRPr sz="1867">
                <a:solidFill>
                  <a:schemeClr val="lt1"/>
                </a:solidFill>
                <a:latin typeface="Arial"/>
                <a:ea typeface="Arial"/>
                <a:cs typeface="Arial"/>
                <a:sym typeface="Arial"/>
              </a:defRPr>
            </a:lvl3pPr>
            <a:lvl4pPr marL="0" lvl="3" indent="0" algn="r" rtl="0">
              <a:spcBef>
                <a:spcPts val="0"/>
              </a:spcBef>
              <a:buNone/>
              <a:defRPr sz="1867">
                <a:solidFill>
                  <a:schemeClr val="lt1"/>
                </a:solidFill>
                <a:latin typeface="Arial"/>
                <a:ea typeface="Arial"/>
                <a:cs typeface="Arial"/>
                <a:sym typeface="Arial"/>
              </a:defRPr>
            </a:lvl4pPr>
            <a:lvl5pPr marL="0" lvl="4" indent="0" algn="r" rtl="0">
              <a:spcBef>
                <a:spcPts val="0"/>
              </a:spcBef>
              <a:buNone/>
              <a:defRPr sz="1867">
                <a:solidFill>
                  <a:schemeClr val="lt1"/>
                </a:solidFill>
                <a:latin typeface="Arial"/>
                <a:ea typeface="Arial"/>
                <a:cs typeface="Arial"/>
                <a:sym typeface="Arial"/>
              </a:defRPr>
            </a:lvl5pPr>
            <a:lvl6pPr marL="0" lvl="5" indent="0" algn="r" rtl="0">
              <a:spcBef>
                <a:spcPts val="0"/>
              </a:spcBef>
              <a:buNone/>
              <a:defRPr sz="1867">
                <a:solidFill>
                  <a:schemeClr val="lt1"/>
                </a:solidFill>
                <a:latin typeface="Arial"/>
                <a:ea typeface="Arial"/>
                <a:cs typeface="Arial"/>
                <a:sym typeface="Arial"/>
              </a:defRPr>
            </a:lvl6pPr>
            <a:lvl7pPr marL="0" lvl="6" indent="0" algn="r" rtl="0">
              <a:spcBef>
                <a:spcPts val="0"/>
              </a:spcBef>
              <a:buNone/>
              <a:defRPr sz="1867">
                <a:solidFill>
                  <a:schemeClr val="lt1"/>
                </a:solidFill>
                <a:latin typeface="Arial"/>
                <a:ea typeface="Arial"/>
                <a:cs typeface="Arial"/>
                <a:sym typeface="Arial"/>
              </a:defRPr>
            </a:lvl7pPr>
            <a:lvl8pPr marL="0" lvl="7" indent="0" algn="r" rtl="0">
              <a:spcBef>
                <a:spcPts val="0"/>
              </a:spcBef>
              <a:buNone/>
              <a:defRPr sz="1867">
                <a:solidFill>
                  <a:schemeClr val="lt1"/>
                </a:solidFill>
                <a:latin typeface="Arial"/>
                <a:ea typeface="Arial"/>
                <a:cs typeface="Arial"/>
                <a:sym typeface="Arial"/>
              </a:defRPr>
            </a:lvl8pPr>
            <a:lvl9pPr marL="0" lvl="8" indent="0" algn="r" rtl="0">
              <a:spcBef>
                <a:spcPts val="0"/>
              </a:spcBef>
              <a:buNone/>
              <a:defRPr sz="1867">
                <a:solidFill>
                  <a:schemeClr val="lt1"/>
                </a:solidFill>
                <a:latin typeface="Arial"/>
                <a:ea typeface="Arial"/>
                <a:cs typeface="Arial"/>
                <a:sym typeface="Arial"/>
              </a:defRPr>
            </a:lvl9pPr>
          </a:lstStyle>
          <a:p>
            <a:fld id="{00000000-1234-1234-1234-123412341234}" type="slidenum">
              <a:rPr lang="en" smtClean="0"/>
              <a:pPr/>
              <a:t>‹#›</a:t>
            </a:fld>
            <a:endParaRPr lang="en"/>
          </a:p>
        </p:txBody>
      </p:sp>
      <p:sp>
        <p:nvSpPr>
          <p:cNvPr id="384" name="Google Shape;384;p42"/>
          <p:cNvSpPr txBox="1">
            <a:spLocks noGrp="1"/>
          </p:cNvSpPr>
          <p:nvPr>
            <p:ph type="body" idx="1"/>
          </p:nvPr>
        </p:nvSpPr>
        <p:spPr>
          <a:xfrm>
            <a:off x="1471693" y="2305101"/>
            <a:ext cx="21464000" cy="772000"/>
          </a:xfrm>
          <a:prstGeom prst="rect">
            <a:avLst/>
          </a:prstGeom>
          <a:noFill/>
          <a:ln>
            <a:noFill/>
          </a:ln>
        </p:spPr>
        <p:txBody>
          <a:bodyPr spcFirstLastPara="1" wrap="square" lIns="0" tIns="0" rIns="0" bIns="0" anchor="t" anchorCtr="0">
            <a:noAutofit/>
          </a:bodyPr>
          <a:lstStyle>
            <a:lvl1pPr marL="1219215" lvl="0" indent="-609608" algn="l" rtl="0">
              <a:lnSpc>
                <a:spcPct val="90000"/>
              </a:lnSpc>
              <a:spcBef>
                <a:spcPts val="1333"/>
              </a:spcBef>
              <a:spcAft>
                <a:spcPts val="0"/>
              </a:spcAft>
              <a:buSzPts val="1800"/>
              <a:buNone/>
              <a:defRPr sz="4800" b="0" i="0">
                <a:solidFill>
                  <a:schemeClr val="accent6"/>
                </a:solidFill>
                <a:latin typeface="Arial"/>
                <a:ea typeface="Arial"/>
                <a:cs typeface="Arial"/>
                <a:sym typeface="Arial"/>
              </a:defRPr>
            </a:lvl1pPr>
            <a:lvl2pPr marL="2438430" lvl="1" indent="-846677" algn="l" rtl="0">
              <a:lnSpc>
                <a:spcPct val="90000"/>
              </a:lnSpc>
              <a:spcBef>
                <a:spcPts val="1333"/>
              </a:spcBef>
              <a:spcAft>
                <a:spcPts val="0"/>
              </a:spcAft>
              <a:buSzPts val="1400"/>
              <a:buChar char="o"/>
              <a:defRPr/>
            </a:lvl2pPr>
            <a:lvl3pPr marL="3657646" lvl="2" indent="-846677" algn="l" rtl="0">
              <a:lnSpc>
                <a:spcPct val="90000"/>
              </a:lnSpc>
              <a:spcBef>
                <a:spcPts val="1333"/>
              </a:spcBef>
              <a:spcAft>
                <a:spcPts val="0"/>
              </a:spcAft>
              <a:buSzPts val="1400"/>
              <a:buChar char="•"/>
              <a:defRPr/>
            </a:lvl3pPr>
            <a:lvl4pPr marL="4876861" lvl="3" indent="-846677" algn="l" rtl="0">
              <a:lnSpc>
                <a:spcPct val="90000"/>
              </a:lnSpc>
              <a:spcBef>
                <a:spcPts val="1333"/>
              </a:spcBef>
              <a:spcAft>
                <a:spcPts val="0"/>
              </a:spcAft>
              <a:buSzPts val="1400"/>
              <a:buChar char="o"/>
              <a:defRPr/>
            </a:lvl4pPr>
            <a:lvl5pPr marL="6096076" lvl="4" indent="-846677" algn="l" rtl="0">
              <a:lnSpc>
                <a:spcPct val="90000"/>
              </a:lnSpc>
              <a:spcBef>
                <a:spcPts val="1333"/>
              </a:spcBef>
              <a:spcAft>
                <a:spcPts val="0"/>
              </a:spcAft>
              <a:buSzPts val="1400"/>
              <a:buChar char="•"/>
              <a:defRPr/>
            </a:lvl5pPr>
            <a:lvl6pPr marL="7315291" lvl="5" indent="-846677" algn="l" rtl="0">
              <a:lnSpc>
                <a:spcPct val="90000"/>
              </a:lnSpc>
              <a:spcBef>
                <a:spcPts val="1067"/>
              </a:spcBef>
              <a:spcAft>
                <a:spcPts val="0"/>
              </a:spcAft>
              <a:buClr>
                <a:schemeClr val="dk1"/>
              </a:buClr>
              <a:buSzPts val="1400"/>
              <a:buChar char="•"/>
              <a:defRPr/>
            </a:lvl6pPr>
            <a:lvl7pPr marL="8534507" lvl="6" indent="-846677" algn="l" rtl="0">
              <a:lnSpc>
                <a:spcPct val="90000"/>
              </a:lnSpc>
              <a:spcBef>
                <a:spcPts val="1067"/>
              </a:spcBef>
              <a:spcAft>
                <a:spcPts val="0"/>
              </a:spcAft>
              <a:buClr>
                <a:schemeClr val="dk1"/>
              </a:buClr>
              <a:buSzPts val="1400"/>
              <a:buChar char="•"/>
              <a:defRPr/>
            </a:lvl7pPr>
            <a:lvl8pPr marL="9753722" lvl="7" indent="-846677" algn="l" rtl="0">
              <a:lnSpc>
                <a:spcPct val="90000"/>
              </a:lnSpc>
              <a:spcBef>
                <a:spcPts val="1067"/>
              </a:spcBef>
              <a:spcAft>
                <a:spcPts val="0"/>
              </a:spcAft>
              <a:buClr>
                <a:schemeClr val="dk1"/>
              </a:buClr>
              <a:buSzPts val="1400"/>
              <a:buChar char="•"/>
              <a:defRPr/>
            </a:lvl8pPr>
            <a:lvl9pPr marL="10972937" lvl="8" indent="-846677" algn="l" rtl="0">
              <a:lnSpc>
                <a:spcPct val="90000"/>
              </a:lnSpc>
              <a:spcBef>
                <a:spcPts val="1067"/>
              </a:spcBef>
              <a:spcAft>
                <a:spcPts val="0"/>
              </a:spcAft>
              <a:buClr>
                <a:schemeClr val="dk1"/>
              </a:buClr>
              <a:buSzPts val="1400"/>
              <a:buChar char="•"/>
              <a:defRPr/>
            </a:lvl9pPr>
          </a:lstStyle>
          <a:p>
            <a:endParaRPr/>
          </a:p>
        </p:txBody>
      </p:sp>
      <p:pic>
        <p:nvPicPr>
          <p:cNvPr id="385" name="Google Shape;385;p42"/>
          <p:cNvPicPr preferRelativeResize="0"/>
          <p:nvPr/>
        </p:nvPicPr>
        <p:blipFill rotWithShape="1">
          <a:blip r:embed="rId3">
            <a:alphaModFix/>
          </a:blip>
          <a:srcRect/>
          <a:stretch/>
        </p:blipFill>
        <p:spPr>
          <a:xfrm>
            <a:off x="582303" y="12891831"/>
            <a:ext cx="2058445" cy="740264"/>
          </a:xfrm>
          <a:prstGeom prst="rect">
            <a:avLst/>
          </a:prstGeom>
          <a:noFill/>
          <a:ln>
            <a:noFill/>
          </a:ln>
        </p:spPr>
      </p:pic>
      <p:pic>
        <p:nvPicPr>
          <p:cNvPr id="386" name="Google Shape;386;p42"/>
          <p:cNvPicPr preferRelativeResize="0"/>
          <p:nvPr/>
        </p:nvPicPr>
        <p:blipFill rotWithShape="1">
          <a:blip r:embed="rId4">
            <a:alphaModFix/>
          </a:blip>
          <a:srcRect/>
          <a:stretch/>
        </p:blipFill>
        <p:spPr>
          <a:xfrm>
            <a:off x="109145" y="1117601"/>
            <a:ext cx="1205304" cy="986163"/>
          </a:xfrm>
          <a:prstGeom prst="rect">
            <a:avLst/>
          </a:prstGeom>
          <a:noFill/>
          <a:ln>
            <a:noFill/>
          </a:ln>
        </p:spPr>
      </p:pic>
      <p:pic>
        <p:nvPicPr>
          <p:cNvPr id="387" name="Google Shape;387;p42"/>
          <p:cNvPicPr preferRelativeResize="0"/>
          <p:nvPr/>
        </p:nvPicPr>
        <p:blipFill rotWithShape="1">
          <a:blip r:embed="rId5">
            <a:alphaModFix/>
          </a:blip>
          <a:srcRect/>
          <a:stretch/>
        </p:blipFill>
        <p:spPr>
          <a:xfrm>
            <a:off x="23310352" y="13252580"/>
            <a:ext cx="591723" cy="431800"/>
          </a:xfrm>
          <a:prstGeom prst="rect">
            <a:avLst/>
          </a:prstGeom>
          <a:noFill/>
          <a:ln>
            <a:noFill/>
          </a:ln>
        </p:spPr>
      </p:pic>
      <p:sp>
        <p:nvSpPr>
          <p:cNvPr id="388" name="Google Shape;388;p42"/>
          <p:cNvSpPr txBox="1"/>
          <p:nvPr/>
        </p:nvSpPr>
        <p:spPr>
          <a:xfrm>
            <a:off x="10500189" y="13089276"/>
            <a:ext cx="4541600" cy="389706"/>
          </a:xfrm>
          <a:prstGeom prst="rect">
            <a:avLst/>
          </a:prstGeom>
          <a:noFill/>
          <a:ln>
            <a:noFill/>
          </a:ln>
        </p:spPr>
        <p:txBody>
          <a:bodyPr spcFirstLastPara="1" wrap="square" lIns="182867" tIns="91400" rIns="182867" bIns="91400" anchor="t" anchorCtr="0">
            <a:spAutoFit/>
          </a:bodyPr>
          <a:lstStyle/>
          <a:p>
            <a:pPr marL="0" marR="0" lvl="0" indent="0" algn="l" rtl="0">
              <a:spcBef>
                <a:spcPts val="0"/>
              </a:spcBef>
              <a:spcAft>
                <a:spcPts val="0"/>
              </a:spcAft>
              <a:buNone/>
            </a:pPr>
            <a:r>
              <a:rPr lang="en" sz="1333">
                <a:solidFill>
                  <a:schemeClr val="lt1"/>
                </a:solidFill>
                <a:latin typeface="Arial"/>
                <a:ea typeface="Arial"/>
                <a:cs typeface="Arial"/>
                <a:sym typeface="Arial"/>
              </a:rPr>
              <a:t>PROPRIETARY AND CONFIDENTIAL</a:t>
            </a:r>
            <a:endParaRPr sz="2933"/>
          </a:p>
        </p:txBody>
      </p:sp>
      <p:sp>
        <p:nvSpPr>
          <p:cNvPr id="389" name="Google Shape;389;p42"/>
          <p:cNvSpPr txBox="1">
            <a:spLocks noGrp="1"/>
          </p:cNvSpPr>
          <p:nvPr>
            <p:ph type="body" idx="2"/>
          </p:nvPr>
        </p:nvSpPr>
        <p:spPr>
          <a:xfrm>
            <a:off x="1471693" y="3651251"/>
            <a:ext cx="21464000" cy="8702400"/>
          </a:xfrm>
          <a:prstGeom prst="rect">
            <a:avLst/>
          </a:prstGeom>
          <a:noFill/>
          <a:ln>
            <a:noFill/>
          </a:ln>
        </p:spPr>
        <p:txBody>
          <a:bodyPr spcFirstLastPara="1" wrap="square" lIns="0" tIns="34275" rIns="0" bIns="34275" anchor="t" anchorCtr="0">
            <a:noAutofit/>
          </a:bodyPr>
          <a:lstStyle>
            <a:lvl1pPr marL="1219215" lvl="0" indent="-846677" algn="l" rtl="0">
              <a:lnSpc>
                <a:spcPct val="90000"/>
              </a:lnSpc>
              <a:spcBef>
                <a:spcPts val="1333"/>
              </a:spcBef>
              <a:spcAft>
                <a:spcPts val="0"/>
              </a:spcAft>
              <a:buSzPts val="1400"/>
              <a:buChar char="•"/>
              <a:defRPr sz="3733"/>
            </a:lvl1pPr>
            <a:lvl2pPr marL="2438430" lvl="1" indent="-812810" algn="l" rtl="0">
              <a:lnSpc>
                <a:spcPct val="90000"/>
              </a:lnSpc>
              <a:spcBef>
                <a:spcPts val="1333"/>
              </a:spcBef>
              <a:spcAft>
                <a:spcPts val="0"/>
              </a:spcAft>
              <a:buSzPts val="1200"/>
              <a:buChar char="o"/>
              <a:defRPr sz="3200"/>
            </a:lvl2pPr>
            <a:lvl3pPr marL="3657646" lvl="2" indent="-795877" algn="l" rtl="0">
              <a:lnSpc>
                <a:spcPct val="90000"/>
              </a:lnSpc>
              <a:spcBef>
                <a:spcPts val="1333"/>
              </a:spcBef>
              <a:spcAft>
                <a:spcPts val="0"/>
              </a:spcAft>
              <a:buSzPts val="1100"/>
              <a:buChar char="•"/>
              <a:defRPr sz="2933"/>
            </a:lvl3pPr>
            <a:lvl4pPr marL="4876861" lvl="3" indent="-762010" algn="l" rtl="0">
              <a:lnSpc>
                <a:spcPct val="90000"/>
              </a:lnSpc>
              <a:spcBef>
                <a:spcPts val="1333"/>
              </a:spcBef>
              <a:spcAft>
                <a:spcPts val="0"/>
              </a:spcAft>
              <a:buSzPts val="900"/>
              <a:buChar char="o"/>
              <a:defRPr sz="2400"/>
            </a:lvl4pPr>
            <a:lvl5pPr marL="6096076" lvl="4" indent="-846677" algn="l" rtl="0">
              <a:lnSpc>
                <a:spcPct val="90000"/>
              </a:lnSpc>
              <a:spcBef>
                <a:spcPts val="1333"/>
              </a:spcBef>
              <a:spcAft>
                <a:spcPts val="0"/>
              </a:spcAft>
              <a:buSzPts val="1400"/>
              <a:buChar char="•"/>
              <a:defRPr/>
            </a:lvl5pPr>
            <a:lvl6pPr marL="7315291" lvl="5" indent="-846677" algn="l" rtl="0">
              <a:lnSpc>
                <a:spcPct val="90000"/>
              </a:lnSpc>
              <a:spcBef>
                <a:spcPts val="1067"/>
              </a:spcBef>
              <a:spcAft>
                <a:spcPts val="0"/>
              </a:spcAft>
              <a:buClr>
                <a:schemeClr val="dk1"/>
              </a:buClr>
              <a:buSzPts val="1400"/>
              <a:buChar char="•"/>
              <a:defRPr/>
            </a:lvl6pPr>
            <a:lvl7pPr marL="8534507" lvl="6" indent="-846677" algn="l" rtl="0">
              <a:lnSpc>
                <a:spcPct val="90000"/>
              </a:lnSpc>
              <a:spcBef>
                <a:spcPts val="1067"/>
              </a:spcBef>
              <a:spcAft>
                <a:spcPts val="0"/>
              </a:spcAft>
              <a:buClr>
                <a:schemeClr val="dk1"/>
              </a:buClr>
              <a:buSzPts val="1400"/>
              <a:buChar char="•"/>
              <a:defRPr/>
            </a:lvl7pPr>
            <a:lvl8pPr marL="9753722" lvl="7" indent="-846677" algn="l" rtl="0">
              <a:lnSpc>
                <a:spcPct val="90000"/>
              </a:lnSpc>
              <a:spcBef>
                <a:spcPts val="1067"/>
              </a:spcBef>
              <a:spcAft>
                <a:spcPts val="0"/>
              </a:spcAft>
              <a:buClr>
                <a:schemeClr val="dk1"/>
              </a:buClr>
              <a:buSzPts val="1400"/>
              <a:buChar char="•"/>
              <a:defRPr/>
            </a:lvl8pPr>
            <a:lvl9pPr marL="10972937" lvl="8" indent="-846677" algn="l" rtl="0">
              <a:lnSpc>
                <a:spcPct val="90000"/>
              </a:lnSpc>
              <a:spcBef>
                <a:spcPts val="1067"/>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2738052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 No Subtitle )">
  <p:cSld name="Title and Content ( No Subtitle )">
    <p:spTree>
      <p:nvGrpSpPr>
        <p:cNvPr id="1" name="Shape 352"/>
        <p:cNvGrpSpPr/>
        <p:nvPr/>
      </p:nvGrpSpPr>
      <p:grpSpPr>
        <a:xfrm>
          <a:off x="0" y="0"/>
          <a:ext cx="0" cy="0"/>
          <a:chOff x="0" y="0"/>
          <a:chExt cx="0" cy="0"/>
        </a:xfrm>
      </p:grpSpPr>
      <p:pic>
        <p:nvPicPr>
          <p:cNvPr id="353" name="Google Shape;353;p39"/>
          <p:cNvPicPr preferRelativeResize="0"/>
          <p:nvPr/>
        </p:nvPicPr>
        <p:blipFill rotWithShape="1">
          <a:blip r:embed="rId2">
            <a:alphaModFix/>
          </a:blip>
          <a:srcRect/>
          <a:stretch/>
        </p:blipFill>
        <p:spPr>
          <a:xfrm>
            <a:off x="2" y="12801600"/>
            <a:ext cx="24383981" cy="914400"/>
          </a:xfrm>
          <a:prstGeom prst="rect">
            <a:avLst/>
          </a:prstGeom>
          <a:noFill/>
          <a:ln>
            <a:noFill/>
          </a:ln>
        </p:spPr>
      </p:pic>
      <p:sp>
        <p:nvSpPr>
          <p:cNvPr id="354" name="Google Shape;354;p39"/>
          <p:cNvSpPr txBox="1">
            <a:spLocks noGrp="1"/>
          </p:cNvSpPr>
          <p:nvPr>
            <p:ph type="title"/>
          </p:nvPr>
        </p:nvSpPr>
        <p:spPr>
          <a:xfrm>
            <a:off x="1471693" y="383331"/>
            <a:ext cx="21464000" cy="1854400"/>
          </a:xfrm>
          <a:prstGeom prst="rect">
            <a:avLst/>
          </a:prstGeom>
          <a:noFill/>
          <a:ln>
            <a:noFill/>
          </a:ln>
        </p:spPr>
        <p:txBody>
          <a:bodyPr spcFirstLastPara="1" wrap="square" lIns="0" tIns="34275" rIns="0" bIns="34275" anchor="b" anchorCtr="0">
            <a:noAutofit/>
          </a:bodyPr>
          <a:lstStyle>
            <a:lvl1pPr lvl="0" algn="l" rtl="0">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5" name="Google Shape;355;p39"/>
          <p:cNvSpPr txBox="1">
            <a:spLocks noGrp="1"/>
          </p:cNvSpPr>
          <p:nvPr>
            <p:ph type="body" idx="1"/>
          </p:nvPr>
        </p:nvSpPr>
        <p:spPr>
          <a:xfrm>
            <a:off x="1471693" y="3651251"/>
            <a:ext cx="21464000" cy="8702400"/>
          </a:xfrm>
          <a:prstGeom prst="rect">
            <a:avLst/>
          </a:prstGeom>
          <a:noFill/>
          <a:ln>
            <a:noFill/>
          </a:ln>
        </p:spPr>
        <p:txBody>
          <a:bodyPr spcFirstLastPara="1" wrap="square" lIns="0" tIns="34275" rIns="0" bIns="34275" anchor="t" anchorCtr="0">
            <a:noAutofit/>
          </a:bodyPr>
          <a:lstStyle>
            <a:lvl1pPr marL="1219215" lvl="0" indent="-846677" algn="l" rtl="0">
              <a:lnSpc>
                <a:spcPct val="90000"/>
              </a:lnSpc>
              <a:spcBef>
                <a:spcPts val="1333"/>
              </a:spcBef>
              <a:spcAft>
                <a:spcPts val="0"/>
              </a:spcAft>
              <a:buSzPts val="1400"/>
              <a:buChar char="•"/>
              <a:defRPr sz="3733"/>
            </a:lvl1pPr>
            <a:lvl2pPr marL="2438430" lvl="1" indent="-812810" algn="l" rtl="0">
              <a:lnSpc>
                <a:spcPct val="90000"/>
              </a:lnSpc>
              <a:spcBef>
                <a:spcPts val="1333"/>
              </a:spcBef>
              <a:spcAft>
                <a:spcPts val="0"/>
              </a:spcAft>
              <a:buSzPts val="1200"/>
              <a:buChar char="o"/>
              <a:defRPr sz="3200"/>
            </a:lvl2pPr>
            <a:lvl3pPr marL="3657646" lvl="2" indent="-795877" algn="l" rtl="0">
              <a:lnSpc>
                <a:spcPct val="90000"/>
              </a:lnSpc>
              <a:spcBef>
                <a:spcPts val="1333"/>
              </a:spcBef>
              <a:spcAft>
                <a:spcPts val="0"/>
              </a:spcAft>
              <a:buSzPts val="1100"/>
              <a:buChar char="•"/>
              <a:defRPr sz="2933"/>
            </a:lvl3pPr>
            <a:lvl4pPr marL="4876861" lvl="3" indent="-762010" algn="l" rtl="0">
              <a:lnSpc>
                <a:spcPct val="90000"/>
              </a:lnSpc>
              <a:spcBef>
                <a:spcPts val="1333"/>
              </a:spcBef>
              <a:spcAft>
                <a:spcPts val="0"/>
              </a:spcAft>
              <a:buSzPts val="900"/>
              <a:buChar char="o"/>
              <a:defRPr sz="2400"/>
            </a:lvl4pPr>
            <a:lvl5pPr marL="6096076" lvl="4" indent="-846677" algn="l" rtl="0">
              <a:lnSpc>
                <a:spcPct val="90000"/>
              </a:lnSpc>
              <a:spcBef>
                <a:spcPts val="1333"/>
              </a:spcBef>
              <a:spcAft>
                <a:spcPts val="0"/>
              </a:spcAft>
              <a:buSzPts val="1400"/>
              <a:buChar char="•"/>
              <a:defRPr/>
            </a:lvl5pPr>
            <a:lvl6pPr marL="7315291" lvl="5" indent="-846677" algn="l" rtl="0">
              <a:lnSpc>
                <a:spcPct val="90000"/>
              </a:lnSpc>
              <a:spcBef>
                <a:spcPts val="1067"/>
              </a:spcBef>
              <a:spcAft>
                <a:spcPts val="0"/>
              </a:spcAft>
              <a:buClr>
                <a:schemeClr val="dk1"/>
              </a:buClr>
              <a:buSzPts val="1400"/>
              <a:buChar char="•"/>
              <a:defRPr/>
            </a:lvl6pPr>
            <a:lvl7pPr marL="8534507" lvl="6" indent="-846677" algn="l" rtl="0">
              <a:lnSpc>
                <a:spcPct val="90000"/>
              </a:lnSpc>
              <a:spcBef>
                <a:spcPts val="1067"/>
              </a:spcBef>
              <a:spcAft>
                <a:spcPts val="0"/>
              </a:spcAft>
              <a:buClr>
                <a:schemeClr val="dk1"/>
              </a:buClr>
              <a:buSzPts val="1400"/>
              <a:buChar char="•"/>
              <a:defRPr/>
            </a:lvl7pPr>
            <a:lvl8pPr marL="9753722" lvl="7" indent="-846677" algn="l" rtl="0">
              <a:lnSpc>
                <a:spcPct val="90000"/>
              </a:lnSpc>
              <a:spcBef>
                <a:spcPts val="1067"/>
              </a:spcBef>
              <a:spcAft>
                <a:spcPts val="0"/>
              </a:spcAft>
              <a:buClr>
                <a:schemeClr val="dk1"/>
              </a:buClr>
              <a:buSzPts val="1400"/>
              <a:buChar char="•"/>
              <a:defRPr/>
            </a:lvl8pPr>
            <a:lvl9pPr marL="10972937" lvl="8" indent="-846677" algn="l" rtl="0">
              <a:lnSpc>
                <a:spcPct val="90000"/>
              </a:lnSpc>
              <a:spcBef>
                <a:spcPts val="1067"/>
              </a:spcBef>
              <a:spcAft>
                <a:spcPts val="0"/>
              </a:spcAft>
              <a:buClr>
                <a:schemeClr val="dk1"/>
              </a:buClr>
              <a:buSzPts val="1400"/>
              <a:buChar char="•"/>
              <a:defRPr/>
            </a:lvl9pPr>
          </a:lstStyle>
          <a:p>
            <a:endParaRPr/>
          </a:p>
        </p:txBody>
      </p:sp>
      <p:sp>
        <p:nvSpPr>
          <p:cNvPr id="356" name="Google Shape;356;p39"/>
          <p:cNvSpPr txBox="1">
            <a:spLocks noGrp="1"/>
          </p:cNvSpPr>
          <p:nvPr>
            <p:ph type="sldNum" idx="12"/>
          </p:nvPr>
        </p:nvSpPr>
        <p:spPr>
          <a:xfrm>
            <a:off x="21314979" y="12903328"/>
            <a:ext cx="2417600" cy="730400"/>
          </a:xfrm>
          <a:prstGeom prst="rect">
            <a:avLst/>
          </a:prstGeom>
          <a:noFill/>
          <a:ln>
            <a:noFill/>
          </a:ln>
        </p:spPr>
        <p:txBody>
          <a:bodyPr spcFirstLastPara="1" wrap="square" lIns="0" tIns="34275" rIns="0" bIns="34275" anchor="ctr" anchorCtr="0">
            <a:noAutofit/>
          </a:bodyPr>
          <a:lstStyle>
            <a:lvl1pPr marL="0" lvl="0" indent="0" algn="r" rtl="0">
              <a:spcBef>
                <a:spcPts val="0"/>
              </a:spcBef>
              <a:buNone/>
              <a:defRPr sz="1867">
                <a:solidFill>
                  <a:schemeClr val="lt1"/>
                </a:solidFill>
                <a:latin typeface="Arial"/>
                <a:ea typeface="Arial"/>
                <a:cs typeface="Arial"/>
                <a:sym typeface="Arial"/>
              </a:defRPr>
            </a:lvl1pPr>
            <a:lvl2pPr marL="0" lvl="1" indent="0" algn="r" rtl="0">
              <a:spcBef>
                <a:spcPts val="0"/>
              </a:spcBef>
              <a:buNone/>
              <a:defRPr sz="1867">
                <a:solidFill>
                  <a:schemeClr val="lt1"/>
                </a:solidFill>
                <a:latin typeface="Arial"/>
                <a:ea typeface="Arial"/>
                <a:cs typeface="Arial"/>
                <a:sym typeface="Arial"/>
              </a:defRPr>
            </a:lvl2pPr>
            <a:lvl3pPr marL="0" lvl="2" indent="0" algn="r" rtl="0">
              <a:spcBef>
                <a:spcPts val="0"/>
              </a:spcBef>
              <a:buNone/>
              <a:defRPr sz="1867">
                <a:solidFill>
                  <a:schemeClr val="lt1"/>
                </a:solidFill>
                <a:latin typeface="Arial"/>
                <a:ea typeface="Arial"/>
                <a:cs typeface="Arial"/>
                <a:sym typeface="Arial"/>
              </a:defRPr>
            </a:lvl3pPr>
            <a:lvl4pPr marL="0" lvl="3" indent="0" algn="r" rtl="0">
              <a:spcBef>
                <a:spcPts val="0"/>
              </a:spcBef>
              <a:buNone/>
              <a:defRPr sz="1867">
                <a:solidFill>
                  <a:schemeClr val="lt1"/>
                </a:solidFill>
                <a:latin typeface="Arial"/>
                <a:ea typeface="Arial"/>
                <a:cs typeface="Arial"/>
                <a:sym typeface="Arial"/>
              </a:defRPr>
            </a:lvl4pPr>
            <a:lvl5pPr marL="0" lvl="4" indent="0" algn="r" rtl="0">
              <a:spcBef>
                <a:spcPts val="0"/>
              </a:spcBef>
              <a:buNone/>
              <a:defRPr sz="1867">
                <a:solidFill>
                  <a:schemeClr val="lt1"/>
                </a:solidFill>
                <a:latin typeface="Arial"/>
                <a:ea typeface="Arial"/>
                <a:cs typeface="Arial"/>
                <a:sym typeface="Arial"/>
              </a:defRPr>
            </a:lvl5pPr>
            <a:lvl6pPr marL="0" lvl="5" indent="0" algn="r" rtl="0">
              <a:spcBef>
                <a:spcPts val="0"/>
              </a:spcBef>
              <a:buNone/>
              <a:defRPr sz="1867">
                <a:solidFill>
                  <a:schemeClr val="lt1"/>
                </a:solidFill>
                <a:latin typeface="Arial"/>
                <a:ea typeface="Arial"/>
                <a:cs typeface="Arial"/>
                <a:sym typeface="Arial"/>
              </a:defRPr>
            </a:lvl6pPr>
            <a:lvl7pPr marL="0" lvl="6" indent="0" algn="r" rtl="0">
              <a:spcBef>
                <a:spcPts val="0"/>
              </a:spcBef>
              <a:buNone/>
              <a:defRPr sz="1867">
                <a:solidFill>
                  <a:schemeClr val="lt1"/>
                </a:solidFill>
                <a:latin typeface="Arial"/>
                <a:ea typeface="Arial"/>
                <a:cs typeface="Arial"/>
                <a:sym typeface="Arial"/>
              </a:defRPr>
            </a:lvl7pPr>
            <a:lvl8pPr marL="0" lvl="7" indent="0" algn="r" rtl="0">
              <a:spcBef>
                <a:spcPts val="0"/>
              </a:spcBef>
              <a:buNone/>
              <a:defRPr sz="1867">
                <a:solidFill>
                  <a:schemeClr val="lt1"/>
                </a:solidFill>
                <a:latin typeface="Arial"/>
                <a:ea typeface="Arial"/>
                <a:cs typeface="Arial"/>
                <a:sym typeface="Arial"/>
              </a:defRPr>
            </a:lvl8pPr>
            <a:lvl9pPr marL="0" lvl="8" indent="0" algn="r" rtl="0">
              <a:spcBef>
                <a:spcPts val="0"/>
              </a:spcBef>
              <a:buNone/>
              <a:defRPr sz="1867">
                <a:solidFill>
                  <a:schemeClr val="lt1"/>
                </a:solidFill>
                <a:latin typeface="Arial"/>
                <a:ea typeface="Arial"/>
                <a:cs typeface="Arial"/>
                <a:sym typeface="Arial"/>
              </a:defRPr>
            </a:lvl9pPr>
          </a:lstStyle>
          <a:p>
            <a:fld id="{00000000-1234-1234-1234-123412341234}" type="slidenum">
              <a:rPr lang="en" smtClean="0"/>
              <a:pPr/>
              <a:t>‹#›</a:t>
            </a:fld>
            <a:endParaRPr lang="en"/>
          </a:p>
        </p:txBody>
      </p:sp>
      <p:pic>
        <p:nvPicPr>
          <p:cNvPr id="357" name="Google Shape;357;p39"/>
          <p:cNvPicPr preferRelativeResize="0"/>
          <p:nvPr/>
        </p:nvPicPr>
        <p:blipFill rotWithShape="1">
          <a:blip r:embed="rId3">
            <a:alphaModFix/>
          </a:blip>
          <a:srcRect/>
          <a:stretch/>
        </p:blipFill>
        <p:spPr>
          <a:xfrm>
            <a:off x="582303" y="12891831"/>
            <a:ext cx="2058445" cy="740264"/>
          </a:xfrm>
          <a:prstGeom prst="rect">
            <a:avLst/>
          </a:prstGeom>
          <a:noFill/>
          <a:ln>
            <a:noFill/>
          </a:ln>
        </p:spPr>
      </p:pic>
      <p:pic>
        <p:nvPicPr>
          <p:cNvPr id="358" name="Google Shape;358;p39"/>
          <p:cNvPicPr preferRelativeResize="0"/>
          <p:nvPr/>
        </p:nvPicPr>
        <p:blipFill rotWithShape="1">
          <a:blip r:embed="rId4">
            <a:alphaModFix/>
          </a:blip>
          <a:srcRect/>
          <a:stretch/>
        </p:blipFill>
        <p:spPr>
          <a:xfrm>
            <a:off x="109145" y="1117601"/>
            <a:ext cx="1205304" cy="986163"/>
          </a:xfrm>
          <a:prstGeom prst="rect">
            <a:avLst/>
          </a:prstGeom>
          <a:noFill/>
          <a:ln>
            <a:noFill/>
          </a:ln>
        </p:spPr>
      </p:pic>
      <p:pic>
        <p:nvPicPr>
          <p:cNvPr id="359" name="Google Shape;359;p39"/>
          <p:cNvPicPr preferRelativeResize="0"/>
          <p:nvPr/>
        </p:nvPicPr>
        <p:blipFill rotWithShape="1">
          <a:blip r:embed="rId5">
            <a:alphaModFix/>
          </a:blip>
          <a:srcRect/>
          <a:stretch/>
        </p:blipFill>
        <p:spPr>
          <a:xfrm>
            <a:off x="23310352" y="13252580"/>
            <a:ext cx="591723" cy="431800"/>
          </a:xfrm>
          <a:prstGeom prst="rect">
            <a:avLst/>
          </a:prstGeom>
          <a:noFill/>
          <a:ln>
            <a:noFill/>
          </a:ln>
        </p:spPr>
      </p:pic>
      <p:sp>
        <p:nvSpPr>
          <p:cNvPr id="360" name="Google Shape;360;p39"/>
          <p:cNvSpPr txBox="1"/>
          <p:nvPr/>
        </p:nvSpPr>
        <p:spPr>
          <a:xfrm>
            <a:off x="10500189" y="13089276"/>
            <a:ext cx="4541600" cy="389706"/>
          </a:xfrm>
          <a:prstGeom prst="rect">
            <a:avLst/>
          </a:prstGeom>
          <a:noFill/>
          <a:ln>
            <a:noFill/>
          </a:ln>
        </p:spPr>
        <p:txBody>
          <a:bodyPr spcFirstLastPara="1" wrap="square" lIns="182867" tIns="91400" rIns="182867" bIns="91400" anchor="t" anchorCtr="0">
            <a:spAutoFit/>
          </a:bodyPr>
          <a:lstStyle/>
          <a:p>
            <a:pPr marL="0" marR="0" lvl="0" indent="0" algn="l" rtl="0">
              <a:spcBef>
                <a:spcPts val="0"/>
              </a:spcBef>
              <a:spcAft>
                <a:spcPts val="0"/>
              </a:spcAft>
              <a:buNone/>
            </a:pPr>
            <a:r>
              <a:rPr lang="en" sz="1333">
                <a:solidFill>
                  <a:schemeClr val="lt1"/>
                </a:solidFill>
                <a:latin typeface="Arial"/>
                <a:ea typeface="Arial"/>
                <a:cs typeface="Arial"/>
                <a:sym typeface="Arial"/>
              </a:rPr>
              <a:t>PROPRIETARY AND CONFIDENTIAL</a:t>
            </a:r>
            <a:endParaRPr sz="2933"/>
          </a:p>
        </p:txBody>
      </p:sp>
    </p:spTree>
    <p:extLst>
      <p:ext uri="{BB962C8B-B14F-4D97-AF65-F5344CB8AC3E}">
        <p14:creationId xmlns:p14="http://schemas.microsoft.com/office/powerpoint/2010/main" val="15214089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5393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Blank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3004"/>
            <a:ext cx="24384000" cy="13716000"/>
          </a:xfrm>
          <a:prstGeom prst="rect">
            <a:avLst/>
          </a:prstGeom>
        </p:spPr>
      </p:pic>
      <p:pic>
        <p:nvPicPr>
          <p:cNvPr id="11" name="Picture 10"/>
          <p:cNvPicPr>
            <a:picLocks noChangeAspect="1"/>
          </p:cNvPicPr>
          <p:nvPr userDrawn="1"/>
        </p:nvPicPr>
        <p:blipFill rotWithShape="1">
          <a:blip r:embed="rId4">
            <a:extLst>
              <a:ext uri="{28A0092B-C50C-407E-A947-70E740481C1C}">
                <a14:useLocalDpi xmlns:a14="http://schemas.microsoft.com/office/drawing/2010/main" val="0"/>
              </a:ext>
            </a:extLst>
          </a:blip>
          <a:srcRect l="23489"/>
          <a:stretch/>
        </p:blipFill>
        <p:spPr>
          <a:xfrm>
            <a:off x="5727405" y="24996"/>
            <a:ext cx="18656594" cy="13716000"/>
          </a:xfrm>
          <a:prstGeom prst="rect">
            <a:avLst/>
          </a:prstGeom>
        </p:spPr>
      </p:pic>
      <p:sp>
        <p:nvSpPr>
          <p:cNvPr id="2" name="Slide Number Placeholder 5"/>
          <p:cNvSpPr txBox="1">
            <a:spLocks/>
          </p:cNvSpPr>
          <p:nvPr userDrawn="1"/>
        </p:nvSpPr>
        <p:spPr>
          <a:xfrm>
            <a:off x="18478230" y="12985753"/>
            <a:ext cx="5689600" cy="730250"/>
          </a:xfrm>
          <a:prstGeom prst="rect">
            <a:avLst/>
          </a:prstGeom>
        </p:spPr>
        <p:txBody>
          <a:bodyPr vert="horz" lIns="182880" tIns="91440" rIns="182880" bIns="9144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fld id="{3B74E55D-F63F-450F-8200-A76555F9B091}" type="slidenum">
              <a:rPr lang="en-US" sz="2400" smtClean="0">
                <a:solidFill>
                  <a:prstClr val="black">
                    <a:tint val="75000"/>
                  </a:prstClr>
                </a:solidFill>
              </a:rPr>
              <a:pPr defTabSz="914400"/>
              <a:t>‹#›</a:t>
            </a:fld>
            <a:endParaRPr lang="en-US" sz="2400" dirty="0">
              <a:solidFill>
                <a:prstClr val="black">
                  <a:tint val="75000"/>
                </a:prstClr>
              </a:solidFill>
            </a:endParaRPr>
          </a:p>
        </p:txBody>
      </p:sp>
      <p:pic>
        <p:nvPicPr>
          <p:cNvPr id="8" name="Picture 7" descr="Untitled-2.png">
            <a:extLst>
              <a:ext uri="{FF2B5EF4-FFF2-40B4-BE49-F238E27FC236}">
                <a16:creationId xmlns:a16="http://schemas.microsoft.com/office/drawing/2014/main" id="{716A2595-4968-C945-89A3-8E95CE2AFE1E}"/>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6983740" y="12489278"/>
            <a:ext cx="6109992" cy="471808"/>
          </a:xfrm>
          <a:prstGeom prst="rect">
            <a:avLst/>
          </a:prstGeom>
        </p:spPr>
      </p:pic>
      <p:cxnSp>
        <p:nvCxnSpPr>
          <p:cNvPr id="9" name="Straight Connector 8"/>
          <p:cNvCxnSpPr/>
          <p:nvPr userDrawn="1"/>
        </p:nvCxnSpPr>
        <p:spPr>
          <a:xfrm flipH="1" flipV="1">
            <a:off x="1233381" y="12727172"/>
            <a:ext cx="15197466" cy="42532"/>
          </a:xfrm>
          <a:prstGeom prst="line">
            <a:avLst/>
          </a:prstGeom>
          <a:ln w="19050">
            <a:solidFill>
              <a:srgbClr val="A2B1B8"/>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006546" y="12755610"/>
            <a:ext cx="8817936" cy="338554"/>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©2020 Health Advocate</a:t>
            </a:r>
          </a:p>
        </p:txBody>
      </p:sp>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l="23489"/>
          <a:stretch/>
        </p:blipFill>
        <p:spPr>
          <a:xfrm>
            <a:off x="6133805" y="329796"/>
            <a:ext cx="18656594" cy="13716000"/>
          </a:xfrm>
          <a:prstGeom prst="rect">
            <a:avLst/>
          </a:prstGeom>
        </p:spPr>
      </p:pic>
    </p:spTree>
    <p:custDataLst>
      <p:tags r:id="rId1"/>
    </p:custDataLst>
    <p:extLst>
      <p:ext uri="{BB962C8B-B14F-4D97-AF65-F5344CB8AC3E}">
        <p14:creationId xmlns:p14="http://schemas.microsoft.com/office/powerpoint/2010/main" val="1344559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50" name="Slide Number"/>
          <p:cNvSpPr txBox="1">
            <a:spLocks noGrp="1"/>
          </p:cNvSpPr>
          <p:nvPr>
            <p:ph type="sldNum" sz="quarter" idx="2"/>
          </p:nvPr>
        </p:nvSpPr>
        <p:spPr>
          <a:xfrm>
            <a:off x="7940040" y="3766311"/>
            <a:ext cx="267463" cy="142749"/>
          </a:xfrm>
          <a:prstGeom prst="rect">
            <a:avLst/>
          </a:prstGeom>
        </p:spPr>
        <p:txBody>
          <a:bodyPr wrap="square" lIns="20574" tIns="20574" rIns="20574" bIns="20574" anchor="b"/>
          <a:lstStyle>
            <a:lvl1pPr algn="ctr" defTabSz="246888">
              <a:lnSpc>
                <a:spcPts val="800"/>
              </a:lnSpc>
              <a:tabLst>
                <a:tab pos="444500" algn="l"/>
              </a:tabLst>
              <a:defRPr sz="7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57" name="Title Text"/>
          <p:cNvSpPr txBox="1">
            <a:spLocks noGrp="1"/>
          </p:cNvSpPr>
          <p:nvPr>
            <p:ph type="title"/>
          </p:nvPr>
        </p:nvSpPr>
        <p:spPr>
          <a:prstGeom prst="rect">
            <a:avLst/>
          </a:prstGeom>
        </p:spPr>
        <p:txBody>
          <a:bodyPr/>
          <a:lstStyle/>
          <a:p>
            <a:r>
              <a:t>Title Text</a:t>
            </a:r>
          </a:p>
        </p:txBody>
      </p:sp>
      <p:sp>
        <p:nvSpPr>
          <p:cNvPr id="45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66" name="Title Text"/>
          <p:cNvSpPr txBox="1">
            <a:spLocks noGrp="1"/>
          </p:cNvSpPr>
          <p:nvPr>
            <p:ph type="title"/>
          </p:nvPr>
        </p:nvSpPr>
        <p:spPr>
          <a:prstGeom prst="rect">
            <a:avLst/>
          </a:prstGeom>
        </p:spPr>
        <p:txBody>
          <a:bodyPr/>
          <a:lstStyle/>
          <a:p>
            <a:r>
              <a:t>Title Text</a:t>
            </a:r>
          </a:p>
        </p:txBody>
      </p:sp>
      <p:sp>
        <p:nvSpPr>
          <p:cNvPr id="467" name="Body Level One…"/>
          <p:cNvSpPr txBox="1">
            <a:spLocks noGrp="1"/>
          </p:cNvSpPr>
          <p:nvPr>
            <p:ph type="body" sz="half" idx="1"/>
          </p:nvPr>
        </p:nvSpPr>
        <p:spPr>
          <a:xfrm>
            <a:off x="1676400" y="3651250"/>
            <a:ext cx="10363200" cy="870267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475" name="Title Text"/>
          <p:cNvSpPr txBox="1">
            <a:spLocks noGrp="1"/>
          </p:cNvSpPr>
          <p:nvPr>
            <p:ph type="title"/>
          </p:nvPr>
        </p:nvSpPr>
        <p:spPr>
          <a:prstGeom prst="rect">
            <a:avLst/>
          </a:prstGeom>
        </p:spPr>
        <p:txBody>
          <a:bodyPr lIns="91399" tIns="91399" rIns="91399" bIns="91399"/>
          <a:lstStyle/>
          <a:p>
            <a:r>
              <a:t>Title Text</a:t>
            </a:r>
          </a:p>
        </p:txBody>
      </p:sp>
      <p:sp>
        <p:nvSpPr>
          <p:cNvPr id="476" name="Body Level One…"/>
          <p:cNvSpPr txBox="1">
            <a:spLocks noGrp="1"/>
          </p:cNvSpPr>
          <p:nvPr>
            <p:ph type="body" idx="1"/>
          </p:nvPr>
        </p:nvSpPr>
        <p:spPr>
          <a:prstGeom prst="rect">
            <a:avLst/>
          </a:prstGeom>
        </p:spPr>
        <p:txBody>
          <a:bodyPr lIns="91399" tIns="91399" rIns="91399" bIns="91399"/>
          <a:lstStyle>
            <a:lvl1pPr marL="800100" indent="-685800">
              <a:buClr>
                <a:srgbClr val="000000"/>
              </a:buClr>
              <a:buSzPts val="5600"/>
            </a:lvl1pPr>
            <a:lvl2pPr marL="1371600" indent="-800100">
              <a:buClr>
                <a:srgbClr val="000000"/>
              </a:buClr>
              <a:buSzPts val="5600"/>
            </a:lvl2pPr>
            <a:lvl3pPr marL="1988820" indent="-960120">
              <a:buClr>
                <a:srgbClr val="000000"/>
              </a:buClr>
              <a:buSzPts val="5600"/>
            </a:lvl3pPr>
            <a:lvl4pPr marL="2552700" indent="-1066800">
              <a:buClr>
                <a:srgbClr val="000000"/>
              </a:buClr>
              <a:buSzPts val="5600"/>
            </a:lvl4pPr>
            <a:lvl5pPr marL="3009900" indent="-1066800">
              <a:buClr>
                <a:srgbClr val="000000"/>
              </a:buClr>
              <a:buSzPts val="5600"/>
            </a:lvl5pPr>
          </a:lstStyle>
          <a:p>
            <a:r>
              <a:t>Body Level One</a:t>
            </a:r>
          </a:p>
          <a:p>
            <a:pPr lvl="1"/>
            <a:r>
              <a:t>Body Level Two</a:t>
            </a:r>
          </a:p>
          <a:p>
            <a:pPr lvl="2"/>
            <a:r>
              <a:t>Body Level Three</a:t>
            </a:r>
          </a:p>
          <a:p>
            <a:pPr lvl="3"/>
            <a:r>
              <a:t>Body Level Four</a:t>
            </a:r>
          </a:p>
          <a:p>
            <a:pPr lvl="4"/>
            <a:r>
              <a:t>Body Level Five</a:t>
            </a:r>
          </a:p>
        </p:txBody>
      </p:sp>
      <p:sp>
        <p:nvSpPr>
          <p:cNvPr id="477" name="Slide Number"/>
          <p:cNvSpPr txBox="1">
            <a:spLocks noGrp="1"/>
          </p:cNvSpPr>
          <p:nvPr>
            <p:ph type="sldNum" sz="quarter" idx="2"/>
          </p:nvPr>
        </p:nvSpPr>
        <p:spPr>
          <a:xfrm>
            <a:off x="22173069" y="12802274"/>
            <a:ext cx="534532" cy="551101"/>
          </a:xfrm>
          <a:prstGeom prst="rect">
            <a:avLst/>
          </a:prstGeom>
        </p:spPr>
        <p:txBody>
          <a:bodyPr lIns="91399" tIns="91399" rIns="91399" bIns="91399"/>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84" name="Title Text"/>
          <p:cNvSpPr txBox="1">
            <a:spLocks noGrp="1"/>
          </p:cNvSpPr>
          <p:nvPr>
            <p:ph type="title"/>
          </p:nvPr>
        </p:nvSpPr>
        <p:spPr>
          <a:xfrm>
            <a:off x="3962400" y="549276"/>
            <a:ext cx="16459200" cy="2286001"/>
          </a:xfrm>
          <a:prstGeom prst="rect">
            <a:avLst/>
          </a:prstGeom>
        </p:spPr>
        <p:txBody>
          <a:bodyPr/>
          <a:lstStyle>
            <a:lvl1pPr algn="ctr" defTabSz="914400">
              <a:lnSpc>
                <a:spcPct val="100000"/>
              </a:lnSpc>
            </a:lvl1pPr>
          </a:lstStyle>
          <a:p>
            <a:r>
              <a:t>Title Text</a:t>
            </a:r>
          </a:p>
        </p:txBody>
      </p:sp>
      <p:sp>
        <p:nvSpPr>
          <p:cNvPr id="485" name="Body Level One…"/>
          <p:cNvSpPr txBox="1">
            <a:spLocks noGrp="1"/>
          </p:cNvSpPr>
          <p:nvPr>
            <p:ph type="body" idx="1"/>
          </p:nvPr>
        </p:nvSpPr>
        <p:spPr>
          <a:xfrm>
            <a:off x="3962400" y="3200400"/>
            <a:ext cx="16459200" cy="9051926"/>
          </a:xfrm>
          <a:prstGeom prst="rect">
            <a:avLst/>
          </a:prstGeom>
        </p:spPr>
        <p:txBody>
          <a:bodyPr/>
          <a:lstStyle>
            <a:lvl1pPr marL="685800" indent="-685800" defTabSz="914400">
              <a:lnSpc>
                <a:spcPct val="100000"/>
              </a:lnSpc>
              <a:spcBef>
                <a:spcPts val="1500"/>
              </a:spcBef>
              <a:defRPr sz="6400"/>
            </a:lvl1pPr>
            <a:lvl2pPr marL="1110342" indent="-653142" defTabSz="914400">
              <a:lnSpc>
                <a:spcPct val="100000"/>
              </a:lnSpc>
              <a:spcBef>
                <a:spcPts val="1500"/>
              </a:spcBef>
              <a:buChar char="–"/>
              <a:defRPr sz="6400"/>
            </a:lvl2pPr>
            <a:lvl3pPr marL="1524000" indent="-609600" defTabSz="914400">
              <a:lnSpc>
                <a:spcPct val="100000"/>
              </a:lnSpc>
              <a:spcBef>
                <a:spcPts val="1500"/>
              </a:spcBef>
              <a:defRPr sz="6400"/>
            </a:lvl3pPr>
            <a:lvl4pPr marL="2103120" indent="-731520" defTabSz="914400">
              <a:lnSpc>
                <a:spcPct val="100000"/>
              </a:lnSpc>
              <a:spcBef>
                <a:spcPts val="1500"/>
              </a:spcBef>
              <a:buChar char="–"/>
              <a:defRPr sz="6400"/>
            </a:lvl4pPr>
            <a:lvl5pPr marL="2560320" indent="-731520" defTabSz="914400">
              <a:lnSpc>
                <a:spcPct val="100000"/>
              </a:lnSpc>
              <a:spcBef>
                <a:spcPts val="1500"/>
              </a:spcBef>
              <a:buChar char="»"/>
              <a:defRPr sz="6400"/>
            </a:lvl5pPr>
          </a:lstStyle>
          <a:p>
            <a:r>
              <a:t>Body Level One</a:t>
            </a:r>
          </a:p>
          <a:p>
            <a:pPr lvl="1"/>
            <a:r>
              <a:t>Body Level Two</a:t>
            </a:r>
          </a:p>
          <a:p>
            <a:pPr lvl="2"/>
            <a:r>
              <a:t>Body Level Three</a:t>
            </a:r>
          </a:p>
          <a:p>
            <a:pPr lvl="3"/>
            <a:r>
              <a:t>Body Level Four</a:t>
            </a:r>
          </a:p>
          <a:p>
            <a:pPr lvl="4"/>
            <a:r>
              <a:t>Body Level Five</a:t>
            </a:r>
          </a:p>
        </p:txBody>
      </p:sp>
      <p:sp>
        <p:nvSpPr>
          <p:cNvPr id="486" name="Slide Number"/>
          <p:cNvSpPr txBox="1">
            <a:spLocks noGrp="1"/>
          </p:cNvSpPr>
          <p:nvPr>
            <p:ph type="sldNum" sz="quarter" idx="2"/>
          </p:nvPr>
        </p:nvSpPr>
        <p:spPr>
          <a:xfrm>
            <a:off x="19886989" y="12802235"/>
            <a:ext cx="534611" cy="551181"/>
          </a:xfrm>
          <a:prstGeom prst="rect">
            <a:avLst/>
          </a:prstGeom>
        </p:spPr>
        <p:txBody>
          <a:bodyPr/>
          <a:lstStyle>
            <a:lvl1pPr defTabSz="914400"/>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493" name="Rectangle 30"/>
          <p:cNvSpPr txBox="1"/>
          <p:nvPr/>
        </p:nvSpPr>
        <p:spPr>
          <a:xfrm>
            <a:off x="3179082" y="12979711"/>
            <a:ext cx="7526057"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l" defTabSz="1828800">
              <a:defRPr sz="1600">
                <a:solidFill>
                  <a:srgbClr val="627C80"/>
                </a:solidFill>
              </a:defRPr>
            </a:lvl1pPr>
          </a:lstStyle>
          <a:p>
            <a:r>
              <a:t>Confidential &amp; Proprietary © 2020 Magnolia Medical Technologies, Inc. </a:t>
            </a:r>
          </a:p>
        </p:txBody>
      </p:sp>
      <p:pic>
        <p:nvPicPr>
          <p:cNvPr id="494" name="Picture 6" descr="Picture 6"/>
          <p:cNvPicPr>
            <a:picLocks noChangeAspect="1"/>
          </p:cNvPicPr>
          <p:nvPr/>
        </p:nvPicPr>
        <p:blipFill>
          <a:blip r:embed="rId2"/>
          <a:stretch>
            <a:fillRect/>
          </a:stretch>
        </p:blipFill>
        <p:spPr>
          <a:xfrm>
            <a:off x="863599" y="12938886"/>
            <a:ext cx="1650412" cy="220697"/>
          </a:xfrm>
          <a:prstGeom prst="rect">
            <a:avLst/>
          </a:prstGeom>
          <a:ln w="12700">
            <a:miter lim="400000"/>
          </a:ln>
        </p:spPr>
      </p:pic>
      <p:sp>
        <p:nvSpPr>
          <p:cNvPr id="495" name="Title Text"/>
          <p:cNvSpPr txBox="1">
            <a:spLocks noGrp="1"/>
          </p:cNvSpPr>
          <p:nvPr>
            <p:ph type="title"/>
          </p:nvPr>
        </p:nvSpPr>
        <p:spPr>
          <a:xfrm>
            <a:off x="1676399" y="726450"/>
            <a:ext cx="10701503" cy="1072742"/>
          </a:xfrm>
          <a:prstGeom prst="rect">
            <a:avLst/>
          </a:prstGeom>
        </p:spPr>
        <p:txBody>
          <a:bodyPr lIns="0" tIns="0" rIns="0" bIns="0" anchor="t"/>
          <a:lstStyle>
            <a:lvl1pPr>
              <a:defRPr sz="4800" b="1">
                <a:solidFill>
                  <a:srgbClr val="313E40"/>
                </a:solidFill>
              </a:defRPr>
            </a:lvl1pPr>
          </a:lstStyle>
          <a:p>
            <a:r>
              <a:t>Title Text</a:t>
            </a:r>
          </a:p>
        </p:txBody>
      </p:sp>
      <p:sp>
        <p:nvSpPr>
          <p:cNvPr id="496" name="Body Level One…"/>
          <p:cNvSpPr txBox="1">
            <a:spLocks noGrp="1"/>
          </p:cNvSpPr>
          <p:nvPr>
            <p:ph type="body" idx="1"/>
          </p:nvPr>
        </p:nvSpPr>
        <p:spPr>
          <a:xfrm>
            <a:off x="1676399" y="2963122"/>
            <a:ext cx="21082001" cy="8774833"/>
          </a:xfrm>
          <a:prstGeom prst="rect">
            <a:avLst/>
          </a:prstGeom>
        </p:spPr>
        <p:txBody>
          <a:bodyPr lIns="121917" tIns="121917" rIns="121917" bIns="121917"/>
          <a:lstStyle>
            <a:lvl1pPr marL="762000" indent="-762000">
              <a:spcBef>
                <a:spcPts val="1800"/>
              </a:spcBef>
              <a:defRPr sz="3200">
                <a:solidFill>
                  <a:srgbClr val="313E40"/>
                </a:solidFill>
              </a:defRPr>
            </a:lvl1pPr>
            <a:lvl2pPr marL="891539" indent="-548639">
              <a:spcBef>
                <a:spcPts val="1800"/>
              </a:spcBef>
              <a:buChar char="⎻"/>
              <a:defRPr sz="3200">
                <a:solidFill>
                  <a:srgbClr val="313E40"/>
                </a:solidFill>
              </a:defRPr>
            </a:lvl2pPr>
            <a:lvl3pPr marL="1295400" indent="-609600">
              <a:spcBef>
                <a:spcPts val="1800"/>
              </a:spcBef>
              <a:buChar char="▪"/>
              <a:defRPr sz="3200">
                <a:solidFill>
                  <a:srgbClr val="313E40"/>
                </a:solidFill>
              </a:defRPr>
            </a:lvl3pPr>
            <a:lvl4pPr marL="1714500" indent="-685800">
              <a:spcBef>
                <a:spcPts val="1800"/>
              </a:spcBef>
              <a:defRPr sz="3200">
                <a:solidFill>
                  <a:srgbClr val="313E40"/>
                </a:solidFill>
              </a:defRPr>
            </a:lvl4pPr>
            <a:lvl5pPr marL="1920237" indent="-548637">
              <a:spcBef>
                <a:spcPts val="1800"/>
              </a:spcBef>
              <a:buChar char="⎻"/>
              <a:defRPr sz="3200">
                <a:solidFill>
                  <a:srgbClr val="313E40"/>
                </a:solidFill>
              </a:defRPr>
            </a:lvl5pPr>
          </a:lstStyle>
          <a:p>
            <a:r>
              <a:t>Body Level One</a:t>
            </a:r>
          </a:p>
          <a:p>
            <a:pPr lvl="1"/>
            <a:r>
              <a:t>Body Level Two</a:t>
            </a:r>
          </a:p>
          <a:p>
            <a:pPr lvl="2"/>
            <a:r>
              <a:t>Body Level Three</a:t>
            </a:r>
          </a:p>
          <a:p>
            <a:pPr lvl="3"/>
            <a:r>
              <a:t>Body Level Four</a:t>
            </a:r>
          </a:p>
          <a:p>
            <a:pPr lvl="4"/>
            <a:r>
              <a:t>Body Level Five</a:t>
            </a:r>
          </a:p>
        </p:txBody>
      </p:sp>
      <p:sp>
        <p:nvSpPr>
          <p:cNvPr id="497" name="Slide Number"/>
          <p:cNvSpPr txBox="1">
            <a:spLocks noGrp="1"/>
          </p:cNvSpPr>
          <p:nvPr>
            <p:ph type="sldNum" sz="quarter" idx="2"/>
          </p:nvPr>
        </p:nvSpPr>
        <p:spPr>
          <a:xfrm>
            <a:off x="17475200" y="12407902"/>
            <a:ext cx="295226" cy="304801"/>
          </a:xfrm>
          <a:prstGeom prst="rect">
            <a:avLst/>
          </a:prstGeom>
        </p:spPr>
        <p:txBody>
          <a:bodyPr lIns="0" tIns="0" rIns="0" bIns="0" anchor="b"/>
          <a:lstStyle>
            <a:lvl1pPr algn="l">
              <a:defRPr sz="2000">
                <a:solidFill>
                  <a:srgbClr val="627C80"/>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730250"/>
            <a:ext cx="21031200" cy="2651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rmAutofit/>
          </a:bodyPr>
          <a:lstStyle/>
          <a:p>
            <a:r>
              <a:t>Title Text</a:t>
            </a:r>
          </a:p>
        </p:txBody>
      </p:sp>
      <p:sp>
        <p:nvSpPr>
          <p:cNvPr id="3" name="Body Level One…"/>
          <p:cNvSpPr txBox="1">
            <a:spLocks noGrp="1"/>
          </p:cNvSpPr>
          <p:nvPr>
            <p:ph type="body" idx="1"/>
          </p:nvPr>
        </p:nvSpPr>
        <p:spPr>
          <a:xfrm>
            <a:off x="1676400" y="3651250"/>
            <a:ext cx="21031200" cy="8702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2172989" y="12802235"/>
            <a:ext cx="534611" cy="551181"/>
          </a:xfrm>
          <a:prstGeom prst="rect">
            <a:avLst/>
          </a:prstGeom>
          <a:ln w="12700">
            <a:miter lim="400000"/>
          </a:ln>
        </p:spPr>
        <p:txBody>
          <a:bodyPr wrap="none" tIns="91439" bIns="91439" anchor="ctr">
            <a:spAutoFit/>
          </a:bodyPr>
          <a:lstStyle>
            <a:lvl1pPr algn="r" defTabSz="1828800">
              <a:defRPr sz="24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Lst>
  <p:transition spd="med"/>
  <p:txStyles>
    <p:titleStyle>
      <a:lvl1pPr marL="0" marR="0" indent="0" algn="l" defTabSz="182880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1pPr>
      <a:lvl2pPr marL="0" marR="0" indent="0" algn="l" defTabSz="182880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2pPr>
      <a:lvl3pPr marL="0" marR="0" indent="0" algn="l" defTabSz="182880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3pPr>
      <a:lvl4pPr marL="0" marR="0" indent="0" algn="l" defTabSz="182880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4pPr>
      <a:lvl5pPr marL="0" marR="0" indent="0" algn="l" defTabSz="182880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5pPr>
      <a:lvl6pPr marL="0" marR="0" indent="0" algn="l" defTabSz="182880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6pPr>
      <a:lvl7pPr marL="0" marR="0" indent="0" algn="l" defTabSz="182880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7pPr>
      <a:lvl8pPr marL="0" marR="0" indent="0" algn="l" defTabSz="182880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8pPr>
      <a:lvl9pPr marL="0" marR="0" indent="0" algn="l" defTabSz="182880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9pPr>
    </p:titleStyle>
    <p:bodyStyle>
      <a:lvl1pPr marL="457200" marR="0" indent="-457200" algn="l" defTabSz="182880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1pPr>
      <a:lvl2pPr marL="990600" marR="0" indent="-533400" algn="l" defTabSz="182880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2pPr>
      <a:lvl3pPr marL="1554479" marR="0" indent="-640079" algn="l" defTabSz="182880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3pPr>
      <a:lvl4pPr marL="2082800" marR="0" indent="-711200" algn="l" defTabSz="182880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4pPr>
      <a:lvl5pPr marL="2540000" marR="0" indent="-711200" algn="l" defTabSz="182880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5pPr>
      <a:lvl6pPr marL="2997200" marR="0" indent="-711200" algn="l" defTabSz="182880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6pPr>
      <a:lvl7pPr marL="3454400" marR="0" indent="-711200" algn="l" defTabSz="182880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7pPr>
      <a:lvl8pPr marL="3911600" marR="0" indent="-711200" algn="l" defTabSz="182880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8pPr>
      <a:lvl9pPr marL="4368800" marR="0" indent="-711200" algn="l" defTabSz="182880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9pPr>
    </p:bodyStyle>
    <p:otherStyle>
      <a:lvl1pPr marL="0" marR="0" indent="0" algn="r" defTabSz="18288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1pPr>
      <a:lvl2pPr marL="0" marR="0" indent="457200" algn="r" defTabSz="18288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2pPr>
      <a:lvl3pPr marL="0" marR="0" indent="914400" algn="r" defTabSz="18288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3pPr>
      <a:lvl4pPr marL="0" marR="0" indent="1371600" algn="r" defTabSz="18288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4pPr>
      <a:lvl5pPr marL="0" marR="0" indent="1828800" algn="r" defTabSz="18288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5pPr>
      <a:lvl6pPr marL="0" marR="0" indent="2286000" algn="r" defTabSz="18288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6pPr>
      <a:lvl7pPr marL="0" marR="0" indent="2743200" algn="r" defTabSz="18288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7pPr>
      <a:lvl8pPr marL="0" marR="0" indent="3200400" algn="r" defTabSz="18288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8pPr>
      <a:lvl9pPr marL="0" marR="0" indent="3657600" algn="r" defTabSz="18288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31.xml"/><Relationship Id="rId4" Type="http://schemas.openxmlformats.org/officeDocument/2006/relationships/image" Target="../media/image35.jpg"/></Relationships>
</file>

<file path=ppt/slides/_rels/slide1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7.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7.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7.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hyperlink" Target="https://carecompass.ct.gov/" TargetMode="External"/><Relationship Id="rId2" Type="http://schemas.openxmlformats.org/officeDocument/2006/relationships/slideLayout" Target="../slideLayouts/slideLayout38.xml"/><Relationship Id="rId1" Type="http://schemas.openxmlformats.org/officeDocument/2006/relationships/tags" Target="../tags/tag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3.png"/><Relationship Id="rId1" Type="http://schemas.openxmlformats.org/officeDocument/2006/relationships/slideLayout" Target="../slideLayouts/slideLayout37.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4.png"/><Relationship Id="rId1" Type="http://schemas.openxmlformats.org/officeDocument/2006/relationships/slideLayout" Target="../slideLayouts/slideLayout37.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7.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6.png"/><Relationship Id="rId1" Type="http://schemas.openxmlformats.org/officeDocument/2006/relationships/slideLayout" Target="../slideLayouts/slideLayout37.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3.xml"/></Relationships>
</file>

<file path=ppt/slides/_rels/slide29.xml.rels><?xml version="1.0" encoding="UTF-8" standalone="yes"?>
<Relationships xmlns="http://schemas.openxmlformats.org/package/2006/relationships"><Relationship Id="rId3" Type="http://schemas.openxmlformats.org/officeDocument/2006/relationships/hyperlink" Target="mailto:Amccarty@healthadvocate.com" TargetMode="External"/><Relationship Id="rId2" Type="http://schemas.openxmlformats.org/officeDocument/2006/relationships/image" Target="../media/image47.png"/><Relationship Id="rId1" Type="http://schemas.openxmlformats.org/officeDocument/2006/relationships/slideLayout" Target="../slideLayouts/slideLayout37.xml"/><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mailto:name@upswing.com"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24377904" cy="137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running on a road&#10;&#10;Description automatically generated with medium confidence">
            <a:extLst>
              <a:ext uri="{FF2B5EF4-FFF2-40B4-BE49-F238E27FC236}">
                <a16:creationId xmlns:a16="http://schemas.microsoft.com/office/drawing/2014/main" id="{C2C9BBCE-1789-8348-B27E-3C7397EB7282}"/>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2564"/>
            <a:ext cx="24383980" cy="13713436"/>
          </a:xfrm>
          <a:prstGeom prst="rect">
            <a:avLst/>
          </a:prstGeom>
        </p:spPr>
      </p:pic>
    </p:spTree>
    <p:extLst>
      <p:ext uri="{BB962C8B-B14F-4D97-AF65-F5344CB8AC3E}">
        <p14:creationId xmlns:p14="http://schemas.microsoft.com/office/powerpoint/2010/main" val="263167654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2"/>
        <p:cNvGrpSpPr/>
        <p:nvPr/>
      </p:nvGrpSpPr>
      <p:grpSpPr>
        <a:xfrm>
          <a:off x="0" y="0"/>
          <a:ext cx="0" cy="0"/>
          <a:chOff x="0" y="0"/>
          <a:chExt cx="0" cy="0"/>
        </a:xfrm>
      </p:grpSpPr>
      <p:sp>
        <p:nvSpPr>
          <p:cNvPr id="1303" name="Google Shape;1303;p126"/>
          <p:cNvSpPr txBox="1">
            <a:spLocks noGrp="1"/>
          </p:cNvSpPr>
          <p:nvPr>
            <p:ph type="title"/>
          </p:nvPr>
        </p:nvSpPr>
        <p:spPr>
          <a:xfrm>
            <a:off x="1097280" y="2280285"/>
            <a:ext cx="15935200" cy="2863200"/>
          </a:xfrm>
          <a:prstGeom prst="rect">
            <a:avLst/>
          </a:prstGeom>
          <a:noFill/>
          <a:ln>
            <a:noFill/>
          </a:ln>
        </p:spPr>
        <p:txBody>
          <a:bodyPr spcFirstLastPara="1" wrap="square" lIns="182867" tIns="91400" rIns="182867" bIns="91400" anchor="ctr" anchorCtr="0">
            <a:noAutofit/>
          </a:bodyPr>
          <a:lstStyle/>
          <a:p>
            <a:r>
              <a:rPr lang="en"/>
              <a:t>State of Connecticut</a:t>
            </a:r>
            <a:endParaRPr/>
          </a:p>
          <a:p>
            <a:r>
              <a:rPr lang="en"/>
              <a:t>Episodes of Care Program</a:t>
            </a:r>
            <a:endParaRPr/>
          </a:p>
          <a:p>
            <a:pPr>
              <a:buSzPts val="2600"/>
            </a:pPr>
            <a:endParaRPr/>
          </a:p>
        </p:txBody>
      </p:sp>
      <p:sp>
        <p:nvSpPr>
          <p:cNvPr id="1304" name="Google Shape;1304;p126"/>
          <p:cNvSpPr txBox="1">
            <a:spLocks noGrp="1"/>
          </p:cNvSpPr>
          <p:nvPr>
            <p:ph type="body" idx="4294967295"/>
          </p:nvPr>
        </p:nvSpPr>
        <p:spPr>
          <a:xfrm>
            <a:off x="1665232" y="7607448"/>
            <a:ext cx="15150400" cy="709600"/>
          </a:xfrm>
          <a:prstGeom prst="rect">
            <a:avLst/>
          </a:prstGeom>
          <a:noFill/>
          <a:ln>
            <a:noFill/>
          </a:ln>
        </p:spPr>
        <p:txBody>
          <a:bodyPr spcFirstLastPara="1" wrap="square" lIns="182867" tIns="91400" rIns="182867" bIns="91400" anchor="t" anchorCtr="0">
            <a:noAutofit/>
          </a:bodyPr>
          <a:lstStyle/>
          <a:p>
            <a:pPr marL="0" indent="0" rtl="0">
              <a:lnSpc>
                <a:spcPct val="100000"/>
              </a:lnSpc>
              <a:spcBef>
                <a:spcPts val="0"/>
              </a:spcBef>
              <a:buClr>
                <a:srgbClr val="F89C20"/>
              </a:buClr>
              <a:buSzPts val="1100"/>
              <a:buNone/>
            </a:pPr>
            <a:r>
              <a:rPr lang="en" dirty="0">
                <a:solidFill>
                  <a:srgbClr val="FFFFFF"/>
                </a:solidFill>
              </a:rPr>
              <a:t>July, 2021</a:t>
            </a:r>
            <a:endParaRPr dirty="0">
              <a:solidFill>
                <a:srgbClr val="FFFFFF"/>
              </a:solidFill>
            </a:endParaRPr>
          </a:p>
        </p:txBody>
      </p:sp>
      <p:pic>
        <p:nvPicPr>
          <p:cNvPr id="1305" name="Google Shape;1305;p126"/>
          <p:cNvPicPr preferRelativeResize="0"/>
          <p:nvPr/>
        </p:nvPicPr>
        <p:blipFill rotWithShape="1">
          <a:blip r:embed="rId3">
            <a:alphaModFix/>
          </a:blip>
          <a:srcRect/>
          <a:stretch/>
        </p:blipFill>
        <p:spPr>
          <a:xfrm>
            <a:off x="13208001" y="8656350"/>
            <a:ext cx="7715251" cy="1047749"/>
          </a:xfrm>
          <a:prstGeom prst="rect">
            <a:avLst/>
          </a:prstGeom>
          <a:noFill/>
          <a:ln>
            <a:noFill/>
          </a:ln>
        </p:spPr>
      </p:pic>
      <p:sp>
        <p:nvSpPr>
          <p:cNvPr id="1306" name="Google Shape;1306;p126"/>
          <p:cNvSpPr txBox="1">
            <a:spLocks noGrp="1"/>
          </p:cNvSpPr>
          <p:nvPr>
            <p:ph type="sldNum" idx="12"/>
          </p:nvPr>
        </p:nvSpPr>
        <p:spPr>
          <a:xfrm>
            <a:off x="15986235" y="9677496"/>
            <a:ext cx="1813600" cy="548000"/>
          </a:xfrm>
          <a:prstGeom prst="rect">
            <a:avLst/>
          </a:prstGeom>
        </p:spPr>
        <p:txBody>
          <a:bodyPr spcFirstLastPara="1" wrap="square" lIns="0" tIns="91400" rIns="0" bIns="91400" anchor="ctr" anchorCtr="0">
            <a:noAutofit/>
          </a:bodyPr>
          <a:lstStyle/>
          <a:p>
            <a:pPr>
              <a:buClr>
                <a:srgbClr val="000000"/>
              </a:buClr>
            </a:pPr>
            <a:fld id="{00000000-1234-1234-1234-123412341234}" type="slidenum">
              <a:rPr lang="en"/>
              <a:pPr>
                <a:buClr>
                  <a:srgbClr val="000000"/>
                </a:buClr>
              </a:pPr>
              <a:t>10</a:t>
            </a:fld>
            <a:endParaRPr/>
          </a:p>
        </p:txBody>
      </p:sp>
    </p:spTree>
    <p:extLst>
      <p:ext uri="{BB962C8B-B14F-4D97-AF65-F5344CB8AC3E}">
        <p14:creationId xmlns:p14="http://schemas.microsoft.com/office/powerpoint/2010/main" val="1961623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0"/>
        <p:cNvGrpSpPr/>
        <p:nvPr/>
      </p:nvGrpSpPr>
      <p:grpSpPr>
        <a:xfrm>
          <a:off x="0" y="0"/>
          <a:ext cx="0" cy="0"/>
          <a:chOff x="0" y="0"/>
          <a:chExt cx="0" cy="0"/>
        </a:xfrm>
      </p:grpSpPr>
      <p:sp>
        <p:nvSpPr>
          <p:cNvPr id="1311" name="Google Shape;1311;p127"/>
          <p:cNvSpPr txBox="1">
            <a:spLocks noGrp="1"/>
          </p:cNvSpPr>
          <p:nvPr>
            <p:ph type="title"/>
          </p:nvPr>
        </p:nvSpPr>
        <p:spPr>
          <a:xfrm>
            <a:off x="1513967" y="976342"/>
            <a:ext cx="16098400" cy="1391200"/>
          </a:xfrm>
          <a:prstGeom prst="rect">
            <a:avLst/>
          </a:prstGeom>
          <a:noFill/>
          <a:ln>
            <a:noFill/>
          </a:ln>
        </p:spPr>
        <p:txBody>
          <a:bodyPr spcFirstLastPara="1" wrap="square" lIns="0" tIns="91400" rIns="0" bIns="91400" anchor="b" anchorCtr="0">
            <a:noAutofit/>
          </a:bodyPr>
          <a:lstStyle/>
          <a:p>
            <a:r>
              <a:rPr lang="en" dirty="0"/>
              <a:t>A Partnership Program</a:t>
            </a:r>
            <a:endParaRPr dirty="0"/>
          </a:p>
        </p:txBody>
      </p:sp>
      <p:sp>
        <p:nvSpPr>
          <p:cNvPr id="1312" name="Google Shape;1312;p127"/>
          <p:cNvSpPr txBox="1">
            <a:spLocks noGrp="1"/>
          </p:cNvSpPr>
          <p:nvPr>
            <p:ph type="sldNum" idx="12"/>
          </p:nvPr>
        </p:nvSpPr>
        <p:spPr>
          <a:xfrm>
            <a:off x="15986235" y="9677496"/>
            <a:ext cx="1813600" cy="548000"/>
          </a:xfrm>
          <a:prstGeom prst="rect">
            <a:avLst/>
          </a:prstGeom>
          <a:noFill/>
          <a:ln>
            <a:noFill/>
          </a:ln>
        </p:spPr>
        <p:txBody>
          <a:bodyPr spcFirstLastPara="1" wrap="square" lIns="0" tIns="91400" rIns="0" bIns="91400" anchor="ctr" anchorCtr="0">
            <a:noAutofit/>
          </a:bodyPr>
          <a:lstStyle/>
          <a:p>
            <a:fld id="{00000000-1234-1234-1234-123412341234}" type="slidenum">
              <a:rPr lang="en"/>
              <a:pPr/>
              <a:t>11</a:t>
            </a:fld>
            <a:endParaRPr/>
          </a:p>
        </p:txBody>
      </p:sp>
      <p:sp>
        <p:nvSpPr>
          <p:cNvPr id="1313" name="Google Shape;1313;p127"/>
          <p:cNvSpPr/>
          <p:nvPr/>
        </p:nvSpPr>
        <p:spPr>
          <a:xfrm>
            <a:off x="3941133" y="6303933"/>
            <a:ext cx="17104000" cy="2174400"/>
          </a:xfrm>
          <a:prstGeom prst="rect">
            <a:avLst/>
          </a:prstGeom>
          <a:solidFill>
            <a:schemeClr val="accent2"/>
          </a:solidFill>
          <a:ln>
            <a:noFill/>
          </a:ln>
        </p:spPr>
        <p:txBody>
          <a:bodyPr spcFirstLastPara="1" wrap="square" lIns="182867" tIns="91400" rIns="182867" bIns="91400" anchor="ctr" anchorCtr="0">
            <a:noAutofit/>
          </a:bodyPr>
          <a:lstStyle/>
          <a:p>
            <a:pPr>
              <a:buClr>
                <a:srgbClr val="000000"/>
              </a:buClr>
              <a:buSzPts val="1400"/>
            </a:pPr>
            <a:endParaRPr sz="3733">
              <a:solidFill>
                <a:schemeClr val="lt2"/>
              </a:solidFill>
              <a:latin typeface="Calibri"/>
              <a:ea typeface="Calibri"/>
              <a:cs typeface="Calibri"/>
              <a:sym typeface="Calibri"/>
            </a:endParaRPr>
          </a:p>
        </p:txBody>
      </p:sp>
      <p:sp>
        <p:nvSpPr>
          <p:cNvPr id="1314" name="Google Shape;1314;p127"/>
          <p:cNvSpPr txBox="1">
            <a:spLocks noGrp="1"/>
          </p:cNvSpPr>
          <p:nvPr>
            <p:ph type="body" idx="1"/>
          </p:nvPr>
        </p:nvSpPr>
        <p:spPr>
          <a:xfrm>
            <a:off x="3994803" y="9206400"/>
            <a:ext cx="18838400" cy="709600"/>
          </a:xfrm>
          <a:prstGeom prst="rect">
            <a:avLst/>
          </a:prstGeom>
          <a:noFill/>
          <a:ln>
            <a:noFill/>
          </a:ln>
        </p:spPr>
        <p:txBody>
          <a:bodyPr spcFirstLastPara="1" wrap="square" lIns="182867" tIns="91400" rIns="182867" bIns="91400" anchor="t" anchorCtr="0">
            <a:noAutofit/>
          </a:bodyPr>
          <a:lstStyle/>
          <a:p>
            <a:pPr marL="0" indent="0">
              <a:spcBef>
                <a:spcPts val="0"/>
              </a:spcBef>
              <a:buClr>
                <a:srgbClr val="F89C20"/>
              </a:buClr>
              <a:buSzPts val="1200"/>
            </a:pPr>
            <a:r>
              <a:rPr lang="en" sz="3200" b="1">
                <a:solidFill>
                  <a:schemeClr val="accent2"/>
                </a:solidFill>
              </a:rPr>
              <a:t>Network: Signify works directly with Providers for Program Participation, offering:</a:t>
            </a:r>
            <a:endParaRPr b="1">
              <a:solidFill>
                <a:schemeClr val="accent2"/>
              </a:solidFill>
              <a:latin typeface="Arial"/>
              <a:ea typeface="Arial"/>
              <a:cs typeface="Arial"/>
              <a:sym typeface="Arial"/>
            </a:endParaRPr>
          </a:p>
          <a:p>
            <a:pPr marL="575741" indent="-575741">
              <a:lnSpc>
                <a:spcPct val="100000"/>
              </a:lnSpc>
              <a:spcBef>
                <a:spcPts val="2400"/>
              </a:spcBef>
              <a:buClr>
                <a:schemeClr val="accent1"/>
              </a:buClr>
              <a:buSzPts val="1200"/>
              <a:buFont typeface="Noto Sans Symbols"/>
              <a:buChar char="✔"/>
            </a:pPr>
            <a:r>
              <a:rPr lang="en" sz="3200">
                <a:solidFill>
                  <a:schemeClr val="accent2"/>
                </a:solidFill>
              </a:rPr>
              <a:t>Materials and tools to help support care redesign and improve patient outcomes</a:t>
            </a:r>
            <a:endParaRPr>
              <a:solidFill>
                <a:schemeClr val="accent2"/>
              </a:solidFill>
              <a:latin typeface="Arial"/>
              <a:ea typeface="Arial"/>
              <a:cs typeface="Arial"/>
              <a:sym typeface="Arial"/>
            </a:endParaRPr>
          </a:p>
          <a:p>
            <a:pPr marL="575741" indent="-575741">
              <a:lnSpc>
                <a:spcPct val="100000"/>
              </a:lnSpc>
              <a:spcBef>
                <a:spcPts val="2400"/>
              </a:spcBef>
              <a:buClr>
                <a:schemeClr val="accent1"/>
              </a:buClr>
              <a:buSzPts val="1200"/>
              <a:buFont typeface="Noto Sans Symbols"/>
              <a:buChar char="✔"/>
            </a:pPr>
            <a:r>
              <a:rPr lang="en" sz="3200">
                <a:solidFill>
                  <a:schemeClr val="accent2"/>
                </a:solidFill>
              </a:rPr>
              <a:t>Real-time analytics and reporting to help providers make clinically relevant decisions</a:t>
            </a:r>
            <a:endParaRPr sz="3200">
              <a:solidFill>
                <a:schemeClr val="accent2"/>
              </a:solidFill>
            </a:endParaRPr>
          </a:p>
          <a:p>
            <a:pPr marL="575741" indent="-575741">
              <a:lnSpc>
                <a:spcPct val="100000"/>
              </a:lnSpc>
              <a:spcBef>
                <a:spcPts val="2400"/>
              </a:spcBef>
              <a:buClr>
                <a:schemeClr val="accent1"/>
              </a:buClr>
              <a:buSzPts val="1200"/>
              <a:buChar char="✔"/>
            </a:pPr>
            <a:r>
              <a:rPr lang="en" sz="3200">
                <a:solidFill>
                  <a:schemeClr val="accent2"/>
                </a:solidFill>
              </a:rPr>
              <a:t>Provide patients with accessibility and awareness of the highest quality providers in their network</a:t>
            </a:r>
            <a:endParaRPr sz="3200">
              <a:solidFill>
                <a:schemeClr val="accent2"/>
              </a:solidFill>
            </a:endParaRPr>
          </a:p>
        </p:txBody>
      </p:sp>
      <p:sp>
        <p:nvSpPr>
          <p:cNvPr id="1315" name="Google Shape;1315;p127"/>
          <p:cNvSpPr txBox="1"/>
          <p:nvPr/>
        </p:nvSpPr>
        <p:spPr>
          <a:xfrm>
            <a:off x="3985533" y="6792667"/>
            <a:ext cx="17015200" cy="1662400"/>
          </a:xfrm>
          <a:prstGeom prst="rect">
            <a:avLst/>
          </a:prstGeom>
          <a:noFill/>
          <a:ln>
            <a:noFill/>
          </a:ln>
        </p:spPr>
        <p:txBody>
          <a:bodyPr spcFirstLastPara="1" wrap="square" lIns="182867" tIns="91400" rIns="182867" bIns="91400" anchor="t" anchorCtr="0">
            <a:noAutofit/>
          </a:bodyPr>
          <a:lstStyle/>
          <a:p>
            <a:pPr>
              <a:buClr>
                <a:srgbClr val="000000"/>
              </a:buClr>
              <a:buSzPts val="3600"/>
            </a:pPr>
            <a:r>
              <a:rPr lang="en" sz="6133">
                <a:solidFill>
                  <a:schemeClr val="lt1"/>
                </a:solidFill>
                <a:latin typeface="Arial"/>
                <a:ea typeface="Arial"/>
                <a:cs typeface="Arial"/>
                <a:sym typeface="Arial"/>
              </a:rPr>
              <a:t>Signify + Provider Network + Health Advocate</a:t>
            </a:r>
            <a:endParaRPr sz="5333">
              <a:solidFill>
                <a:schemeClr val="lt1"/>
              </a:solidFill>
              <a:latin typeface="Arial"/>
              <a:ea typeface="Arial"/>
              <a:cs typeface="Arial"/>
              <a:sym typeface="Arial"/>
            </a:endParaRPr>
          </a:p>
        </p:txBody>
      </p:sp>
      <p:sp>
        <p:nvSpPr>
          <p:cNvPr id="1316" name="Google Shape;1316;p127"/>
          <p:cNvSpPr txBox="1"/>
          <p:nvPr/>
        </p:nvSpPr>
        <p:spPr>
          <a:xfrm>
            <a:off x="8484261" y="2901664"/>
            <a:ext cx="8476000" cy="1416000"/>
          </a:xfrm>
          <a:prstGeom prst="rect">
            <a:avLst/>
          </a:prstGeom>
          <a:noFill/>
          <a:ln>
            <a:noFill/>
          </a:ln>
        </p:spPr>
        <p:txBody>
          <a:bodyPr spcFirstLastPara="1" wrap="square" lIns="182867" tIns="91400" rIns="182867" bIns="91400" anchor="t" anchorCtr="0">
            <a:noAutofit/>
          </a:bodyPr>
          <a:lstStyle/>
          <a:p>
            <a:pPr algn="l">
              <a:buClr>
                <a:srgbClr val="000000"/>
              </a:buClr>
              <a:buSzPts val="2300"/>
            </a:pPr>
            <a:r>
              <a:rPr lang="en" sz="6133">
                <a:solidFill>
                  <a:schemeClr val="accent2"/>
                </a:solidFill>
                <a:latin typeface="Arial"/>
                <a:ea typeface="Arial"/>
                <a:cs typeface="Arial"/>
                <a:sym typeface="Arial"/>
              </a:rPr>
              <a:t>State Of Connecticut </a:t>
            </a:r>
            <a:endParaRPr sz="6133">
              <a:solidFill>
                <a:schemeClr val="accent2"/>
              </a:solidFill>
              <a:latin typeface="Arial"/>
              <a:ea typeface="Arial"/>
              <a:cs typeface="Arial"/>
              <a:sym typeface="Arial"/>
            </a:endParaRPr>
          </a:p>
        </p:txBody>
      </p:sp>
      <p:cxnSp>
        <p:nvCxnSpPr>
          <p:cNvPr id="1317" name="Google Shape;1317;p127"/>
          <p:cNvCxnSpPr/>
          <p:nvPr/>
        </p:nvCxnSpPr>
        <p:spPr>
          <a:xfrm rot="10800000">
            <a:off x="11912717" y="4862907"/>
            <a:ext cx="0" cy="975200"/>
          </a:xfrm>
          <a:prstGeom prst="straightConnector1">
            <a:avLst/>
          </a:prstGeom>
          <a:noFill/>
          <a:ln w="12700" cap="flat" cmpd="sng">
            <a:solidFill>
              <a:srgbClr val="14394A"/>
            </a:solidFill>
            <a:prstDash val="solid"/>
            <a:miter lim="800000"/>
            <a:headEnd type="none" w="sm" len="sm"/>
            <a:tailEnd type="triangle" w="med" len="med"/>
          </a:ln>
        </p:spPr>
      </p:cxnSp>
      <p:cxnSp>
        <p:nvCxnSpPr>
          <p:cNvPr id="1318" name="Google Shape;1318;p127"/>
          <p:cNvCxnSpPr/>
          <p:nvPr/>
        </p:nvCxnSpPr>
        <p:spPr>
          <a:xfrm>
            <a:off x="13286723" y="4310595"/>
            <a:ext cx="1420000" cy="1818400"/>
          </a:xfrm>
          <a:prstGeom prst="straightConnector1">
            <a:avLst/>
          </a:prstGeom>
          <a:noFill/>
          <a:ln w="9525" cap="flat" cmpd="sng">
            <a:solidFill>
              <a:srgbClr val="14394A"/>
            </a:solidFill>
            <a:prstDash val="solid"/>
            <a:miter lim="800000"/>
            <a:headEnd type="triangle" w="med" len="med"/>
            <a:tailEnd type="triangle" w="med" len="med"/>
          </a:ln>
        </p:spPr>
      </p:cxnSp>
      <p:cxnSp>
        <p:nvCxnSpPr>
          <p:cNvPr id="1319" name="Google Shape;1319;p127"/>
          <p:cNvCxnSpPr/>
          <p:nvPr/>
        </p:nvCxnSpPr>
        <p:spPr>
          <a:xfrm flipH="1">
            <a:off x="9126685" y="4251061"/>
            <a:ext cx="1378400" cy="1934400"/>
          </a:xfrm>
          <a:prstGeom prst="straightConnector1">
            <a:avLst/>
          </a:prstGeom>
          <a:noFill/>
          <a:ln w="9525" cap="flat" cmpd="sng">
            <a:solidFill>
              <a:srgbClr val="14394A"/>
            </a:solidFill>
            <a:prstDash val="solid"/>
            <a:miter lim="800000"/>
            <a:headEnd type="triangle" w="med" len="med"/>
            <a:tailEnd type="triangle" w="med" len="med"/>
          </a:ln>
        </p:spPr>
      </p:cxnSp>
      <p:sp>
        <p:nvSpPr>
          <p:cNvPr id="1320" name="Google Shape;1320;p127"/>
          <p:cNvSpPr txBox="1"/>
          <p:nvPr/>
        </p:nvSpPr>
        <p:spPr>
          <a:xfrm>
            <a:off x="16376600" y="3742243"/>
            <a:ext cx="7342400" cy="2174400"/>
          </a:xfrm>
          <a:prstGeom prst="rect">
            <a:avLst/>
          </a:prstGeom>
          <a:noFill/>
          <a:ln>
            <a:noFill/>
          </a:ln>
        </p:spPr>
        <p:txBody>
          <a:bodyPr spcFirstLastPara="1" wrap="square" lIns="182867" tIns="91400" rIns="182867" bIns="91400" anchor="t" anchorCtr="0">
            <a:noAutofit/>
          </a:bodyPr>
          <a:lstStyle/>
          <a:p>
            <a:pPr algn="l">
              <a:lnSpc>
                <a:spcPct val="90000"/>
              </a:lnSpc>
              <a:spcBef>
                <a:spcPts val="1333"/>
              </a:spcBef>
            </a:pPr>
            <a:r>
              <a:rPr lang="en" sz="2400">
                <a:solidFill>
                  <a:schemeClr val="dk1"/>
                </a:solidFill>
              </a:rPr>
              <a:t>Episodes offer higher-quality and more cost effective care that will drive better health and social outcomes for people living across the state</a:t>
            </a:r>
            <a:endParaRPr sz="2400">
              <a:solidFill>
                <a:schemeClr val="dk1"/>
              </a:solidFill>
              <a:latin typeface="Arial"/>
              <a:ea typeface="Arial"/>
              <a:cs typeface="Arial"/>
              <a:sym typeface="Arial"/>
            </a:endParaRPr>
          </a:p>
          <a:p>
            <a:pPr algn="l">
              <a:lnSpc>
                <a:spcPct val="90000"/>
              </a:lnSpc>
              <a:spcBef>
                <a:spcPts val="1333"/>
              </a:spcBef>
            </a:pPr>
            <a:r>
              <a:rPr lang="en" sz="2267">
                <a:solidFill>
                  <a:srgbClr val="2D2D2D"/>
                </a:solidFill>
              </a:rPr>
              <a:t>Leveraging the power of the State to shift the healthcare dynamic to more patient-centered, preventive care</a:t>
            </a:r>
            <a:endParaRPr sz="2400">
              <a:solidFill>
                <a:schemeClr val="dk1"/>
              </a:solidFill>
              <a:latin typeface="Arial"/>
              <a:ea typeface="Arial"/>
              <a:cs typeface="Arial"/>
              <a:sym typeface="Arial"/>
            </a:endParaRPr>
          </a:p>
          <a:p>
            <a:pPr algn="l">
              <a:spcBef>
                <a:spcPts val="1333"/>
              </a:spcBef>
              <a:buClr>
                <a:srgbClr val="000000"/>
              </a:buClr>
              <a:buSzPts val="1400"/>
            </a:pPr>
            <a:endParaRPr sz="3200">
              <a:solidFill>
                <a:schemeClr val="dk1"/>
              </a:solidFill>
              <a:latin typeface="Arial"/>
              <a:ea typeface="Arial"/>
              <a:cs typeface="Arial"/>
              <a:sym typeface="Arial"/>
            </a:endParaRPr>
          </a:p>
        </p:txBody>
      </p:sp>
      <p:sp>
        <p:nvSpPr>
          <p:cNvPr id="1321" name="Google Shape;1321;p127"/>
          <p:cNvSpPr/>
          <p:nvPr/>
        </p:nvSpPr>
        <p:spPr>
          <a:xfrm>
            <a:off x="11751235" y="5675867"/>
            <a:ext cx="475200" cy="738400"/>
          </a:xfrm>
          <a:prstGeom prst="rect">
            <a:avLst/>
          </a:prstGeom>
          <a:noFill/>
          <a:ln>
            <a:noFill/>
          </a:ln>
        </p:spPr>
        <p:txBody>
          <a:bodyPr spcFirstLastPara="1" wrap="square" lIns="182867" tIns="91400" rIns="182867" bIns="91400" anchor="t" anchorCtr="0">
            <a:noAutofit/>
          </a:bodyPr>
          <a:lstStyle/>
          <a:p>
            <a:pPr algn="l">
              <a:buClr>
                <a:srgbClr val="000000"/>
              </a:buClr>
              <a:buSzPts val="1400"/>
            </a:pPr>
            <a:r>
              <a:rPr lang="en" sz="3733">
                <a:solidFill>
                  <a:schemeClr val="dk1"/>
                </a:solidFill>
                <a:latin typeface="Arial"/>
                <a:ea typeface="Arial"/>
                <a:cs typeface="Arial"/>
                <a:sym typeface="Arial"/>
              </a:rPr>
              <a:t> </a:t>
            </a:r>
            <a:endParaRPr sz="2933">
              <a:latin typeface="Arial"/>
              <a:ea typeface="Arial"/>
              <a:cs typeface="Arial"/>
              <a:sym typeface="Arial"/>
            </a:endParaRPr>
          </a:p>
        </p:txBody>
      </p:sp>
    </p:spTree>
    <p:extLst>
      <p:ext uri="{BB962C8B-B14F-4D97-AF65-F5344CB8AC3E}">
        <p14:creationId xmlns:p14="http://schemas.microsoft.com/office/powerpoint/2010/main" val="909756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6"/>
        <p:cNvGrpSpPr/>
        <p:nvPr/>
      </p:nvGrpSpPr>
      <p:grpSpPr>
        <a:xfrm>
          <a:off x="0" y="0"/>
          <a:ext cx="0" cy="0"/>
          <a:chOff x="0" y="0"/>
          <a:chExt cx="0" cy="0"/>
        </a:xfrm>
      </p:grpSpPr>
      <p:sp>
        <p:nvSpPr>
          <p:cNvPr id="1327" name="Google Shape;1327;p128"/>
          <p:cNvSpPr txBox="1">
            <a:spLocks noGrp="1"/>
          </p:cNvSpPr>
          <p:nvPr>
            <p:ph type="title"/>
          </p:nvPr>
        </p:nvSpPr>
        <p:spPr>
          <a:xfrm>
            <a:off x="1471693" y="383331"/>
            <a:ext cx="21464000" cy="1854400"/>
          </a:xfrm>
          <a:prstGeom prst="rect">
            <a:avLst/>
          </a:prstGeom>
          <a:noFill/>
          <a:ln>
            <a:noFill/>
          </a:ln>
        </p:spPr>
        <p:txBody>
          <a:bodyPr spcFirstLastPara="1" wrap="square" lIns="0" tIns="91400" rIns="0" bIns="91400" anchor="b" anchorCtr="0">
            <a:noAutofit/>
          </a:bodyPr>
          <a:lstStyle/>
          <a:p>
            <a:r>
              <a:rPr lang="en" sz="6400"/>
              <a:t>What are Episodes of Care?</a:t>
            </a:r>
            <a:endParaRPr sz="6400"/>
          </a:p>
        </p:txBody>
      </p:sp>
      <p:sp>
        <p:nvSpPr>
          <p:cNvPr id="1328" name="Google Shape;1328;p128"/>
          <p:cNvSpPr/>
          <p:nvPr/>
        </p:nvSpPr>
        <p:spPr>
          <a:xfrm>
            <a:off x="1173701" y="2648000"/>
            <a:ext cx="22396000" cy="5528000"/>
          </a:xfrm>
          <a:prstGeom prst="roundRect">
            <a:avLst>
              <a:gd name="adj" fmla="val 16667"/>
            </a:avLst>
          </a:prstGeom>
          <a:solidFill>
            <a:srgbClr val="0097A9">
              <a:alpha val="16760"/>
            </a:srgbClr>
          </a:solidFill>
          <a:ln w="28575" cap="flat" cmpd="sng">
            <a:solidFill>
              <a:schemeClr val="dk2"/>
            </a:solidFill>
            <a:prstDash val="solid"/>
            <a:round/>
            <a:headEnd type="none" w="sm" len="sm"/>
            <a:tailEnd type="none" w="sm" len="sm"/>
          </a:ln>
        </p:spPr>
        <p:txBody>
          <a:bodyPr spcFirstLastPara="1" wrap="square" lIns="182867" tIns="182867" rIns="182867" bIns="182867" anchor="ctr" anchorCtr="0">
            <a:noAutofit/>
          </a:bodyPr>
          <a:lstStyle/>
          <a:p>
            <a:pPr marL="914411" indent="-694275" algn="l">
              <a:lnSpc>
                <a:spcPct val="90000"/>
              </a:lnSpc>
              <a:spcBef>
                <a:spcPts val="1333"/>
              </a:spcBef>
              <a:buClr>
                <a:schemeClr val="accent5"/>
              </a:buClr>
              <a:buSzPts val="1500"/>
              <a:buChar char="➔"/>
            </a:pPr>
            <a:r>
              <a:rPr lang="en" sz="4000">
                <a:solidFill>
                  <a:schemeClr val="accent5"/>
                </a:solidFill>
              </a:rPr>
              <a:t>An </a:t>
            </a:r>
            <a:r>
              <a:rPr lang="en" sz="4000" u="sng">
                <a:solidFill>
                  <a:schemeClr val="accent5"/>
                </a:solidFill>
              </a:rPr>
              <a:t>episodes program</a:t>
            </a:r>
            <a:r>
              <a:rPr lang="en" sz="4000">
                <a:solidFill>
                  <a:schemeClr val="accent5"/>
                </a:solidFill>
              </a:rPr>
              <a:t> is a health and payment model in which a single, bundled payment includes all services associated with the treatment for an illness, condition or medical event rather than a separate fee-for-service model</a:t>
            </a:r>
            <a:endParaRPr sz="4000">
              <a:solidFill>
                <a:schemeClr val="accent5"/>
              </a:solidFill>
            </a:endParaRPr>
          </a:p>
          <a:p>
            <a:pPr marL="914411" algn="l">
              <a:lnSpc>
                <a:spcPct val="90000"/>
              </a:lnSpc>
              <a:spcBef>
                <a:spcPts val="1333"/>
              </a:spcBef>
            </a:pPr>
            <a:endParaRPr sz="1333">
              <a:solidFill>
                <a:schemeClr val="accent5"/>
              </a:solidFill>
            </a:endParaRPr>
          </a:p>
          <a:p>
            <a:pPr marL="914411" indent="-694275" algn="l">
              <a:lnSpc>
                <a:spcPct val="90000"/>
              </a:lnSpc>
              <a:spcBef>
                <a:spcPts val="1333"/>
              </a:spcBef>
              <a:buClr>
                <a:schemeClr val="accent5"/>
              </a:buClr>
              <a:buSzPts val="1500"/>
              <a:buChar char="➔"/>
            </a:pPr>
            <a:r>
              <a:rPr lang="en" sz="4000">
                <a:solidFill>
                  <a:schemeClr val="accent5"/>
                </a:solidFill>
              </a:rPr>
              <a:t>An </a:t>
            </a:r>
            <a:r>
              <a:rPr lang="en" sz="4000" u="sng">
                <a:solidFill>
                  <a:schemeClr val="accent5"/>
                </a:solidFill>
              </a:rPr>
              <a:t>episode</a:t>
            </a:r>
            <a:r>
              <a:rPr lang="en" sz="4000">
                <a:solidFill>
                  <a:schemeClr val="accent5"/>
                </a:solidFill>
              </a:rPr>
              <a:t> includes all clinically related services provided to a patient for a discrete condition or procedure, within a specific period of time, across the entire continuum of care </a:t>
            </a:r>
            <a:endParaRPr sz="4000">
              <a:solidFill>
                <a:schemeClr val="accent5"/>
              </a:solidFill>
            </a:endParaRPr>
          </a:p>
          <a:p>
            <a:pPr marL="914411" algn="l">
              <a:lnSpc>
                <a:spcPct val="90000"/>
              </a:lnSpc>
              <a:spcBef>
                <a:spcPts val="1333"/>
              </a:spcBef>
            </a:pPr>
            <a:endParaRPr sz="1333">
              <a:solidFill>
                <a:schemeClr val="accent5"/>
              </a:solidFill>
            </a:endParaRPr>
          </a:p>
          <a:p>
            <a:pPr marL="914411" indent="-677342" algn="l">
              <a:buClr>
                <a:schemeClr val="accent5"/>
              </a:buClr>
              <a:buSzPts val="1400"/>
              <a:buChar char="➔"/>
            </a:pPr>
            <a:r>
              <a:rPr lang="en" sz="3733">
                <a:solidFill>
                  <a:schemeClr val="accent5"/>
                </a:solidFill>
              </a:rPr>
              <a:t>Office visits, surgical procedures, ancillary services, lab, and pharmacy claims are included</a:t>
            </a:r>
            <a:endParaRPr sz="3733">
              <a:solidFill>
                <a:schemeClr val="accent5"/>
              </a:solidFill>
            </a:endParaRPr>
          </a:p>
        </p:txBody>
      </p:sp>
      <p:grpSp>
        <p:nvGrpSpPr>
          <p:cNvPr id="1329" name="Google Shape;1329;p128"/>
          <p:cNvGrpSpPr/>
          <p:nvPr/>
        </p:nvGrpSpPr>
        <p:grpSpPr>
          <a:xfrm>
            <a:off x="630402" y="8482452"/>
            <a:ext cx="11454701" cy="3309501"/>
            <a:chOff x="612325" y="4622225"/>
            <a:chExt cx="5963505" cy="1654750"/>
          </a:xfrm>
        </p:grpSpPr>
        <p:sp>
          <p:nvSpPr>
            <p:cNvPr id="1330" name="Google Shape;1330;p128"/>
            <p:cNvSpPr/>
            <p:nvPr/>
          </p:nvSpPr>
          <p:spPr>
            <a:xfrm>
              <a:off x="612325" y="4622225"/>
              <a:ext cx="5963505" cy="1654750"/>
            </a:xfrm>
            <a:prstGeom prst="flowChartProcess">
              <a:avLst/>
            </a:prstGeom>
            <a:solidFill>
              <a:srgbClr val="F3F3F3"/>
            </a:solidFill>
            <a:ln w="9525" cap="flat" cmpd="sng">
              <a:solidFill>
                <a:srgbClr val="F3F3F3"/>
              </a:solidFill>
              <a:prstDash val="solid"/>
              <a:round/>
              <a:headEnd type="none" w="sm" len="sm"/>
              <a:tailEnd type="none" w="sm" len="sm"/>
            </a:ln>
          </p:spPr>
          <p:txBody>
            <a:bodyPr spcFirstLastPara="1" wrap="square" lIns="182867" tIns="182867" rIns="182867" bIns="182867" anchor="t" anchorCtr="0">
              <a:noAutofit/>
            </a:bodyPr>
            <a:lstStyle/>
            <a:p>
              <a:pPr>
                <a:buClr>
                  <a:srgbClr val="000000"/>
                </a:buClr>
                <a:buSzPts val="1500"/>
              </a:pPr>
              <a:r>
                <a:rPr lang="en" sz="4000" b="1">
                  <a:solidFill>
                    <a:srgbClr val="514F4C"/>
                  </a:solidFill>
                </a:rPr>
                <a:t>Procedural Episodes</a:t>
              </a:r>
              <a:endParaRPr sz="4000" b="1">
                <a:solidFill>
                  <a:srgbClr val="514F4C"/>
                </a:solidFill>
                <a:latin typeface="Arial"/>
                <a:ea typeface="Arial"/>
                <a:cs typeface="Arial"/>
                <a:sym typeface="Arial"/>
              </a:endParaRPr>
            </a:p>
          </p:txBody>
        </p:sp>
        <p:grpSp>
          <p:nvGrpSpPr>
            <p:cNvPr id="1331" name="Google Shape;1331;p128"/>
            <p:cNvGrpSpPr/>
            <p:nvPr/>
          </p:nvGrpSpPr>
          <p:grpSpPr>
            <a:xfrm>
              <a:off x="797807" y="5192525"/>
              <a:ext cx="5564694" cy="927300"/>
              <a:chOff x="797798" y="5192525"/>
              <a:chExt cx="7893183" cy="927300"/>
            </a:xfrm>
          </p:grpSpPr>
          <p:grpSp>
            <p:nvGrpSpPr>
              <p:cNvPr id="1332" name="Google Shape;1332;p128"/>
              <p:cNvGrpSpPr/>
              <p:nvPr/>
            </p:nvGrpSpPr>
            <p:grpSpPr>
              <a:xfrm>
                <a:off x="797798" y="5192525"/>
                <a:ext cx="7893176" cy="927300"/>
                <a:chOff x="797825" y="5192525"/>
                <a:chExt cx="9432572" cy="927300"/>
              </a:xfrm>
            </p:grpSpPr>
            <p:sp>
              <p:nvSpPr>
                <p:cNvPr id="1333" name="Google Shape;1333;p128"/>
                <p:cNvSpPr/>
                <p:nvPr/>
              </p:nvSpPr>
              <p:spPr>
                <a:xfrm>
                  <a:off x="797825" y="5192525"/>
                  <a:ext cx="3566400" cy="927300"/>
                </a:xfrm>
                <a:prstGeom prst="homePlate">
                  <a:avLst>
                    <a:gd name="adj" fmla="val 50000"/>
                  </a:avLst>
                </a:prstGeom>
                <a:solidFill>
                  <a:srgbClr val="2F4863"/>
                </a:solidFill>
                <a:ln w="9525" cap="flat" cmpd="sng">
                  <a:solidFill>
                    <a:srgbClr val="2F4863"/>
                  </a:solidFill>
                  <a:prstDash val="solid"/>
                  <a:round/>
                  <a:headEnd type="none" w="sm" len="sm"/>
                  <a:tailEnd type="none" w="sm" len="sm"/>
                </a:ln>
              </p:spPr>
              <p:txBody>
                <a:bodyPr spcFirstLastPara="1" wrap="square" lIns="182867" tIns="182867" rIns="182867" bIns="182867" anchor="ctr" anchorCtr="0">
                  <a:noAutofit/>
                </a:bodyPr>
                <a:lstStyle/>
                <a:p>
                  <a:pPr>
                    <a:buClr>
                      <a:srgbClr val="000000"/>
                    </a:buClr>
                    <a:buSzPts val="1100"/>
                  </a:pPr>
                  <a:r>
                    <a:rPr lang="en" sz="2667" b="1">
                      <a:solidFill>
                        <a:srgbClr val="FFFFFF"/>
                      </a:solidFill>
                      <a:latin typeface="Arial"/>
                      <a:ea typeface="Arial"/>
                      <a:cs typeface="Arial"/>
                      <a:sym typeface="Arial"/>
                    </a:rPr>
                    <a:t>Pre Procedure Window</a:t>
                  </a:r>
                  <a:endParaRPr sz="2667" b="1">
                    <a:solidFill>
                      <a:srgbClr val="FFFFFF"/>
                    </a:solidFill>
                    <a:latin typeface="Arial"/>
                    <a:ea typeface="Arial"/>
                    <a:cs typeface="Arial"/>
                    <a:sym typeface="Arial"/>
                  </a:endParaRPr>
                </a:p>
                <a:p>
                  <a:pPr>
                    <a:buClr>
                      <a:srgbClr val="000000"/>
                    </a:buClr>
                    <a:buSzPts val="1100"/>
                  </a:pPr>
                  <a:r>
                    <a:rPr lang="en" sz="2133">
                      <a:solidFill>
                        <a:srgbClr val="FFFFFF"/>
                      </a:solidFill>
                    </a:rPr>
                    <a:t>0-30 Days</a:t>
                  </a:r>
                  <a:endParaRPr sz="2133">
                    <a:solidFill>
                      <a:srgbClr val="FFFFFF"/>
                    </a:solidFill>
                  </a:endParaRPr>
                </a:p>
              </p:txBody>
            </p:sp>
            <p:sp>
              <p:nvSpPr>
                <p:cNvPr id="1334" name="Google Shape;1334;p128"/>
                <p:cNvSpPr/>
                <p:nvPr/>
              </p:nvSpPr>
              <p:spPr>
                <a:xfrm>
                  <a:off x="3714244" y="5192525"/>
                  <a:ext cx="3660900" cy="927300"/>
                </a:xfrm>
                <a:prstGeom prst="chevron">
                  <a:avLst>
                    <a:gd name="adj" fmla="val 50000"/>
                  </a:avLst>
                </a:prstGeom>
                <a:solidFill>
                  <a:srgbClr val="0097A9"/>
                </a:solidFill>
                <a:ln w="9525" cap="flat" cmpd="sng">
                  <a:solidFill>
                    <a:srgbClr val="0097A9"/>
                  </a:solidFill>
                  <a:prstDash val="solid"/>
                  <a:round/>
                  <a:headEnd type="none" w="sm" len="sm"/>
                  <a:tailEnd type="none" w="sm" len="sm"/>
                </a:ln>
              </p:spPr>
              <p:txBody>
                <a:bodyPr spcFirstLastPara="1" wrap="square" lIns="182867" tIns="182867" rIns="182867" bIns="182867" anchor="ctr" anchorCtr="0">
                  <a:noAutofit/>
                </a:bodyPr>
                <a:lstStyle/>
                <a:p>
                  <a:pPr>
                    <a:buClr>
                      <a:srgbClr val="000000"/>
                    </a:buClr>
                    <a:buSzPts val="1100"/>
                  </a:pPr>
                  <a:r>
                    <a:rPr lang="en" sz="2667" b="1">
                      <a:solidFill>
                        <a:srgbClr val="FFFFFF"/>
                      </a:solidFill>
                      <a:latin typeface="Arial"/>
                      <a:ea typeface="Arial"/>
                      <a:cs typeface="Arial"/>
                      <a:sym typeface="Arial"/>
                    </a:rPr>
                    <a:t>Procedure</a:t>
                  </a:r>
                  <a:endParaRPr sz="2667" b="1">
                    <a:solidFill>
                      <a:srgbClr val="FFFFFF"/>
                    </a:solidFill>
                    <a:latin typeface="Arial"/>
                    <a:ea typeface="Arial"/>
                    <a:cs typeface="Arial"/>
                    <a:sym typeface="Arial"/>
                  </a:endParaRPr>
                </a:p>
              </p:txBody>
            </p:sp>
            <p:sp>
              <p:nvSpPr>
                <p:cNvPr id="1335" name="Google Shape;1335;p128"/>
                <p:cNvSpPr/>
                <p:nvPr/>
              </p:nvSpPr>
              <p:spPr>
                <a:xfrm>
                  <a:off x="6787297" y="5192525"/>
                  <a:ext cx="3443100" cy="927300"/>
                </a:xfrm>
                <a:prstGeom prst="chevron">
                  <a:avLst>
                    <a:gd name="adj" fmla="val 50000"/>
                  </a:avLst>
                </a:prstGeom>
                <a:solidFill>
                  <a:srgbClr val="C3D600"/>
                </a:solidFill>
                <a:ln w="9525" cap="flat" cmpd="sng">
                  <a:solidFill>
                    <a:srgbClr val="C3D600"/>
                  </a:solidFill>
                  <a:prstDash val="solid"/>
                  <a:round/>
                  <a:headEnd type="none" w="sm" len="sm"/>
                  <a:tailEnd type="none" w="sm" len="sm"/>
                </a:ln>
              </p:spPr>
              <p:txBody>
                <a:bodyPr spcFirstLastPara="1" wrap="square" lIns="182867" tIns="182867" rIns="182867" bIns="182867" anchor="ctr" anchorCtr="0">
                  <a:noAutofit/>
                </a:bodyPr>
                <a:lstStyle/>
                <a:p>
                  <a:pPr>
                    <a:buClr>
                      <a:srgbClr val="000000"/>
                    </a:buClr>
                    <a:buSzPts val="1100"/>
                  </a:pPr>
                  <a:r>
                    <a:rPr lang="en" sz="2667" b="1">
                      <a:solidFill>
                        <a:srgbClr val="333232"/>
                      </a:solidFill>
                      <a:latin typeface="Arial"/>
                      <a:ea typeface="Arial"/>
                      <a:cs typeface="Arial"/>
                      <a:sym typeface="Arial"/>
                    </a:rPr>
                    <a:t>Post Procedure Window</a:t>
                  </a:r>
                  <a:endParaRPr sz="2667" b="1">
                    <a:solidFill>
                      <a:srgbClr val="333232"/>
                    </a:solidFill>
                    <a:latin typeface="Arial"/>
                    <a:ea typeface="Arial"/>
                    <a:cs typeface="Arial"/>
                    <a:sym typeface="Arial"/>
                  </a:endParaRPr>
                </a:p>
                <a:p>
                  <a:pPr>
                    <a:buClr>
                      <a:srgbClr val="000000"/>
                    </a:buClr>
                    <a:buSzPts val="1100"/>
                  </a:pPr>
                  <a:r>
                    <a:rPr lang="en" sz="2133">
                      <a:solidFill>
                        <a:srgbClr val="333232"/>
                      </a:solidFill>
                    </a:rPr>
                    <a:t>7-90 Days</a:t>
                  </a:r>
                  <a:endParaRPr sz="2133">
                    <a:solidFill>
                      <a:srgbClr val="333232"/>
                    </a:solidFill>
                  </a:endParaRPr>
                </a:p>
              </p:txBody>
            </p:sp>
          </p:grpSp>
          <p:sp>
            <p:nvSpPr>
              <p:cNvPr id="1336" name="Google Shape;1336;p128"/>
              <p:cNvSpPr/>
              <p:nvPr/>
            </p:nvSpPr>
            <p:spPr>
              <a:xfrm>
                <a:off x="8008182" y="5192525"/>
                <a:ext cx="682800" cy="927300"/>
              </a:xfrm>
              <a:prstGeom prst="rect">
                <a:avLst/>
              </a:prstGeom>
              <a:solidFill>
                <a:srgbClr val="C3D600"/>
              </a:solidFill>
              <a:ln w="9525" cap="flat" cmpd="sng">
                <a:solidFill>
                  <a:srgbClr val="C3D600"/>
                </a:solidFill>
                <a:prstDash val="solid"/>
                <a:round/>
                <a:headEnd type="none" w="sm" len="sm"/>
                <a:tailEnd type="none" w="sm" len="sm"/>
              </a:ln>
            </p:spPr>
            <p:txBody>
              <a:bodyPr spcFirstLastPara="1" wrap="square" lIns="182867" tIns="182867" rIns="182867" bIns="182867" anchor="ctr" anchorCtr="0">
                <a:noAutofit/>
              </a:bodyPr>
              <a:lstStyle/>
              <a:p>
                <a:pPr algn="l">
                  <a:buClr>
                    <a:srgbClr val="000000"/>
                  </a:buClr>
                  <a:buSzPts val="1100"/>
                </a:pPr>
                <a:endParaRPr sz="2933">
                  <a:latin typeface="Arial"/>
                  <a:ea typeface="Arial"/>
                  <a:cs typeface="Arial"/>
                  <a:sym typeface="Arial"/>
                </a:endParaRPr>
              </a:p>
            </p:txBody>
          </p:sp>
        </p:grpSp>
      </p:grpSp>
      <p:grpSp>
        <p:nvGrpSpPr>
          <p:cNvPr id="1337" name="Google Shape;1337;p128"/>
          <p:cNvGrpSpPr/>
          <p:nvPr/>
        </p:nvGrpSpPr>
        <p:grpSpPr>
          <a:xfrm>
            <a:off x="12365202" y="8482452"/>
            <a:ext cx="11454701" cy="3309501"/>
            <a:chOff x="612325" y="4622225"/>
            <a:chExt cx="5963505" cy="1654750"/>
          </a:xfrm>
        </p:grpSpPr>
        <p:sp>
          <p:nvSpPr>
            <p:cNvPr id="1338" name="Google Shape;1338;p128"/>
            <p:cNvSpPr/>
            <p:nvPr/>
          </p:nvSpPr>
          <p:spPr>
            <a:xfrm>
              <a:off x="612325" y="4622225"/>
              <a:ext cx="5963505" cy="1654750"/>
            </a:xfrm>
            <a:prstGeom prst="flowChartProcess">
              <a:avLst/>
            </a:prstGeom>
            <a:solidFill>
              <a:srgbClr val="F3F3F3"/>
            </a:solidFill>
            <a:ln w="9525" cap="flat" cmpd="sng">
              <a:solidFill>
                <a:srgbClr val="F3F3F3"/>
              </a:solidFill>
              <a:prstDash val="solid"/>
              <a:round/>
              <a:headEnd type="none" w="sm" len="sm"/>
              <a:tailEnd type="none" w="sm" len="sm"/>
            </a:ln>
          </p:spPr>
          <p:txBody>
            <a:bodyPr spcFirstLastPara="1" wrap="square" lIns="182867" tIns="182867" rIns="182867" bIns="182867" anchor="t" anchorCtr="0">
              <a:noAutofit/>
            </a:bodyPr>
            <a:lstStyle/>
            <a:p>
              <a:pPr>
                <a:buClr>
                  <a:srgbClr val="000000"/>
                </a:buClr>
                <a:buSzPts val="1500"/>
              </a:pPr>
              <a:r>
                <a:rPr lang="en" sz="4000" b="1">
                  <a:solidFill>
                    <a:srgbClr val="514F4C"/>
                  </a:solidFill>
                </a:rPr>
                <a:t>Chronic Episodes</a:t>
              </a:r>
              <a:endParaRPr sz="4000" b="1">
                <a:solidFill>
                  <a:srgbClr val="514F4C"/>
                </a:solidFill>
                <a:latin typeface="Arial"/>
                <a:ea typeface="Arial"/>
                <a:cs typeface="Arial"/>
                <a:sym typeface="Arial"/>
              </a:endParaRPr>
            </a:p>
          </p:txBody>
        </p:sp>
        <p:sp>
          <p:nvSpPr>
            <p:cNvPr id="1339" name="Google Shape;1339;p128"/>
            <p:cNvSpPr/>
            <p:nvPr/>
          </p:nvSpPr>
          <p:spPr>
            <a:xfrm>
              <a:off x="884529" y="5192525"/>
              <a:ext cx="5542200" cy="927300"/>
            </a:xfrm>
            <a:prstGeom prst="chevron">
              <a:avLst>
                <a:gd name="adj" fmla="val 50000"/>
              </a:avLst>
            </a:prstGeom>
            <a:solidFill>
              <a:schemeClr val="accent3"/>
            </a:solidFill>
            <a:ln w="9525" cap="flat" cmpd="sng">
              <a:solidFill>
                <a:schemeClr val="accent3"/>
              </a:solidFill>
              <a:prstDash val="solid"/>
              <a:round/>
              <a:headEnd type="none" w="sm" len="sm"/>
              <a:tailEnd type="none" w="sm" len="sm"/>
            </a:ln>
          </p:spPr>
          <p:txBody>
            <a:bodyPr spcFirstLastPara="1" wrap="square" lIns="182867" tIns="182867" rIns="182867" bIns="182867" anchor="ctr" anchorCtr="0">
              <a:noAutofit/>
            </a:bodyPr>
            <a:lstStyle/>
            <a:p>
              <a:pPr>
                <a:buClr>
                  <a:srgbClr val="000000"/>
                </a:buClr>
                <a:buSzPts val="1100"/>
              </a:pPr>
              <a:r>
                <a:rPr lang="en" sz="2667" b="1">
                  <a:solidFill>
                    <a:srgbClr val="FFFFFF"/>
                  </a:solidFill>
                </a:rPr>
                <a:t>Ongoing and annualized into 12-month windows for reconciliation</a:t>
              </a:r>
              <a:endParaRPr sz="2667" b="1">
                <a:solidFill>
                  <a:srgbClr val="FFFFFF"/>
                </a:solidFill>
                <a:latin typeface="Arial"/>
                <a:ea typeface="Arial"/>
                <a:cs typeface="Arial"/>
                <a:sym typeface="Arial"/>
              </a:endParaRPr>
            </a:p>
          </p:txBody>
        </p:sp>
      </p:grpSp>
    </p:spTree>
    <p:extLst>
      <p:ext uri="{BB962C8B-B14F-4D97-AF65-F5344CB8AC3E}">
        <p14:creationId xmlns:p14="http://schemas.microsoft.com/office/powerpoint/2010/main" val="3653054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3"/>
        <p:cNvGrpSpPr/>
        <p:nvPr/>
      </p:nvGrpSpPr>
      <p:grpSpPr>
        <a:xfrm>
          <a:off x="0" y="0"/>
          <a:ext cx="0" cy="0"/>
          <a:chOff x="0" y="0"/>
          <a:chExt cx="0" cy="0"/>
        </a:xfrm>
      </p:grpSpPr>
      <p:sp>
        <p:nvSpPr>
          <p:cNvPr id="1344" name="Google Shape;1344;p129"/>
          <p:cNvSpPr txBox="1">
            <a:spLocks noGrp="1"/>
          </p:cNvSpPr>
          <p:nvPr>
            <p:ph type="title"/>
          </p:nvPr>
        </p:nvSpPr>
        <p:spPr>
          <a:xfrm>
            <a:off x="1662827" y="430664"/>
            <a:ext cx="21464800" cy="1854400"/>
          </a:xfrm>
          <a:prstGeom prst="rect">
            <a:avLst/>
          </a:prstGeom>
        </p:spPr>
        <p:txBody>
          <a:bodyPr spcFirstLastPara="1" wrap="square" lIns="0" tIns="91400" rIns="0" bIns="91400" anchor="b" anchorCtr="0">
            <a:noAutofit/>
          </a:bodyPr>
          <a:lstStyle/>
          <a:p>
            <a:pPr>
              <a:buClr>
                <a:schemeClr val="lt1"/>
              </a:buClr>
              <a:buSzPts val="2600"/>
            </a:pPr>
            <a:r>
              <a:rPr lang="en" sz="6933"/>
              <a:t>Scope of EOC Payment Programs</a:t>
            </a:r>
            <a:endParaRPr sz="6933"/>
          </a:p>
          <a:p>
            <a:endParaRPr/>
          </a:p>
        </p:txBody>
      </p:sp>
      <p:sp>
        <p:nvSpPr>
          <p:cNvPr id="1345" name="Google Shape;1345;p129"/>
          <p:cNvSpPr txBox="1"/>
          <p:nvPr/>
        </p:nvSpPr>
        <p:spPr>
          <a:xfrm>
            <a:off x="1498603" y="1302179"/>
            <a:ext cx="19944800" cy="709600"/>
          </a:xfrm>
          <a:prstGeom prst="rect">
            <a:avLst/>
          </a:prstGeom>
          <a:noFill/>
          <a:ln>
            <a:noFill/>
          </a:ln>
        </p:spPr>
        <p:txBody>
          <a:bodyPr spcFirstLastPara="1" wrap="square" lIns="182867" tIns="91400" rIns="182867" bIns="91400" anchor="t" anchorCtr="0">
            <a:noAutofit/>
          </a:bodyPr>
          <a:lstStyle/>
          <a:p>
            <a:pPr algn="l">
              <a:lnSpc>
                <a:spcPct val="90000"/>
              </a:lnSpc>
              <a:buClr>
                <a:srgbClr val="F89C20"/>
              </a:buClr>
              <a:buSzPts val="1500"/>
            </a:pPr>
            <a:r>
              <a:rPr lang="en" sz="4000">
                <a:solidFill>
                  <a:srgbClr val="F89C20"/>
                </a:solidFill>
                <a:latin typeface="Georgia"/>
                <a:ea typeface="Georgia"/>
                <a:cs typeface="Georgia"/>
                <a:sym typeface="Georgia"/>
              </a:rPr>
              <a:t>Leveraging over 400 episode definitions for our Episode of Care Program</a:t>
            </a:r>
            <a:endParaRPr sz="2933"/>
          </a:p>
        </p:txBody>
      </p:sp>
      <p:sp>
        <p:nvSpPr>
          <p:cNvPr id="1346" name="Google Shape;1346;p129"/>
          <p:cNvSpPr txBox="1"/>
          <p:nvPr/>
        </p:nvSpPr>
        <p:spPr>
          <a:xfrm>
            <a:off x="955932" y="2486403"/>
            <a:ext cx="5932991" cy="8743200"/>
          </a:xfrm>
          <a:prstGeom prst="rect">
            <a:avLst/>
          </a:prstGeom>
          <a:noFill/>
          <a:ln>
            <a:noFill/>
          </a:ln>
        </p:spPr>
        <p:txBody>
          <a:bodyPr spcFirstLastPara="1" wrap="square" lIns="0" tIns="0" rIns="0" bIns="0" anchor="t" anchorCtr="0">
            <a:noAutofit/>
          </a:bodyPr>
          <a:lstStyle/>
          <a:p>
            <a:pPr algn="l">
              <a:lnSpc>
                <a:spcPct val="150000"/>
              </a:lnSpc>
              <a:buClr>
                <a:srgbClr val="000000"/>
              </a:buClr>
              <a:buSzPts val="1200"/>
            </a:pPr>
            <a:r>
              <a:rPr lang="en" sz="2933" b="1" u="sng" dirty="0">
                <a:solidFill>
                  <a:srgbClr val="58595B"/>
                </a:solidFill>
                <a:latin typeface="Arial"/>
                <a:ea typeface="Arial"/>
                <a:cs typeface="Arial"/>
                <a:sym typeface="Arial"/>
              </a:rPr>
              <a:t>Procedures</a:t>
            </a:r>
            <a:endParaRPr sz="2933" b="1" u="sng" dirty="0">
              <a:solidFill>
                <a:srgbClr val="58595B"/>
              </a:solidFill>
              <a:latin typeface="Arial"/>
              <a:ea typeface="Arial"/>
              <a:cs typeface="Arial"/>
              <a:sym typeface="Arial"/>
            </a:endParaRPr>
          </a:p>
          <a:p>
            <a:pPr algn="l">
              <a:lnSpc>
                <a:spcPct val="140000"/>
              </a:lnSpc>
              <a:spcBef>
                <a:spcPts val="800"/>
              </a:spcBef>
              <a:buClr>
                <a:srgbClr val="000000"/>
              </a:buClr>
              <a:buSzPts val="1000"/>
            </a:pPr>
            <a:r>
              <a:rPr lang="en" sz="2667" b="1" dirty="0">
                <a:solidFill>
                  <a:srgbClr val="58595B"/>
                </a:solidFill>
                <a:latin typeface="Arial"/>
                <a:ea typeface="Arial"/>
                <a:cs typeface="Arial"/>
                <a:sym typeface="Arial"/>
              </a:rPr>
              <a:t>Cardiology: </a:t>
            </a:r>
            <a:r>
              <a:rPr lang="en" sz="2667" dirty="0">
                <a:solidFill>
                  <a:srgbClr val="58595B"/>
                </a:solidFill>
                <a:latin typeface="Arial"/>
                <a:ea typeface="Arial"/>
                <a:cs typeface="Arial"/>
                <a:sym typeface="Arial"/>
              </a:rPr>
              <a:t>PCIs, Pacemaker-</a:t>
            </a:r>
            <a:br>
              <a:rPr lang="en" sz="2667" dirty="0">
                <a:solidFill>
                  <a:srgbClr val="58595B"/>
                </a:solidFill>
                <a:latin typeface="Arial"/>
                <a:ea typeface="Arial"/>
                <a:cs typeface="Arial"/>
                <a:sym typeface="Arial"/>
              </a:rPr>
            </a:br>
            <a:r>
              <a:rPr lang="en" sz="2667" dirty="0">
                <a:solidFill>
                  <a:srgbClr val="58595B"/>
                </a:solidFill>
                <a:latin typeface="Arial"/>
                <a:ea typeface="Arial"/>
                <a:cs typeface="Arial"/>
                <a:sym typeface="Arial"/>
              </a:rPr>
              <a:t>Defibrillator, CABG/Cardiac Valve</a:t>
            </a:r>
            <a:endParaRPr sz="2667" dirty="0">
              <a:solidFill>
                <a:srgbClr val="58595B"/>
              </a:solidFill>
              <a:latin typeface="Arial"/>
              <a:ea typeface="Arial"/>
              <a:cs typeface="Arial"/>
              <a:sym typeface="Arial"/>
            </a:endParaRPr>
          </a:p>
          <a:p>
            <a:pPr algn="l">
              <a:lnSpc>
                <a:spcPct val="140000"/>
              </a:lnSpc>
              <a:spcBef>
                <a:spcPts val="1333"/>
              </a:spcBef>
              <a:buClr>
                <a:srgbClr val="000000"/>
              </a:buClr>
              <a:buSzPts val="1000"/>
            </a:pPr>
            <a:r>
              <a:rPr lang="en" sz="2667" b="1" dirty="0">
                <a:solidFill>
                  <a:srgbClr val="58595B"/>
                </a:solidFill>
                <a:latin typeface="Arial"/>
                <a:ea typeface="Arial"/>
                <a:cs typeface="Arial"/>
                <a:sym typeface="Arial"/>
              </a:rPr>
              <a:t>GI: </a:t>
            </a:r>
            <a:r>
              <a:rPr lang="en" sz="2667" dirty="0">
                <a:solidFill>
                  <a:srgbClr val="58595B"/>
                </a:solidFill>
                <a:latin typeface="Arial"/>
                <a:ea typeface="Arial"/>
                <a:cs typeface="Arial"/>
                <a:sym typeface="Arial"/>
              </a:rPr>
              <a:t>Bariatric, Gall Bladder, </a:t>
            </a:r>
            <a:br>
              <a:rPr lang="en" sz="2667" dirty="0">
                <a:solidFill>
                  <a:srgbClr val="58595B"/>
                </a:solidFill>
                <a:latin typeface="Arial"/>
                <a:ea typeface="Arial"/>
                <a:cs typeface="Arial"/>
                <a:sym typeface="Arial"/>
              </a:rPr>
            </a:br>
            <a:r>
              <a:rPr lang="en" sz="2667" dirty="0">
                <a:solidFill>
                  <a:srgbClr val="58595B"/>
                </a:solidFill>
                <a:latin typeface="Arial"/>
                <a:ea typeface="Arial"/>
                <a:cs typeface="Arial"/>
                <a:sym typeface="Arial"/>
              </a:rPr>
              <a:t>Colonoscopy, Upper GI Endoscopy, </a:t>
            </a:r>
            <a:br>
              <a:rPr lang="en" sz="2667" dirty="0">
                <a:solidFill>
                  <a:srgbClr val="58595B"/>
                </a:solidFill>
                <a:latin typeface="Arial"/>
                <a:ea typeface="Arial"/>
                <a:cs typeface="Arial"/>
                <a:sym typeface="Arial"/>
              </a:rPr>
            </a:br>
            <a:r>
              <a:rPr lang="en" sz="2667" dirty="0">
                <a:solidFill>
                  <a:srgbClr val="58595B"/>
                </a:solidFill>
                <a:latin typeface="Arial"/>
                <a:ea typeface="Arial"/>
                <a:cs typeface="Arial"/>
                <a:sym typeface="Arial"/>
              </a:rPr>
              <a:t>Colorectal Resection</a:t>
            </a:r>
            <a:endParaRPr sz="2667" dirty="0">
              <a:solidFill>
                <a:srgbClr val="58595B"/>
              </a:solidFill>
              <a:latin typeface="Arial"/>
              <a:ea typeface="Arial"/>
              <a:cs typeface="Arial"/>
              <a:sym typeface="Arial"/>
            </a:endParaRPr>
          </a:p>
          <a:p>
            <a:pPr algn="l">
              <a:lnSpc>
                <a:spcPct val="140000"/>
              </a:lnSpc>
              <a:spcBef>
                <a:spcPts val="1333"/>
              </a:spcBef>
              <a:buClr>
                <a:srgbClr val="000000"/>
              </a:buClr>
              <a:buSzPts val="1000"/>
            </a:pPr>
            <a:r>
              <a:rPr lang="en" sz="2667" b="1" dirty="0">
                <a:solidFill>
                  <a:srgbClr val="58595B"/>
                </a:solidFill>
                <a:latin typeface="Arial"/>
                <a:ea typeface="Arial"/>
                <a:cs typeface="Arial"/>
                <a:sym typeface="Arial"/>
              </a:rPr>
              <a:t>Ortho: </a:t>
            </a:r>
            <a:r>
              <a:rPr lang="en" sz="2667" dirty="0">
                <a:solidFill>
                  <a:srgbClr val="58595B"/>
                </a:solidFill>
                <a:latin typeface="Arial"/>
                <a:ea typeface="Arial"/>
                <a:cs typeface="Arial"/>
                <a:sym typeface="Arial"/>
              </a:rPr>
              <a:t>Hip Replacement, Knee </a:t>
            </a:r>
            <a:br>
              <a:rPr lang="en" sz="2667" dirty="0">
                <a:solidFill>
                  <a:srgbClr val="58595B"/>
                </a:solidFill>
                <a:latin typeface="Arial"/>
                <a:ea typeface="Arial"/>
                <a:cs typeface="Arial"/>
                <a:sym typeface="Arial"/>
              </a:rPr>
            </a:br>
            <a:r>
              <a:rPr lang="en" sz="2667" dirty="0">
                <a:solidFill>
                  <a:srgbClr val="58595B"/>
                </a:solidFill>
                <a:latin typeface="Arial"/>
                <a:ea typeface="Arial"/>
                <a:cs typeface="Arial"/>
                <a:sym typeface="Arial"/>
              </a:rPr>
              <a:t>Replacement, Knee Arthroscopy, </a:t>
            </a:r>
            <a:br>
              <a:rPr lang="en" sz="2667" dirty="0">
                <a:solidFill>
                  <a:srgbClr val="58595B"/>
                </a:solidFill>
                <a:latin typeface="Arial"/>
                <a:ea typeface="Arial"/>
                <a:cs typeface="Arial"/>
                <a:sym typeface="Arial"/>
              </a:rPr>
            </a:br>
            <a:r>
              <a:rPr lang="en" sz="2667" dirty="0">
                <a:solidFill>
                  <a:srgbClr val="58595B"/>
                </a:solidFill>
                <a:latin typeface="Arial"/>
                <a:ea typeface="Arial"/>
                <a:cs typeface="Arial"/>
                <a:sym typeface="Arial"/>
              </a:rPr>
              <a:t>Shoulder Replacement, Lumbar </a:t>
            </a:r>
            <a:br>
              <a:rPr lang="en" sz="2667" dirty="0">
                <a:solidFill>
                  <a:srgbClr val="58595B"/>
                </a:solidFill>
                <a:latin typeface="Arial"/>
                <a:ea typeface="Arial"/>
                <a:cs typeface="Arial"/>
                <a:sym typeface="Arial"/>
              </a:rPr>
            </a:br>
            <a:r>
              <a:rPr lang="en" sz="2667" dirty="0">
                <a:solidFill>
                  <a:srgbClr val="58595B"/>
                </a:solidFill>
                <a:latin typeface="Arial"/>
                <a:ea typeface="Arial"/>
                <a:cs typeface="Arial"/>
                <a:sym typeface="Arial"/>
              </a:rPr>
              <a:t>Laminectomy, Lumbar Spine Fusion</a:t>
            </a:r>
            <a:endParaRPr sz="2667" dirty="0">
              <a:solidFill>
                <a:srgbClr val="58595B"/>
              </a:solidFill>
              <a:latin typeface="Arial"/>
              <a:ea typeface="Arial"/>
              <a:cs typeface="Arial"/>
              <a:sym typeface="Arial"/>
            </a:endParaRPr>
          </a:p>
          <a:p>
            <a:pPr algn="l">
              <a:lnSpc>
                <a:spcPct val="140000"/>
              </a:lnSpc>
              <a:spcBef>
                <a:spcPts val="1333"/>
              </a:spcBef>
              <a:buClr>
                <a:srgbClr val="000000"/>
              </a:buClr>
              <a:buSzPts val="1000"/>
            </a:pPr>
            <a:r>
              <a:rPr lang="en" sz="2667" b="1" dirty="0">
                <a:solidFill>
                  <a:srgbClr val="58595B"/>
                </a:solidFill>
                <a:latin typeface="Arial"/>
                <a:ea typeface="Arial"/>
                <a:cs typeface="Arial"/>
                <a:sym typeface="Arial"/>
              </a:rPr>
              <a:t>Ophthalmology: </a:t>
            </a:r>
            <a:r>
              <a:rPr lang="en" sz="2667" dirty="0">
                <a:solidFill>
                  <a:srgbClr val="58595B"/>
                </a:solidFill>
                <a:latin typeface="Arial"/>
                <a:ea typeface="Arial"/>
                <a:cs typeface="Arial"/>
                <a:sym typeface="Arial"/>
              </a:rPr>
              <a:t>Cataract Surgery</a:t>
            </a:r>
            <a:endParaRPr sz="3467" dirty="0"/>
          </a:p>
          <a:p>
            <a:pPr algn="l">
              <a:lnSpc>
                <a:spcPct val="140000"/>
              </a:lnSpc>
              <a:spcBef>
                <a:spcPts val="1333"/>
              </a:spcBef>
              <a:buClr>
                <a:srgbClr val="000000"/>
              </a:buClr>
              <a:buSzPts val="1000"/>
            </a:pPr>
            <a:r>
              <a:rPr lang="en" sz="2667" b="1" dirty="0">
                <a:solidFill>
                  <a:srgbClr val="58595B"/>
                </a:solidFill>
                <a:latin typeface="Arial"/>
                <a:ea typeface="Arial"/>
                <a:cs typeface="Arial"/>
                <a:sym typeface="Arial"/>
              </a:rPr>
              <a:t>Lung &amp; ENT: </a:t>
            </a:r>
            <a:r>
              <a:rPr lang="en" sz="2667" dirty="0">
                <a:solidFill>
                  <a:srgbClr val="58595B"/>
                </a:solidFill>
                <a:latin typeface="Arial"/>
                <a:ea typeface="Arial"/>
                <a:cs typeface="Arial"/>
                <a:sym typeface="Arial"/>
              </a:rPr>
              <a:t>Lung resection, </a:t>
            </a:r>
            <a:br>
              <a:rPr lang="en" sz="2667" dirty="0">
                <a:solidFill>
                  <a:srgbClr val="58595B"/>
                </a:solidFill>
                <a:latin typeface="Arial"/>
                <a:ea typeface="Arial"/>
                <a:cs typeface="Arial"/>
                <a:sym typeface="Arial"/>
              </a:rPr>
            </a:br>
            <a:r>
              <a:rPr lang="en" sz="2667" dirty="0">
                <a:solidFill>
                  <a:srgbClr val="58595B"/>
                </a:solidFill>
                <a:latin typeface="Arial"/>
                <a:ea typeface="Arial"/>
                <a:cs typeface="Arial"/>
                <a:sym typeface="Arial"/>
              </a:rPr>
              <a:t>Tonsillectomy</a:t>
            </a:r>
            <a:endParaRPr sz="2667" dirty="0">
              <a:solidFill>
                <a:srgbClr val="58595B"/>
              </a:solidFill>
              <a:latin typeface="Arial"/>
              <a:ea typeface="Arial"/>
              <a:cs typeface="Arial"/>
              <a:sym typeface="Arial"/>
            </a:endParaRPr>
          </a:p>
          <a:p>
            <a:pPr algn="l">
              <a:lnSpc>
                <a:spcPct val="140000"/>
              </a:lnSpc>
              <a:spcBef>
                <a:spcPts val="1333"/>
              </a:spcBef>
              <a:buClr>
                <a:srgbClr val="000000"/>
              </a:buClr>
              <a:buSzPts val="1000"/>
            </a:pPr>
            <a:r>
              <a:rPr lang="en" sz="2667" b="1" dirty="0">
                <a:solidFill>
                  <a:srgbClr val="58595B"/>
                </a:solidFill>
                <a:latin typeface="Arial"/>
                <a:ea typeface="Arial"/>
                <a:cs typeface="Arial"/>
                <a:sym typeface="Arial"/>
              </a:rPr>
              <a:t>Women’s Health: </a:t>
            </a:r>
            <a:r>
              <a:rPr lang="en" sz="2667" dirty="0">
                <a:solidFill>
                  <a:srgbClr val="58595B"/>
                </a:solidFill>
                <a:latin typeface="Arial"/>
                <a:ea typeface="Arial"/>
                <a:cs typeface="Arial"/>
                <a:sym typeface="Arial"/>
              </a:rPr>
              <a:t>Hysterectomy, </a:t>
            </a:r>
            <a:br>
              <a:rPr lang="en" sz="2667" dirty="0">
                <a:solidFill>
                  <a:srgbClr val="58595B"/>
                </a:solidFill>
                <a:latin typeface="Arial"/>
                <a:ea typeface="Arial"/>
                <a:cs typeface="Arial"/>
                <a:sym typeface="Arial"/>
              </a:rPr>
            </a:br>
            <a:r>
              <a:rPr lang="en" sz="2667" dirty="0">
                <a:solidFill>
                  <a:srgbClr val="58595B"/>
                </a:solidFill>
                <a:latin typeface="Arial"/>
                <a:ea typeface="Arial"/>
                <a:cs typeface="Arial"/>
                <a:sym typeface="Arial"/>
              </a:rPr>
              <a:t>Mastectomy, Breast Biopsy</a:t>
            </a:r>
            <a:endParaRPr sz="2667" dirty="0">
              <a:solidFill>
                <a:srgbClr val="58595B"/>
              </a:solidFill>
              <a:latin typeface="Arial"/>
              <a:ea typeface="Arial"/>
              <a:cs typeface="Arial"/>
              <a:sym typeface="Arial"/>
            </a:endParaRPr>
          </a:p>
          <a:p>
            <a:pPr algn="l">
              <a:lnSpc>
                <a:spcPct val="140000"/>
              </a:lnSpc>
              <a:spcBef>
                <a:spcPts val="1333"/>
              </a:spcBef>
              <a:buClr>
                <a:srgbClr val="000000"/>
              </a:buClr>
              <a:buSzPts val="1000"/>
            </a:pPr>
            <a:r>
              <a:rPr lang="en" sz="2667" b="1" dirty="0">
                <a:solidFill>
                  <a:srgbClr val="58595B"/>
                </a:solidFill>
                <a:latin typeface="Arial"/>
                <a:ea typeface="Arial"/>
                <a:cs typeface="Arial"/>
                <a:sym typeface="Arial"/>
              </a:rPr>
              <a:t>Men’s Health: </a:t>
            </a:r>
            <a:r>
              <a:rPr lang="en" sz="2667" dirty="0">
                <a:solidFill>
                  <a:srgbClr val="58595B"/>
                </a:solidFill>
                <a:latin typeface="Arial"/>
                <a:ea typeface="Arial"/>
                <a:cs typeface="Arial"/>
                <a:sym typeface="Arial"/>
              </a:rPr>
              <a:t>Prostatectomy, TURP</a:t>
            </a:r>
            <a:endParaRPr sz="2667" dirty="0">
              <a:solidFill>
                <a:srgbClr val="58595B"/>
              </a:solidFill>
              <a:latin typeface="Arial"/>
              <a:ea typeface="Arial"/>
              <a:cs typeface="Arial"/>
              <a:sym typeface="Arial"/>
            </a:endParaRPr>
          </a:p>
          <a:p>
            <a:pPr algn="l">
              <a:lnSpc>
                <a:spcPct val="140000"/>
              </a:lnSpc>
              <a:spcBef>
                <a:spcPts val="1333"/>
              </a:spcBef>
              <a:buClr>
                <a:srgbClr val="000000"/>
              </a:buClr>
              <a:buSzPts val="1000"/>
            </a:pPr>
            <a:endParaRPr sz="2133" dirty="0">
              <a:solidFill>
                <a:srgbClr val="58595B"/>
              </a:solidFill>
            </a:endParaRPr>
          </a:p>
          <a:p>
            <a:pPr algn="l">
              <a:spcBef>
                <a:spcPts val="2133"/>
              </a:spcBef>
              <a:buClr>
                <a:srgbClr val="000000"/>
              </a:buClr>
              <a:buSzPts val="1100"/>
            </a:pPr>
            <a:endParaRPr sz="2400" b="1" dirty="0">
              <a:solidFill>
                <a:srgbClr val="58595B"/>
              </a:solidFill>
              <a:latin typeface="Arial"/>
              <a:ea typeface="Arial"/>
              <a:cs typeface="Arial"/>
              <a:sym typeface="Arial"/>
            </a:endParaRPr>
          </a:p>
        </p:txBody>
      </p:sp>
      <p:pic>
        <p:nvPicPr>
          <p:cNvPr id="1347" name="Google Shape;1347;p129"/>
          <p:cNvPicPr preferRelativeResize="0"/>
          <p:nvPr/>
        </p:nvPicPr>
        <p:blipFill rotWithShape="1">
          <a:blip r:embed="rId3">
            <a:alphaModFix/>
          </a:blip>
          <a:srcRect/>
          <a:stretch/>
        </p:blipFill>
        <p:spPr>
          <a:xfrm flipH="1">
            <a:off x="7788671" y="2785107"/>
            <a:ext cx="8107357" cy="8145787"/>
          </a:xfrm>
          <a:prstGeom prst="rect">
            <a:avLst/>
          </a:prstGeom>
          <a:noFill/>
          <a:ln>
            <a:noFill/>
          </a:ln>
        </p:spPr>
      </p:pic>
      <p:sp>
        <p:nvSpPr>
          <p:cNvPr id="1348" name="Google Shape;1348;p129"/>
          <p:cNvSpPr txBox="1"/>
          <p:nvPr/>
        </p:nvSpPr>
        <p:spPr>
          <a:xfrm>
            <a:off x="17495077" y="2434597"/>
            <a:ext cx="5308000" cy="2563200"/>
          </a:xfrm>
          <a:prstGeom prst="rect">
            <a:avLst/>
          </a:prstGeom>
          <a:noFill/>
          <a:ln>
            <a:noFill/>
          </a:ln>
        </p:spPr>
        <p:txBody>
          <a:bodyPr spcFirstLastPara="1" wrap="square" lIns="0" tIns="0" rIns="0" bIns="0" anchor="t" anchorCtr="0">
            <a:noAutofit/>
          </a:bodyPr>
          <a:lstStyle/>
          <a:p>
            <a:pPr algn="l">
              <a:lnSpc>
                <a:spcPct val="150000"/>
              </a:lnSpc>
            </a:pPr>
            <a:r>
              <a:rPr lang="en" sz="2933" b="1" u="sng">
                <a:solidFill>
                  <a:srgbClr val="58595B"/>
                </a:solidFill>
                <a:latin typeface="Arial"/>
                <a:ea typeface="Arial"/>
                <a:cs typeface="Arial"/>
                <a:sym typeface="Arial"/>
              </a:rPr>
              <a:t>Chronic Conditions</a:t>
            </a:r>
            <a:r>
              <a:rPr lang="en" sz="2667">
                <a:solidFill>
                  <a:srgbClr val="58595B"/>
                </a:solidFill>
                <a:latin typeface="Arial"/>
                <a:ea typeface="Arial"/>
                <a:cs typeface="Arial"/>
                <a:sym typeface="Arial"/>
              </a:rPr>
              <a:t> </a:t>
            </a:r>
            <a:endParaRPr sz="2667">
              <a:solidFill>
                <a:srgbClr val="58595B"/>
              </a:solidFill>
              <a:latin typeface="Arial"/>
              <a:ea typeface="Arial"/>
              <a:cs typeface="Arial"/>
              <a:sym typeface="Arial"/>
            </a:endParaRPr>
          </a:p>
          <a:p>
            <a:pPr algn="l">
              <a:lnSpc>
                <a:spcPct val="140000"/>
              </a:lnSpc>
              <a:spcBef>
                <a:spcPts val="1333"/>
              </a:spcBef>
              <a:buClr>
                <a:srgbClr val="000000"/>
              </a:buClr>
              <a:buSzPts val="1000"/>
            </a:pPr>
            <a:r>
              <a:rPr lang="en" sz="2667">
                <a:solidFill>
                  <a:srgbClr val="58595B"/>
                </a:solidFill>
                <a:latin typeface="Arial"/>
                <a:ea typeface="Arial"/>
                <a:cs typeface="Arial"/>
                <a:sym typeface="Arial"/>
              </a:rPr>
              <a:t>Lung: Asthma, COPD</a:t>
            </a:r>
            <a:endParaRPr sz="3467"/>
          </a:p>
          <a:p>
            <a:pPr algn="l">
              <a:lnSpc>
                <a:spcPct val="140000"/>
              </a:lnSpc>
              <a:spcBef>
                <a:spcPts val="1333"/>
              </a:spcBef>
              <a:buClr>
                <a:srgbClr val="000000"/>
              </a:buClr>
              <a:buSzPts val="1000"/>
            </a:pPr>
            <a:r>
              <a:rPr lang="en" sz="2667">
                <a:solidFill>
                  <a:srgbClr val="58595B"/>
                </a:solidFill>
                <a:latin typeface="Arial"/>
                <a:ea typeface="Arial"/>
                <a:cs typeface="Arial"/>
                <a:sym typeface="Arial"/>
              </a:rPr>
              <a:t>Heart: Diabetes, CAD, </a:t>
            </a:r>
            <a:br>
              <a:rPr lang="en" sz="2667">
                <a:solidFill>
                  <a:srgbClr val="58595B"/>
                </a:solidFill>
                <a:latin typeface="Arial"/>
                <a:ea typeface="Arial"/>
                <a:cs typeface="Arial"/>
                <a:sym typeface="Arial"/>
              </a:rPr>
            </a:br>
            <a:r>
              <a:rPr lang="en" sz="2667">
                <a:solidFill>
                  <a:srgbClr val="58595B"/>
                </a:solidFill>
                <a:latin typeface="Arial"/>
                <a:ea typeface="Arial"/>
                <a:cs typeface="Arial"/>
                <a:sym typeface="Arial"/>
              </a:rPr>
              <a:t>Hypertension, CHF, </a:t>
            </a:r>
            <a:br>
              <a:rPr lang="en" sz="2667">
                <a:solidFill>
                  <a:srgbClr val="58595B"/>
                </a:solidFill>
                <a:latin typeface="Arial"/>
                <a:ea typeface="Arial"/>
                <a:cs typeface="Arial"/>
                <a:sym typeface="Arial"/>
              </a:rPr>
            </a:br>
            <a:r>
              <a:rPr lang="en" sz="2667">
                <a:solidFill>
                  <a:srgbClr val="58595B"/>
                </a:solidFill>
                <a:latin typeface="Arial"/>
                <a:ea typeface="Arial"/>
                <a:cs typeface="Arial"/>
                <a:sym typeface="Arial"/>
              </a:rPr>
              <a:t>Arrhythmias/Heart Block</a:t>
            </a:r>
            <a:endParaRPr sz="3467"/>
          </a:p>
          <a:p>
            <a:pPr algn="l">
              <a:lnSpc>
                <a:spcPct val="140000"/>
              </a:lnSpc>
              <a:spcBef>
                <a:spcPts val="1333"/>
              </a:spcBef>
              <a:buClr>
                <a:srgbClr val="000000"/>
              </a:buClr>
              <a:buSzPts val="1000"/>
            </a:pPr>
            <a:r>
              <a:rPr lang="en" sz="2667">
                <a:solidFill>
                  <a:srgbClr val="58595B"/>
                </a:solidFill>
                <a:latin typeface="Arial"/>
                <a:ea typeface="Arial"/>
                <a:cs typeface="Arial"/>
                <a:sym typeface="Arial"/>
              </a:rPr>
              <a:t>GI: GERD, Chron’s Disease,</a:t>
            </a:r>
            <a:br>
              <a:rPr lang="en" sz="2667">
                <a:solidFill>
                  <a:srgbClr val="58595B"/>
                </a:solidFill>
                <a:latin typeface="Arial"/>
                <a:ea typeface="Arial"/>
                <a:cs typeface="Arial"/>
                <a:sym typeface="Arial"/>
              </a:rPr>
            </a:br>
            <a:r>
              <a:rPr lang="en" sz="2667">
                <a:solidFill>
                  <a:srgbClr val="58595B"/>
                </a:solidFill>
                <a:latin typeface="Arial"/>
                <a:ea typeface="Arial"/>
                <a:cs typeface="Arial"/>
                <a:sym typeface="Arial"/>
              </a:rPr>
              <a:t> Diverticulitis</a:t>
            </a:r>
            <a:endParaRPr sz="3467"/>
          </a:p>
          <a:p>
            <a:pPr algn="l">
              <a:lnSpc>
                <a:spcPct val="140000"/>
              </a:lnSpc>
              <a:spcBef>
                <a:spcPts val="1333"/>
              </a:spcBef>
              <a:buClr>
                <a:srgbClr val="000000"/>
              </a:buClr>
              <a:buSzPts val="1000"/>
            </a:pPr>
            <a:r>
              <a:rPr lang="en" sz="2667">
                <a:solidFill>
                  <a:srgbClr val="58595B"/>
                </a:solidFill>
                <a:latin typeface="Arial"/>
                <a:ea typeface="Arial"/>
                <a:cs typeface="Arial"/>
                <a:sym typeface="Arial"/>
              </a:rPr>
              <a:t>Ortho: Low Back Pain, </a:t>
            </a:r>
            <a:br>
              <a:rPr lang="en" sz="2667">
                <a:solidFill>
                  <a:srgbClr val="58595B"/>
                </a:solidFill>
                <a:latin typeface="Arial"/>
                <a:ea typeface="Arial"/>
                <a:cs typeface="Arial"/>
                <a:sym typeface="Arial"/>
              </a:rPr>
            </a:br>
            <a:r>
              <a:rPr lang="en" sz="2667">
                <a:solidFill>
                  <a:srgbClr val="58595B"/>
                </a:solidFill>
                <a:latin typeface="Arial"/>
                <a:ea typeface="Arial"/>
                <a:cs typeface="Arial"/>
                <a:sym typeface="Arial"/>
              </a:rPr>
              <a:t>Osteoarthritis</a:t>
            </a:r>
            <a:endParaRPr sz="2667">
              <a:solidFill>
                <a:srgbClr val="58595B"/>
              </a:solidFill>
            </a:endParaRPr>
          </a:p>
          <a:p>
            <a:pPr algn="l">
              <a:lnSpc>
                <a:spcPct val="140000"/>
              </a:lnSpc>
              <a:spcBef>
                <a:spcPts val="1333"/>
              </a:spcBef>
              <a:buClr>
                <a:srgbClr val="000000"/>
              </a:buClr>
              <a:buSzPts val="1000"/>
            </a:pPr>
            <a:endParaRPr sz="2667">
              <a:solidFill>
                <a:srgbClr val="58595B"/>
              </a:solidFill>
            </a:endParaRPr>
          </a:p>
          <a:p>
            <a:pPr algn="l">
              <a:lnSpc>
                <a:spcPct val="160000"/>
              </a:lnSpc>
              <a:spcBef>
                <a:spcPts val="1333"/>
              </a:spcBef>
              <a:buClr>
                <a:srgbClr val="000000"/>
              </a:buClr>
              <a:buSzPts val="1200"/>
            </a:pPr>
            <a:r>
              <a:rPr lang="en" sz="2933" b="1" u="sng">
                <a:solidFill>
                  <a:srgbClr val="58595B"/>
                </a:solidFill>
              </a:rPr>
              <a:t>Maternity</a:t>
            </a:r>
            <a:endParaRPr sz="2933" b="1" u="sng">
              <a:solidFill>
                <a:srgbClr val="58595B"/>
              </a:solidFill>
            </a:endParaRPr>
          </a:p>
          <a:p>
            <a:pPr algn="l">
              <a:lnSpc>
                <a:spcPct val="140000"/>
              </a:lnSpc>
              <a:spcBef>
                <a:spcPts val="800"/>
              </a:spcBef>
              <a:buClr>
                <a:srgbClr val="000000"/>
              </a:buClr>
              <a:buSzPts val="1000"/>
            </a:pPr>
            <a:r>
              <a:rPr lang="en" sz="2667" b="1">
                <a:solidFill>
                  <a:srgbClr val="58595B"/>
                </a:solidFill>
              </a:rPr>
              <a:t>Mother: </a:t>
            </a:r>
            <a:r>
              <a:rPr lang="en" sz="2667">
                <a:solidFill>
                  <a:srgbClr val="58595B"/>
                </a:solidFill>
              </a:rPr>
              <a:t>Pregnancy, C-Section and </a:t>
            </a:r>
            <a:br>
              <a:rPr lang="en" sz="2667">
                <a:solidFill>
                  <a:srgbClr val="58595B"/>
                </a:solidFill>
              </a:rPr>
            </a:br>
            <a:r>
              <a:rPr lang="en" sz="2667">
                <a:solidFill>
                  <a:srgbClr val="58595B"/>
                </a:solidFill>
              </a:rPr>
              <a:t>Vaginal Delivery</a:t>
            </a:r>
            <a:endParaRPr sz="2667">
              <a:solidFill>
                <a:srgbClr val="58595B"/>
              </a:solidFill>
            </a:endParaRPr>
          </a:p>
          <a:p>
            <a:pPr algn="l">
              <a:lnSpc>
                <a:spcPct val="140000"/>
              </a:lnSpc>
              <a:spcBef>
                <a:spcPts val="1333"/>
              </a:spcBef>
              <a:buClr>
                <a:srgbClr val="000000"/>
              </a:buClr>
              <a:buSzPts val="1000"/>
            </a:pPr>
            <a:r>
              <a:rPr lang="en" sz="2667" b="1">
                <a:solidFill>
                  <a:srgbClr val="58595B"/>
                </a:solidFill>
              </a:rPr>
              <a:t>Baby: </a:t>
            </a:r>
            <a:r>
              <a:rPr lang="en" sz="2667">
                <a:solidFill>
                  <a:srgbClr val="58595B"/>
                </a:solidFill>
              </a:rPr>
              <a:t>Newborn</a:t>
            </a:r>
            <a:endParaRPr sz="2667">
              <a:solidFill>
                <a:srgbClr val="58595B"/>
              </a:solidFill>
            </a:endParaRPr>
          </a:p>
          <a:p>
            <a:pPr algn="l">
              <a:lnSpc>
                <a:spcPct val="140000"/>
              </a:lnSpc>
              <a:spcBef>
                <a:spcPts val="1333"/>
              </a:spcBef>
              <a:spcAft>
                <a:spcPts val="1333"/>
              </a:spcAft>
              <a:buClr>
                <a:srgbClr val="000000"/>
              </a:buClr>
              <a:buSzPts val="1000"/>
            </a:pPr>
            <a:endParaRPr sz="2133">
              <a:solidFill>
                <a:srgbClr val="58595B"/>
              </a:solidFill>
            </a:endParaRPr>
          </a:p>
        </p:txBody>
      </p:sp>
    </p:spTree>
    <p:extLst>
      <p:ext uri="{BB962C8B-B14F-4D97-AF65-F5344CB8AC3E}">
        <p14:creationId xmlns:p14="http://schemas.microsoft.com/office/powerpoint/2010/main" val="2794771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sp>
        <p:nvSpPr>
          <p:cNvPr id="1353" name="Google Shape;1353;p130"/>
          <p:cNvSpPr txBox="1">
            <a:spLocks noGrp="1"/>
          </p:cNvSpPr>
          <p:nvPr>
            <p:ph type="title"/>
          </p:nvPr>
        </p:nvSpPr>
        <p:spPr>
          <a:xfrm>
            <a:off x="1471693" y="383331"/>
            <a:ext cx="21464000" cy="1854400"/>
          </a:xfrm>
          <a:prstGeom prst="rect">
            <a:avLst/>
          </a:prstGeom>
          <a:noFill/>
          <a:ln>
            <a:noFill/>
          </a:ln>
        </p:spPr>
        <p:txBody>
          <a:bodyPr spcFirstLastPara="1" wrap="square" lIns="0" tIns="91400" rIns="0" bIns="91400" anchor="b" anchorCtr="0">
            <a:noAutofit/>
          </a:bodyPr>
          <a:lstStyle/>
          <a:p>
            <a:pPr>
              <a:buSzPts val="2700"/>
            </a:pPr>
            <a:r>
              <a:rPr lang="en"/>
              <a:t>Signify’s Commercial Episode Construction</a:t>
            </a:r>
            <a:endParaRPr/>
          </a:p>
        </p:txBody>
      </p:sp>
      <p:sp>
        <p:nvSpPr>
          <p:cNvPr id="1354" name="Google Shape;1354;p130"/>
          <p:cNvSpPr txBox="1">
            <a:spLocks noGrp="1"/>
          </p:cNvSpPr>
          <p:nvPr>
            <p:ph type="sldNum" idx="12"/>
          </p:nvPr>
        </p:nvSpPr>
        <p:spPr>
          <a:xfrm>
            <a:off x="21314979" y="12903328"/>
            <a:ext cx="2417600" cy="730400"/>
          </a:xfrm>
          <a:prstGeom prst="rect">
            <a:avLst/>
          </a:prstGeom>
          <a:noFill/>
          <a:ln>
            <a:noFill/>
          </a:ln>
        </p:spPr>
        <p:txBody>
          <a:bodyPr spcFirstLastPara="1" wrap="square" lIns="0" tIns="91400" rIns="0" bIns="91400" anchor="ctr" anchorCtr="0">
            <a:noAutofit/>
          </a:bodyPr>
          <a:lstStyle/>
          <a:p>
            <a:fld id="{00000000-1234-1234-1234-123412341234}" type="slidenum">
              <a:rPr lang="en"/>
              <a:pPr/>
              <a:t>14</a:t>
            </a:fld>
            <a:endParaRPr/>
          </a:p>
        </p:txBody>
      </p:sp>
      <p:sp>
        <p:nvSpPr>
          <p:cNvPr id="1355" name="Google Shape;1355;p130"/>
          <p:cNvSpPr txBox="1">
            <a:spLocks noGrp="1"/>
          </p:cNvSpPr>
          <p:nvPr>
            <p:ph type="body" idx="1"/>
          </p:nvPr>
        </p:nvSpPr>
        <p:spPr>
          <a:xfrm>
            <a:off x="1471693" y="2390067"/>
            <a:ext cx="21464000" cy="772000"/>
          </a:xfrm>
          <a:prstGeom prst="rect">
            <a:avLst/>
          </a:prstGeom>
          <a:noFill/>
          <a:ln>
            <a:noFill/>
          </a:ln>
        </p:spPr>
        <p:txBody>
          <a:bodyPr spcFirstLastPara="1" wrap="square" lIns="0" tIns="0" rIns="0" bIns="0" anchor="t" anchorCtr="0">
            <a:noAutofit/>
          </a:bodyPr>
          <a:lstStyle/>
          <a:p>
            <a:pPr marL="0" indent="0">
              <a:spcBef>
                <a:spcPts val="0"/>
              </a:spcBef>
            </a:pPr>
            <a:r>
              <a:rPr lang="en">
                <a:solidFill>
                  <a:srgbClr val="FFC000"/>
                </a:solidFill>
              </a:rPr>
              <a:t>Total Knee Replacement</a:t>
            </a:r>
            <a:endParaRPr>
              <a:solidFill>
                <a:srgbClr val="FFC000"/>
              </a:solidFill>
            </a:endParaRPr>
          </a:p>
        </p:txBody>
      </p:sp>
      <p:sp>
        <p:nvSpPr>
          <p:cNvPr id="1356" name="Google Shape;1356;p130"/>
          <p:cNvSpPr txBox="1"/>
          <p:nvPr/>
        </p:nvSpPr>
        <p:spPr>
          <a:xfrm>
            <a:off x="19071771" y="4450939"/>
            <a:ext cx="5121600" cy="5874400"/>
          </a:xfrm>
          <a:prstGeom prst="rect">
            <a:avLst/>
          </a:prstGeom>
          <a:noFill/>
          <a:ln>
            <a:noFill/>
          </a:ln>
        </p:spPr>
        <p:txBody>
          <a:bodyPr spcFirstLastPara="1" wrap="square" lIns="182867" tIns="91400" rIns="182867" bIns="91400" anchor="t" anchorCtr="0">
            <a:noAutofit/>
          </a:bodyPr>
          <a:lstStyle/>
          <a:p>
            <a:pPr algn="l">
              <a:lnSpc>
                <a:spcPct val="114000"/>
              </a:lnSpc>
              <a:buClr>
                <a:srgbClr val="58595B"/>
              </a:buClr>
              <a:buSzPts val="1200"/>
            </a:pPr>
            <a:r>
              <a:rPr lang="en" sz="3200">
                <a:solidFill>
                  <a:srgbClr val="58595B"/>
                </a:solidFill>
                <a:latin typeface="Arial"/>
                <a:ea typeface="Arial"/>
                <a:cs typeface="Arial"/>
                <a:sym typeface="Arial"/>
              </a:rPr>
              <a:t>Episodes look at all </a:t>
            </a:r>
            <a:r>
              <a:rPr lang="en" sz="3200" b="1" i="1">
                <a:solidFill>
                  <a:srgbClr val="FF0000"/>
                </a:solidFill>
                <a:latin typeface="Arial"/>
                <a:ea typeface="Arial"/>
                <a:cs typeface="Arial"/>
                <a:sym typeface="Arial"/>
              </a:rPr>
              <a:t>clinically related services </a:t>
            </a:r>
            <a:r>
              <a:rPr lang="en" sz="3200">
                <a:solidFill>
                  <a:srgbClr val="58595B"/>
                </a:solidFill>
                <a:latin typeface="Arial"/>
                <a:ea typeface="Arial"/>
                <a:cs typeface="Arial"/>
                <a:sym typeface="Arial"/>
              </a:rPr>
              <a:t>for a discrete condition/procedure for the entire continuum of care: management, surgery, ancillary, lab, pharmacy services for a given time frame</a:t>
            </a:r>
            <a:endParaRPr sz="3200">
              <a:solidFill>
                <a:srgbClr val="58595B"/>
              </a:solidFill>
              <a:latin typeface="Georgia"/>
              <a:ea typeface="Georgia"/>
              <a:cs typeface="Georgia"/>
              <a:sym typeface="Georgia"/>
            </a:endParaRPr>
          </a:p>
        </p:txBody>
      </p:sp>
      <p:grpSp>
        <p:nvGrpSpPr>
          <p:cNvPr id="1357" name="Google Shape;1357;p130"/>
          <p:cNvGrpSpPr/>
          <p:nvPr/>
        </p:nvGrpSpPr>
        <p:grpSpPr>
          <a:xfrm>
            <a:off x="901932" y="3325141"/>
            <a:ext cx="17885032" cy="8750587"/>
            <a:chOff x="1180165" y="1773064"/>
            <a:chExt cx="9127500" cy="4465800"/>
          </a:xfrm>
        </p:grpSpPr>
        <p:sp>
          <p:nvSpPr>
            <p:cNvPr id="1358" name="Google Shape;1358;p130"/>
            <p:cNvSpPr/>
            <p:nvPr/>
          </p:nvSpPr>
          <p:spPr>
            <a:xfrm>
              <a:off x="1180165" y="1773064"/>
              <a:ext cx="9127500" cy="4465800"/>
            </a:xfrm>
            <a:prstGeom prst="frame">
              <a:avLst>
                <a:gd name="adj1" fmla="val 3577"/>
              </a:avLst>
            </a:prstGeom>
            <a:solidFill>
              <a:srgbClr val="D9E7EC"/>
            </a:solidFill>
            <a:ln>
              <a:noFill/>
            </a:ln>
          </p:spPr>
          <p:txBody>
            <a:bodyPr spcFirstLastPara="1" wrap="square" lIns="182867" tIns="91400" rIns="182867" bIns="91400" anchor="ctr" anchorCtr="0">
              <a:noAutofit/>
            </a:bodyPr>
            <a:lstStyle/>
            <a:p>
              <a:pPr>
                <a:buClr>
                  <a:schemeClr val="dk1"/>
                </a:buClr>
                <a:buSzPts val="1400"/>
              </a:pPr>
              <a:endParaRPr sz="3733">
                <a:solidFill>
                  <a:schemeClr val="dk1"/>
                </a:solidFill>
                <a:latin typeface="Arial"/>
                <a:ea typeface="Arial"/>
                <a:cs typeface="Arial"/>
                <a:sym typeface="Arial"/>
              </a:endParaRPr>
            </a:p>
          </p:txBody>
        </p:sp>
        <p:grpSp>
          <p:nvGrpSpPr>
            <p:cNvPr id="1359" name="Google Shape;1359;p130"/>
            <p:cNvGrpSpPr/>
            <p:nvPr/>
          </p:nvGrpSpPr>
          <p:grpSpPr>
            <a:xfrm>
              <a:off x="1434293" y="2011486"/>
              <a:ext cx="8666074" cy="2950114"/>
              <a:chOff x="1434293" y="2011486"/>
              <a:chExt cx="8666074" cy="2950114"/>
            </a:xfrm>
          </p:grpSpPr>
          <p:cxnSp>
            <p:nvCxnSpPr>
              <p:cNvPr id="1360" name="Google Shape;1360;p130"/>
              <p:cNvCxnSpPr>
                <a:endCxn id="1361" idx="2"/>
              </p:cNvCxnSpPr>
              <p:nvPr/>
            </p:nvCxnSpPr>
            <p:spPr>
              <a:xfrm rot="10800000" flipH="1">
                <a:off x="5344296" y="3542784"/>
                <a:ext cx="3900" cy="600300"/>
              </a:xfrm>
              <a:prstGeom prst="straightConnector1">
                <a:avLst/>
              </a:prstGeom>
              <a:noFill/>
              <a:ln w="19050" cap="flat" cmpd="sng">
                <a:solidFill>
                  <a:srgbClr val="58595B"/>
                </a:solidFill>
                <a:prstDash val="dot"/>
                <a:round/>
                <a:headEnd type="none" w="sm" len="sm"/>
                <a:tailEnd type="none" w="sm" len="sm"/>
              </a:ln>
            </p:spPr>
          </p:cxnSp>
          <p:cxnSp>
            <p:nvCxnSpPr>
              <p:cNvPr id="1362" name="Google Shape;1362;p130"/>
              <p:cNvCxnSpPr/>
              <p:nvPr/>
            </p:nvCxnSpPr>
            <p:spPr>
              <a:xfrm rot="10800000" flipH="1">
                <a:off x="8918612" y="3554634"/>
                <a:ext cx="3900" cy="600000"/>
              </a:xfrm>
              <a:prstGeom prst="straightConnector1">
                <a:avLst/>
              </a:prstGeom>
              <a:noFill/>
              <a:ln w="19050" cap="flat" cmpd="sng">
                <a:solidFill>
                  <a:srgbClr val="58595B"/>
                </a:solidFill>
                <a:prstDash val="dot"/>
                <a:round/>
                <a:headEnd type="none" w="sm" len="sm"/>
                <a:tailEnd type="none" w="sm" len="sm"/>
              </a:ln>
            </p:spPr>
          </p:cxnSp>
          <p:cxnSp>
            <p:nvCxnSpPr>
              <p:cNvPr id="1363" name="Google Shape;1363;p130"/>
              <p:cNvCxnSpPr/>
              <p:nvPr/>
            </p:nvCxnSpPr>
            <p:spPr>
              <a:xfrm rot="10800000">
                <a:off x="2041242" y="3933707"/>
                <a:ext cx="0" cy="227400"/>
              </a:xfrm>
              <a:prstGeom prst="straightConnector1">
                <a:avLst/>
              </a:prstGeom>
              <a:noFill/>
              <a:ln w="19050" cap="flat" cmpd="sng">
                <a:solidFill>
                  <a:srgbClr val="14394A"/>
                </a:solidFill>
                <a:prstDash val="dot"/>
                <a:round/>
                <a:headEnd type="none" w="sm" len="sm"/>
                <a:tailEnd type="none" w="sm" len="sm"/>
              </a:ln>
            </p:spPr>
          </p:cxnSp>
          <p:cxnSp>
            <p:nvCxnSpPr>
              <p:cNvPr id="1364" name="Google Shape;1364;p130"/>
              <p:cNvCxnSpPr/>
              <p:nvPr/>
            </p:nvCxnSpPr>
            <p:spPr>
              <a:xfrm rot="10800000">
                <a:off x="4068287" y="3330725"/>
                <a:ext cx="0" cy="819000"/>
              </a:xfrm>
              <a:prstGeom prst="straightConnector1">
                <a:avLst/>
              </a:prstGeom>
              <a:noFill/>
              <a:ln w="19050" cap="flat" cmpd="sng">
                <a:solidFill>
                  <a:srgbClr val="003C4D"/>
                </a:solidFill>
                <a:prstDash val="dot"/>
                <a:round/>
                <a:headEnd type="none" w="sm" len="sm"/>
                <a:tailEnd type="none" w="sm" len="sm"/>
              </a:ln>
            </p:spPr>
          </p:cxnSp>
          <p:cxnSp>
            <p:nvCxnSpPr>
              <p:cNvPr id="1365" name="Google Shape;1365;p130"/>
              <p:cNvCxnSpPr/>
              <p:nvPr/>
            </p:nvCxnSpPr>
            <p:spPr>
              <a:xfrm rot="10800000">
                <a:off x="7049916" y="2350402"/>
                <a:ext cx="12300" cy="1784100"/>
              </a:xfrm>
              <a:prstGeom prst="straightConnector1">
                <a:avLst/>
              </a:prstGeom>
              <a:noFill/>
              <a:ln w="19050" cap="flat" cmpd="sng">
                <a:solidFill>
                  <a:srgbClr val="FF0000"/>
                </a:solidFill>
                <a:prstDash val="dot"/>
                <a:round/>
                <a:headEnd type="none" w="sm" len="sm"/>
                <a:tailEnd type="none" w="sm" len="sm"/>
              </a:ln>
            </p:spPr>
          </p:cxnSp>
          <p:cxnSp>
            <p:nvCxnSpPr>
              <p:cNvPr id="1366" name="Google Shape;1366;p130"/>
              <p:cNvCxnSpPr/>
              <p:nvPr/>
            </p:nvCxnSpPr>
            <p:spPr>
              <a:xfrm rot="10800000">
                <a:off x="7692965" y="3542151"/>
                <a:ext cx="0" cy="588300"/>
              </a:xfrm>
              <a:prstGeom prst="straightConnector1">
                <a:avLst/>
              </a:prstGeom>
              <a:noFill/>
              <a:ln w="19050" cap="flat" cmpd="sng">
                <a:solidFill>
                  <a:srgbClr val="92D050"/>
                </a:solidFill>
                <a:prstDash val="dot"/>
                <a:round/>
                <a:headEnd type="none" w="sm" len="sm"/>
                <a:tailEnd type="none" w="sm" len="sm"/>
              </a:ln>
            </p:spPr>
          </p:cxnSp>
          <p:cxnSp>
            <p:nvCxnSpPr>
              <p:cNvPr id="1367" name="Google Shape;1367;p130"/>
              <p:cNvCxnSpPr/>
              <p:nvPr/>
            </p:nvCxnSpPr>
            <p:spPr>
              <a:xfrm rot="10800000">
                <a:off x="9484203" y="3933505"/>
                <a:ext cx="0" cy="204600"/>
              </a:xfrm>
              <a:prstGeom prst="straightConnector1">
                <a:avLst/>
              </a:prstGeom>
              <a:noFill/>
              <a:ln w="19050" cap="flat" cmpd="sng">
                <a:solidFill>
                  <a:srgbClr val="14394A"/>
                </a:solidFill>
                <a:prstDash val="dot"/>
                <a:round/>
                <a:headEnd type="none" w="sm" len="sm"/>
                <a:tailEnd type="none" w="sm" len="sm"/>
              </a:ln>
            </p:spPr>
          </p:cxnSp>
          <p:cxnSp>
            <p:nvCxnSpPr>
              <p:cNvPr id="1368" name="Google Shape;1368;p130"/>
              <p:cNvCxnSpPr/>
              <p:nvPr/>
            </p:nvCxnSpPr>
            <p:spPr>
              <a:xfrm rot="10800000">
                <a:off x="2745904" y="2958861"/>
                <a:ext cx="0" cy="1188000"/>
              </a:xfrm>
              <a:prstGeom prst="straightConnector1">
                <a:avLst/>
              </a:prstGeom>
              <a:noFill/>
              <a:ln w="19050" cap="flat" cmpd="sng">
                <a:solidFill>
                  <a:srgbClr val="4C858E"/>
                </a:solidFill>
                <a:prstDash val="dot"/>
                <a:round/>
                <a:headEnd type="none" w="sm" len="sm"/>
                <a:tailEnd type="none" w="sm" len="sm"/>
              </a:ln>
            </p:spPr>
          </p:cxnSp>
          <p:cxnSp>
            <p:nvCxnSpPr>
              <p:cNvPr id="1369" name="Google Shape;1369;p130"/>
              <p:cNvCxnSpPr/>
              <p:nvPr/>
            </p:nvCxnSpPr>
            <p:spPr>
              <a:xfrm rot="10800000">
                <a:off x="6268374" y="2959606"/>
                <a:ext cx="0" cy="1188000"/>
              </a:xfrm>
              <a:prstGeom prst="straightConnector1">
                <a:avLst/>
              </a:prstGeom>
              <a:noFill/>
              <a:ln w="19050" cap="flat" cmpd="sng">
                <a:solidFill>
                  <a:srgbClr val="4C858E"/>
                </a:solidFill>
                <a:prstDash val="dot"/>
                <a:round/>
                <a:headEnd type="none" w="sm" len="sm"/>
                <a:tailEnd type="none" w="sm" len="sm"/>
              </a:ln>
            </p:spPr>
          </p:cxnSp>
          <p:cxnSp>
            <p:nvCxnSpPr>
              <p:cNvPr id="1370" name="Google Shape;1370;p130"/>
              <p:cNvCxnSpPr/>
              <p:nvPr/>
            </p:nvCxnSpPr>
            <p:spPr>
              <a:xfrm rot="10800000">
                <a:off x="8228385" y="2973106"/>
                <a:ext cx="0" cy="1188000"/>
              </a:xfrm>
              <a:prstGeom prst="straightConnector1">
                <a:avLst/>
              </a:prstGeom>
              <a:noFill/>
              <a:ln w="19050" cap="flat" cmpd="sng">
                <a:solidFill>
                  <a:srgbClr val="4C858E"/>
                </a:solidFill>
                <a:prstDash val="dot"/>
                <a:round/>
                <a:headEnd type="none" w="sm" len="sm"/>
                <a:tailEnd type="none" w="sm" len="sm"/>
              </a:ln>
            </p:spPr>
          </p:cxnSp>
          <p:sp>
            <p:nvSpPr>
              <p:cNvPr id="1371" name="Google Shape;1371;p130"/>
              <p:cNvSpPr/>
              <p:nvPr/>
            </p:nvSpPr>
            <p:spPr>
              <a:xfrm>
                <a:off x="8415780" y="4142555"/>
                <a:ext cx="1478100" cy="796500"/>
              </a:xfrm>
              <a:prstGeom prst="homePlate">
                <a:avLst>
                  <a:gd name="adj" fmla="val 50000"/>
                </a:avLst>
              </a:prstGeom>
              <a:solidFill>
                <a:srgbClr val="58595B"/>
              </a:solidFill>
              <a:ln w="12700" cap="flat" cmpd="sng">
                <a:solidFill>
                  <a:schemeClr val="lt1"/>
                </a:solidFill>
                <a:prstDash val="solid"/>
                <a:miter lim="800000"/>
                <a:headEnd type="none" w="sm" len="sm"/>
                <a:tailEnd type="none" w="sm" len="sm"/>
              </a:ln>
            </p:spPr>
            <p:txBody>
              <a:bodyPr spcFirstLastPara="1" wrap="square" lIns="182867" tIns="91400" rIns="182867" bIns="91400" anchor="ctr" anchorCtr="0">
                <a:noAutofit/>
              </a:bodyPr>
              <a:lstStyle/>
              <a:p>
                <a:pPr>
                  <a:buClr>
                    <a:schemeClr val="lt1"/>
                  </a:buClr>
                  <a:buSzPts val="800"/>
                </a:pPr>
                <a:r>
                  <a:rPr lang="en" sz="2133">
                    <a:solidFill>
                      <a:schemeClr val="lt1"/>
                    </a:solidFill>
                    <a:latin typeface="Arial"/>
                    <a:ea typeface="Arial"/>
                    <a:cs typeface="Arial"/>
                    <a:sym typeface="Arial"/>
                  </a:rPr>
                  <a:t>     </a:t>
                </a:r>
                <a:endParaRPr sz="3733">
                  <a:solidFill>
                    <a:schemeClr val="dk1"/>
                  </a:solidFill>
                  <a:latin typeface="Calibri"/>
                  <a:ea typeface="Calibri"/>
                  <a:cs typeface="Calibri"/>
                  <a:sym typeface="Calibri"/>
                </a:endParaRPr>
              </a:p>
            </p:txBody>
          </p:sp>
          <p:sp>
            <p:nvSpPr>
              <p:cNvPr id="1372" name="Google Shape;1372;p130"/>
              <p:cNvSpPr/>
              <p:nvPr/>
            </p:nvSpPr>
            <p:spPr>
              <a:xfrm>
                <a:off x="7809315" y="4142556"/>
                <a:ext cx="958200" cy="796500"/>
              </a:xfrm>
              <a:prstGeom prst="homePlate">
                <a:avLst>
                  <a:gd name="adj" fmla="val 50000"/>
                </a:avLst>
              </a:prstGeom>
              <a:solidFill>
                <a:schemeClr val="dk2"/>
              </a:solidFill>
              <a:ln w="12700" cap="flat" cmpd="sng">
                <a:solidFill>
                  <a:schemeClr val="lt1"/>
                </a:solidFill>
                <a:prstDash val="solid"/>
                <a:miter lim="800000"/>
                <a:headEnd type="none" w="sm" len="sm"/>
                <a:tailEnd type="none" w="sm" len="sm"/>
              </a:ln>
            </p:spPr>
            <p:txBody>
              <a:bodyPr spcFirstLastPara="1" wrap="square" lIns="182867" tIns="91400" rIns="182867" bIns="91400" anchor="ctr" anchorCtr="0">
                <a:noAutofit/>
              </a:bodyPr>
              <a:lstStyle/>
              <a:p>
                <a:pPr>
                  <a:buClr>
                    <a:schemeClr val="dk1"/>
                  </a:buClr>
                  <a:buSzPts val="800"/>
                </a:pPr>
                <a:endParaRPr sz="2133">
                  <a:solidFill>
                    <a:schemeClr val="lt1"/>
                  </a:solidFill>
                  <a:latin typeface="Arial"/>
                  <a:ea typeface="Arial"/>
                  <a:cs typeface="Arial"/>
                  <a:sym typeface="Arial"/>
                </a:endParaRPr>
              </a:p>
            </p:txBody>
          </p:sp>
          <p:sp>
            <p:nvSpPr>
              <p:cNvPr id="1373" name="Google Shape;1373;p130"/>
              <p:cNvSpPr/>
              <p:nvPr/>
            </p:nvSpPr>
            <p:spPr>
              <a:xfrm>
                <a:off x="7256951" y="4142583"/>
                <a:ext cx="1030200" cy="796500"/>
              </a:xfrm>
              <a:prstGeom prst="homePlate">
                <a:avLst>
                  <a:gd name="adj" fmla="val 50000"/>
                </a:avLst>
              </a:prstGeom>
              <a:solidFill>
                <a:srgbClr val="92D050"/>
              </a:solidFill>
              <a:ln w="12700" cap="flat" cmpd="sng">
                <a:solidFill>
                  <a:srgbClr val="92D050"/>
                </a:solidFill>
                <a:prstDash val="solid"/>
                <a:miter lim="800000"/>
                <a:headEnd type="none" w="sm" len="sm"/>
                <a:tailEnd type="none" w="sm" len="sm"/>
              </a:ln>
            </p:spPr>
            <p:txBody>
              <a:bodyPr spcFirstLastPara="1" wrap="square" lIns="182867" tIns="91400" rIns="182867" bIns="91400" anchor="ctr" anchorCtr="0">
                <a:noAutofit/>
              </a:bodyPr>
              <a:lstStyle/>
              <a:p>
                <a:pPr>
                  <a:buClr>
                    <a:schemeClr val="dk1"/>
                  </a:buClr>
                  <a:buSzPts val="800"/>
                </a:pPr>
                <a:endParaRPr sz="2133">
                  <a:solidFill>
                    <a:schemeClr val="lt1"/>
                  </a:solidFill>
                  <a:latin typeface="Arial"/>
                  <a:ea typeface="Arial"/>
                  <a:cs typeface="Arial"/>
                  <a:sym typeface="Arial"/>
                </a:endParaRPr>
              </a:p>
            </p:txBody>
          </p:sp>
          <p:sp>
            <p:nvSpPr>
              <p:cNvPr id="1374" name="Google Shape;1374;p130"/>
              <p:cNvSpPr/>
              <p:nvPr/>
            </p:nvSpPr>
            <p:spPr>
              <a:xfrm>
                <a:off x="6576296" y="4144590"/>
                <a:ext cx="1124400" cy="797100"/>
              </a:xfrm>
              <a:prstGeom prst="homePlate">
                <a:avLst>
                  <a:gd name="adj" fmla="val 50000"/>
                </a:avLst>
              </a:prstGeom>
              <a:solidFill>
                <a:srgbClr val="FF0000"/>
              </a:solidFill>
              <a:ln w="12700" cap="flat" cmpd="sng">
                <a:solidFill>
                  <a:schemeClr val="lt1"/>
                </a:solidFill>
                <a:prstDash val="solid"/>
                <a:miter lim="800000"/>
                <a:headEnd type="none" w="sm" len="sm"/>
                <a:tailEnd type="none" w="sm" len="sm"/>
              </a:ln>
            </p:spPr>
            <p:txBody>
              <a:bodyPr spcFirstLastPara="1" wrap="square" lIns="182867" tIns="91400" rIns="182867" bIns="91400" anchor="ctr" anchorCtr="0">
                <a:noAutofit/>
              </a:bodyPr>
              <a:lstStyle/>
              <a:p>
                <a:pPr>
                  <a:buClr>
                    <a:schemeClr val="dk1"/>
                  </a:buClr>
                  <a:buSzPts val="800"/>
                </a:pPr>
                <a:endParaRPr sz="2133">
                  <a:solidFill>
                    <a:schemeClr val="lt1"/>
                  </a:solidFill>
                  <a:latin typeface="Arial"/>
                  <a:ea typeface="Arial"/>
                  <a:cs typeface="Arial"/>
                  <a:sym typeface="Arial"/>
                </a:endParaRPr>
              </a:p>
            </p:txBody>
          </p:sp>
          <p:sp>
            <p:nvSpPr>
              <p:cNvPr id="1375" name="Google Shape;1375;p130"/>
              <p:cNvSpPr/>
              <p:nvPr/>
            </p:nvSpPr>
            <p:spPr>
              <a:xfrm>
                <a:off x="5838419" y="4146357"/>
                <a:ext cx="1184400" cy="801300"/>
              </a:xfrm>
              <a:prstGeom prst="homePlate">
                <a:avLst>
                  <a:gd name="adj" fmla="val 50000"/>
                </a:avLst>
              </a:prstGeom>
              <a:solidFill>
                <a:schemeClr val="dk2"/>
              </a:solidFill>
              <a:ln w="12700" cap="flat" cmpd="sng">
                <a:solidFill>
                  <a:schemeClr val="lt1"/>
                </a:solidFill>
                <a:prstDash val="solid"/>
                <a:miter lim="800000"/>
                <a:headEnd type="none" w="sm" len="sm"/>
                <a:tailEnd type="none" w="sm" len="sm"/>
              </a:ln>
            </p:spPr>
            <p:txBody>
              <a:bodyPr spcFirstLastPara="1" wrap="square" lIns="182867" tIns="91400" rIns="182867" bIns="91400" anchor="ctr" anchorCtr="0">
                <a:noAutofit/>
              </a:bodyPr>
              <a:lstStyle/>
              <a:p>
                <a:pPr>
                  <a:buClr>
                    <a:schemeClr val="dk1"/>
                  </a:buClr>
                  <a:buSzPts val="800"/>
                </a:pPr>
                <a:endParaRPr sz="2133">
                  <a:solidFill>
                    <a:schemeClr val="lt1"/>
                  </a:solidFill>
                  <a:latin typeface="Arial"/>
                  <a:ea typeface="Arial"/>
                  <a:cs typeface="Arial"/>
                  <a:sym typeface="Arial"/>
                </a:endParaRPr>
              </a:p>
            </p:txBody>
          </p:sp>
          <p:sp>
            <p:nvSpPr>
              <p:cNvPr id="1376" name="Google Shape;1376;p130"/>
              <p:cNvSpPr/>
              <p:nvPr/>
            </p:nvSpPr>
            <p:spPr>
              <a:xfrm>
                <a:off x="4729671" y="4155341"/>
                <a:ext cx="1478100" cy="792300"/>
              </a:xfrm>
              <a:prstGeom prst="homePlate">
                <a:avLst>
                  <a:gd name="adj" fmla="val 50000"/>
                </a:avLst>
              </a:prstGeom>
              <a:solidFill>
                <a:srgbClr val="58595B"/>
              </a:solidFill>
              <a:ln w="12700" cap="flat" cmpd="sng">
                <a:solidFill>
                  <a:schemeClr val="lt1"/>
                </a:solidFill>
                <a:prstDash val="solid"/>
                <a:miter lim="800000"/>
                <a:headEnd type="none" w="sm" len="sm"/>
                <a:tailEnd type="none" w="sm" len="sm"/>
              </a:ln>
            </p:spPr>
            <p:txBody>
              <a:bodyPr spcFirstLastPara="1" wrap="square" lIns="182867" tIns="91400" rIns="182867" bIns="91400" anchor="ctr" anchorCtr="0">
                <a:noAutofit/>
              </a:bodyPr>
              <a:lstStyle/>
              <a:p>
                <a:pPr>
                  <a:buClr>
                    <a:schemeClr val="lt1"/>
                  </a:buClr>
                  <a:buSzPts val="800"/>
                </a:pPr>
                <a:r>
                  <a:rPr lang="en" sz="2133">
                    <a:solidFill>
                      <a:schemeClr val="lt1"/>
                    </a:solidFill>
                    <a:latin typeface="Arial"/>
                    <a:ea typeface="Arial"/>
                    <a:cs typeface="Arial"/>
                    <a:sym typeface="Arial"/>
                  </a:rPr>
                  <a:t> </a:t>
                </a:r>
                <a:endParaRPr sz="3733">
                  <a:solidFill>
                    <a:schemeClr val="dk1"/>
                  </a:solidFill>
                  <a:latin typeface="Calibri"/>
                  <a:ea typeface="Calibri"/>
                  <a:cs typeface="Calibri"/>
                  <a:sym typeface="Calibri"/>
                </a:endParaRPr>
              </a:p>
            </p:txBody>
          </p:sp>
          <p:sp>
            <p:nvSpPr>
              <p:cNvPr id="1377" name="Google Shape;1377;p130"/>
              <p:cNvSpPr txBox="1"/>
              <p:nvPr/>
            </p:nvSpPr>
            <p:spPr>
              <a:xfrm>
                <a:off x="7333883" y="3192936"/>
                <a:ext cx="672000" cy="276900"/>
              </a:xfrm>
              <a:prstGeom prst="rect">
                <a:avLst/>
              </a:prstGeom>
              <a:noFill/>
              <a:ln>
                <a:noFill/>
              </a:ln>
            </p:spPr>
            <p:txBody>
              <a:bodyPr spcFirstLastPara="1" wrap="square" lIns="0" tIns="0" rIns="0" bIns="0" anchor="ctr" anchorCtr="0">
                <a:noAutofit/>
              </a:bodyPr>
              <a:lstStyle/>
              <a:p>
                <a:pPr>
                  <a:buClr>
                    <a:srgbClr val="F89C20"/>
                  </a:buClr>
                  <a:buSzPts val="700"/>
                </a:pPr>
                <a:r>
                  <a:rPr lang="en" sz="2133" b="1">
                    <a:solidFill>
                      <a:srgbClr val="92D050"/>
                    </a:solidFill>
                    <a:latin typeface="Arial"/>
                    <a:ea typeface="Arial"/>
                    <a:cs typeface="Arial"/>
                    <a:sym typeface="Arial"/>
                  </a:rPr>
                  <a:t>Pharmacy c</a:t>
                </a:r>
                <a:r>
                  <a:rPr lang="en" sz="2133" b="1">
                    <a:solidFill>
                      <a:srgbClr val="92D050"/>
                    </a:solidFill>
                  </a:rPr>
                  <a:t>ost</a:t>
                </a:r>
                <a:endParaRPr sz="4000">
                  <a:solidFill>
                    <a:srgbClr val="92D050"/>
                  </a:solidFill>
                  <a:latin typeface="Arial"/>
                  <a:ea typeface="Arial"/>
                  <a:cs typeface="Arial"/>
                  <a:sym typeface="Arial"/>
                </a:endParaRPr>
              </a:p>
            </p:txBody>
          </p:sp>
          <p:sp>
            <p:nvSpPr>
              <p:cNvPr id="1378" name="Google Shape;1378;p130"/>
              <p:cNvSpPr/>
              <p:nvPr/>
            </p:nvSpPr>
            <p:spPr>
              <a:xfrm>
                <a:off x="3308314" y="4155647"/>
                <a:ext cx="1956000" cy="797100"/>
              </a:xfrm>
              <a:prstGeom prst="homePlate">
                <a:avLst>
                  <a:gd name="adj" fmla="val 50000"/>
                </a:avLst>
              </a:prstGeom>
              <a:solidFill>
                <a:srgbClr val="003C4D"/>
              </a:solidFill>
              <a:ln w="12700" cap="flat" cmpd="sng">
                <a:solidFill>
                  <a:schemeClr val="lt1"/>
                </a:solidFill>
                <a:prstDash val="solid"/>
                <a:miter lim="800000"/>
                <a:headEnd type="none" w="sm" len="sm"/>
                <a:tailEnd type="none" w="sm" len="sm"/>
              </a:ln>
            </p:spPr>
            <p:txBody>
              <a:bodyPr spcFirstLastPara="1" wrap="square" lIns="182867" tIns="91400" rIns="182867" bIns="91400" anchor="ctr" anchorCtr="0">
                <a:noAutofit/>
              </a:bodyPr>
              <a:lstStyle/>
              <a:p>
                <a:pPr>
                  <a:buClr>
                    <a:schemeClr val="lt1"/>
                  </a:buClr>
                  <a:buSzPts val="800"/>
                </a:pPr>
                <a:r>
                  <a:rPr lang="en" sz="2133" b="1">
                    <a:solidFill>
                      <a:schemeClr val="lt1"/>
                    </a:solidFill>
                  </a:rPr>
                  <a:t>Total Knee Replacement Procedure</a:t>
                </a:r>
                <a:endParaRPr sz="3733">
                  <a:solidFill>
                    <a:schemeClr val="dk1"/>
                  </a:solidFill>
                  <a:latin typeface="Calibri"/>
                  <a:ea typeface="Calibri"/>
                  <a:cs typeface="Calibri"/>
                  <a:sym typeface="Calibri"/>
                </a:endParaRPr>
              </a:p>
            </p:txBody>
          </p:sp>
          <p:sp>
            <p:nvSpPr>
              <p:cNvPr id="1379" name="Google Shape;1379;p130"/>
              <p:cNvSpPr/>
              <p:nvPr/>
            </p:nvSpPr>
            <p:spPr>
              <a:xfrm>
                <a:off x="2042272" y="4176200"/>
                <a:ext cx="1668000" cy="785400"/>
              </a:xfrm>
              <a:prstGeom prst="homePlate">
                <a:avLst>
                  <a:gd name="adj" fmla="val 50000"/>
                </a:avLst>
              </a:prstGeom>
              <a:solidFill>
                <a:schemeClr val="dk2"/>
              </a:solidFill>
              <a:ln w="12700" cap="flat" cmpd="sng">
                <a:solidFill>
                  <a:schemeClr val="lt1"/>
                </a:solidFill>
                <a:prstDash val="solid"/>
                <a:miter lim="800000"/>
                <a:headEnd type="none" w="sm" len="sm"/>
                <a:tailEnd type="none" w="sm" len="sm"/>
              </a:ln>
            </p:spPr>
            <p:txBody>
              <a:bodyPr spcFirstLastPara="1" wrap="square" lIns="182867" tIns="91400" rIns="182867" bIns="91400" anchor="ctr" anchorCtr="0">
                <a:noAutofit/>
              </a:bodyPr>
              <a:lstStyle/>
              <a:p>
                <a:pPr>
                  <a:buClr>
                    <a:schemeClr val="dk1"/>
                  </a:buClr>
                  <a:buSzPts val="800"/>
                </a:pPr>
                <a:r>
                  <a:rPr lang="en" sz="1867" b="1">
                    <a:solidFill>
                      <a:schemeClr val="dk1"/>
                    </a:solidFill>
                    <a:latin typeface="Arial"/>
                    <a:ea typeface="Arial"/>
                    <a:cs typeface="Arial"/>
                    <a:sym typeface="Arial"/>
                  </a:rPr>
                  <a:t>30 DAY LOOK BACK</a:t>
                </a:r>
                <a:endParaRPr sz="3467">
                  <a:solidFill>
                    <a:schemeClr val="dk1"/>
                  </a:solidFill>
                  <a:latin typeface="Calibri"/>
                  <a:ea typeface="Calibri"/>
                  <a:cs typeface="Calibri"/>
                  <a:sym typeface="Calibri"/>
                </a:endParaRPr>
              </a:p>
            </p:txBody>
          </p:sp>
          <p:sp>
            <p:nvSpPr>
              <p:cNvPr id="1380" name="Google Shape;1380;p130"/>
              <p:cNvSpPr txBox="1"/>
              <p:nvPr/>
            </p:nvSpPr>
            <p:spPr>
              <a:xfrm>
                <a:off x="2144435" y="2599821"/>
                <a:ext cx="1218900" cy="276900"/>
              </a:xfrm>
              <a:prstGeom prst="rect">
                <a:avLst/>
              </a:prstGeom>
              <a:noFill/>
              <a:ln>
                <a:noFill/>
              </a:ln>
            </p:spPr>
            <p:txBody>
              <a:bodyPr spcFirstLastPara="1" wrap="square" lIns="0" tIns="0" rIns="0" bIns="0" anchor="ctr" anchorCtr="0">
                <a:noAutofit/>
              </a:bodyPr>
              <a:lstStyle/>
              <a:p>
                <a:pPr>
                  <a:buClr>
                    <a:srgbClr val="456C77"/>
                  </a:buClr>
                  <a:buSzPts val="700"/>
                </a:pPr>
                <a:r>
                  <a:rPr lang="en" sz="2133" b="1">
                    <a:solidFill>
                      <a:schemeClr val="dk2"/>
                    </a:solidFill>
                  </a:rPr>
                  <a:t>Pre-Op Visit with PCP</a:t>
                </a:r>
                <a:endParaRPr sz="4000">
                  <a:solidFill>
                    <a:schemeClr val="dk2"/>
                  </a:solidFill>
                  <a:latin typeface="Arial"/>
                  <a:ea typeface="Arial"/>
                  <a:cs typeface="Arial"/>
                  <a:sym typeface="Arial"/>
                </a:endParaRPr>
              </a:p>
            </p:txBody>
          </p:sp>
          <p:sp>
            <p:nvSpPr>
              <p:cNvPr id="1381" name="Google Shape;1381;p130"/>
              <p:cNvSpPr txBox="1"/>
              <p:nvPr/>
            </p:nvSpPr>
            <p:spPr>
              <a:xfrm>
                <a:off x="7629212" y="2609469"/>
                <a:ext cx="1207800" cy="276900"/>
              </a:xfrm>
              <a:prstGeom prst="rect">
                <a:avLst/>
              </a:prstGeom>
              <a:noFill/>
              <a:ln>
                <a:noFill/>
              </a:ln>
            </p:spPr>
            <p:txBody>
              <a:bodyPr spcFirstLastPara="1" wrap="square" lIns="0" tIns="0" rIns="0" bIns="0" anchor="ctr" anchorCtr="0">
                <a:noAutofit/>
              </a:bodyPr>
              <a:lstStyle/>
              <a:p>
                <a:pPr>
                  <a:buClr>
                    <a:srgbClr val="456C77"/>
                  </a:buClr>
                  <a:buSzPts val="700"/>
                </a:pPr>
                <a:r>
                  <a:rPr lang="en" sz="2133" b="1">
                    <a:solidFill>
                      <a:schemeClr val="dk2"/>
                    </a:solidFill>
                    <a:latin typeface="Arial"/>
                    <a:ea typeface="Arial"/>
                    <a:cs typeface="Arial"/>
                    <a:sym typeface="Arial"/>
                  </a:rPr>
                  <a:t>Claims for typical care and services</a:t>
                </a:r>
                <a:endParaRPr sz="4000">
                  <a:solidFill>
                    <a:schemeClr val="dk2"/>
                  </a:solidFill>
                  <a:latin typeface="Arial"/>
                  <a:ea typeface="Arial"/>
                  <a:cs typeface="Arial"/>
                  <a:sym typeface="Arial"/>
                </a:endParaRPr>
              </a:p>
            </p:txBody>
          </p:sp>
          <p:sp>
            <p:nvSpPr>
              <p:cNvPr id="1382" name="Google Shape;1382;p130"/>
              <p:cNvSpPr txBox="1"/>
              <p:nvPr/>
            </p:nvSpPr>
            <p:spPr>
              <a:xfrm>
                <a:off x="5684201" y="2600384"/>
                <a:ext cx="1175400" cy="276900"/>
              </a:xfrm>
              <a:prstGeom prst="rect">
                <a:avLst/>
              </a:prstGeom>
              <a:noFill/>
              <a:ln>
                <a:noFill/>
              </a:ln>
            </p:spPr>
            <p:txBody>
              <a:bodyPr spcFirstLastPara="1" wrap="square" lIns="0" tIns="0" rIns="0" bIns="0" anchor="ctr" anchorCtr="0">
                <a:noAutofit/>
              </a:bodyPr>
              <a:lstStyle/>
              <a:p>
                <a:pPr>
                  <a:buClr>
                    <a:srgbClr val="456C77"/>
                  </a:buClr>
                  <a:buSzPts val="700"/>
                </a:pPr>
                <a:r>
                  <a:rPr lang="en" sz="2133" b="1">
                    <a:solidFill>
                      <a:schemeClr val="dk2"/>
                    </a:solidFill>
                    <a:latin typeface="Arial"/>
                    <a:ea typeface="Arial"/>
                    <a:cs typeface="Arial"/>
                    <a:sym typeface="Arial"/>
                  </a:rPr>
                  <a:t>Claims for typical care and services</a:t>
                </a:r>
                <a:endParaRPr sz="4000">
                  <a:solidFill>
                    <a:schemeClr val="dk2"/>
                  </a:solidFill>
                  <a:latin typeface="Arial"/>
                  <a:ea typeface="Arial"/>
                  <a:cs typeface="Arial"/>
                  <a:sym typeface="Arial"/>
                </a:endParaRPr>
              </a:p>
            </p:txBody>
          </p:sp>
          <p:sp>
            <p:nvSpPr>
              <p:cNvPr id="1383" name="Google Shape;1383;p130"/>
              <p:cNvSpPr txBox="1"/>
              <p:nvPr/>
            </p:nvSpPr>
            <p:spPr>
              <a:xfrm>
                <a:off x="5165383" y="4376990"/>
                <a:ext cx="4506000" cy="354600"/>
              </a:xfrm>
              <a:prstGeom prst="rect">
                <a:avLst/>
              </a:prstGeom>
              <a:noFill/>
              <a:ln>
                <a:noFill/>
              </a:ln>
            </p:spPr>
            <p:txBody>
              <a:bodyPr spcFirstLastPara="1" wrap="square" lIns="0" tIns="0" rIns="0" bIns="0" anchor="ctr" anchorCtr="0">
                <a:noAutofit/>
              </a:bodyPr>
              <a:lstStyle/>
              <a:p>
                <a:pPr>
                  <a:buClr>
                    <a:schemeClr val="dk1"/>
                  </a:buClr>
                  <a:buSzPts val="800"/>
                </a:pPr>
                <a:r>
                  <a:rPr lang="en" sz="2400">
                    <a:solidFill>
                      <a:schemeClr val="dk1"/>
                    </a:solidFill>
                    <a:latin typeface="Arial"/>
                    <a:ea typeface="Arial"/>
                    <a:cs typeface="Arial"/>
                    <a:sym typeface="Arial"/>
                  </a:rPr>
                  <a:t>- - - - - - - - - - -   </a:t>
                </a:r>
                <a:r>
                  <a:rPr lang="en" sz="2400" b="1">
                    <a:solidFill>
                      <a:schemeClr val="dk1"/>
                    </a:solidFill>
                  </a:rPr>
                  <a:t>90</a:t>
                </a:r>
                <a:r>
                  <a:rPr lang="en" sz="2400" b="1">
                    <a:solidFill>
                      <a:schemeClr val="dk1"/>
                    </a:solidFill>
                    <a:latin typeface="Arial"/>
                    <a:ea typeface="Arial"/>
                    <a:cs typeface="Arial"/>
                    <a:sym typeface="Arial"/>
                  </a:rPr>
                  <a:t> DAY LOOK FORWARD   </a:t>
                </a:r>
                <a:r>
                  <a:rPr lang="en" sz="2400">
                    <a:solidFill>
                      <a:schemeClr val="dk1"/>
                    </a:solidFill>
                    <a:latin typeface="Arial"/>
                    <a:ea typeface="Arial"/>
                    <a:cs typeface="Arial"/>
                    <a:sym typeface="Arial"/>
                  </a:rPr>
                  <a:t>- - - - - - - - - - - </a:t>
                </a:r>
                <a:endParaRPr sz="2400">
                  <a:solidFill>
                    <a:schemeClr val="dk1"/>
                  </a:solidFill>
                  <a:latin typeface="Arial"/>
                  <a:ea typeface="Arial"/>
                  <a:cs typeface="Arial"/>
                  <a:sym typeface="Arial"/>
                </a:endParaRPr>
              </a:p>
            </p:txBody>
          </p:sp>
          <p:sp>
            <p:nvSpPr>
              <p:cNvPr id="1384" name="Google Shape;1384;p130"/>
              <p:cNvSpPr txBox="1"/>
              <p:nvPr/>
            </p:nvSpPr>
            <p:spPr>
              <a:xfrm>
                <a:off x="6227249" y="2011486"/>
                <a:ext cx="1645200" cy="276900"/>
              </a:xfrm>
              <a:prstGeom prst="rect">
                <a:avLst/>
              </a:prstGeom>
              <a:noFill/>
              <a:ln>
                <a:noFill/>
              </a:ln>
            </p:spPr>
            <p:txBody>
              <a:bodyPr spcFirstLastPara="1" wrap="square" lIns="0" tIns="0" rIns="0" bIns="0" anchor="ctr" anchorCtr="0">
                <a:noAutofit/>
              </a:bodyPr>
              <a:lstStyle/>
              <a:p>
                <a:pPr>
                  <a:buClr>
                    <a:srgbClr val="00C1F9"/>
                  </a:buClr>
                  <a:buSzPts val="700"/>
                </a:pPr>
                <a:r>
                  <a:rPr lang="en" sz="2133" b="1">
                    <a:solidFill>
                      <a:srgbClr val="FF0000"/>
                    </a:solidFill>
                  </a:rPr>
                  <a:t>Cost of Complication like and infection</a:t>
                </a:r>
                <a:endParaRPr sz="4000">
                  <a:solidFill>
                    <a:srgbClr val="FF0000"/>
                  </a:solidFill>
                  <a:latin typeface="Arial"/>
                  <a:ea typeface="Arial"/>
                  <a:cs typeface="Arial"/>
                  <a:sym typeface="Arial"/>
                </a:endParaRPr>
              </a:p>
            </p:txBody>
          </p:sp>
          <p:sp>
            <p:nvSpPr>
              <p:cNvPr id="1385" name="Google Shape;1385;p130"/>
              <p:cNvSpPr txBox="1"/>
              <p:nvPr/>
            </p:nvSpPr>
            <p:spPr>
              <a:xfrm>
                <a:off x="1434293" y="3757522"/>
                <a:ext cx="1218900" cy="138600"/>
              </a:xfrm>
              <a:prstGeom prst="rect">
                <a:avLst/>
              </a:prstGeom>
              <a:noFill/>
              <a:ln>
                <a:noFill/>
              </a:ln>
            </p:spPr>
            <p:txBody>
              <a:bodyPr spcFirstLastPara="1" wrap="square" lIns="0" tIns="0" rIns="0" bIns="0" anchor="ctr" anchorCtr="0">
                <a:noAutofit/>
              </a:bodyPr>
              <a:lstStyle/>
              <a:p>
                <a:pPr>
                  <a:buClr>
                    <a:srgbClr val="3F3F3F"/>
                  </a:buClr>
                  <a:buSzPts val="700"/>
                </a:pPr>
                <a:r>
                  <a:rPr lang="en" sz="2133" b="1">
                    <a:solidFill>
                      <a:srgbClr val="3F3F3F"/>
                    </a:solidFill>
                    <a:latin typeface="Arial"/>
                    <a:ea typeface="Arial"/>
                    <a:cs typeface="Arial"/>
                    <a:sym typeface="Arial"/>
                  </a:rPr>
                  <a:t>Start</a:t>
                </a:r>
                <a:endParaRPr sz="4000">
                  <a:solidFill>
                    <a:srgbClr val="3F3F3F"/>
                  </a:solidFill>
                  <a:latin typeface="Arial"/>
                  <a:ea typeface="Arial"/>
                  <a:cs typeface="Arial"/>
                  <a:sym typeface="Arial"/>
                </a:endParaRPr>
              </a:p>
            </p:txBody>
          </p:sp>
          <p:sp>
            <p:nvSpPr>
              <p:cNvPr id="1386" name="Google Shape;1386;p130"/>
              <p:cNvSpPr txBox="1"/>
              <p:nvPr/>
            </p:nvSpPr>
            <p:spPr>
              <a:xfrm>
                <a:off x="8881467" y="3773230"/>
                <a:ext cx="1218900" cy="138600"/>
              </a:xfrm>
              <a:prstGeom prst="rect">
                <a:avLst/>
              </a:prstGeom>
              <a:noFill/>
              <a:ln>
                <a:noFill/>
              </a:ln>
            </p:spPr>
            <p:txBody>
              <a:bodyPr spcFirstLastPara="1" wrap="square" lIns="0" tIns="0" rIns="0" bIns="0" anchor="ctr" anchorCtr="0">
                <a:noAutofit/>
              </a:bodyPr>
              <a:lstStyle/>
              <a:p>
                <a:pPr>
                  <a:buClr>
                    <a:srgbClr val="3F3F3F"/>
                  </a:buClr>
                  <a:buSzPts val="700"/>
                </a:pPr>
                <a:r>
                  <a:rPr lang="en" sz="2133" b="1">
                    <a:solidFill>
                      <a:srgbClr val="3F3F3F"/>
                    </a:solidFill>
                    <a:latin typeface="Arial"/>
                    <a:ea typeface="Arial"/>
                    <a:cs typeface="Arial"/>
                    <a:sym typeface="Arial"/>
                  </a:rPr>
                  <a:t>End</a:t>
                </a:r>
                <a:endParaRPr sz="4000">
                  <a:solidFill>
                    <a:srgbClr val="3F3F3F"/>
                  </a:solidFill>
                  <a:latin typeface="Arial"/>
                  <a:ea typeface="Arial"/>
                  <a:cs typeface="Arial"/>
                  <a:sym typeface="Arial"/>
                </a:endParaRPr>
              </a:p>
            </p:txBody>
          </p:sp>
          <p:sp>
            <p:nvSpPr>
              <p:cNvPr id="1361" name="Google Shape;1361;p130"/>
              <p:cNvSpPr txBox="1"/>
              <p:nvPr/>
            </p:nvSpPr>
            <p:spPr>
              <a:xfrm>
                <a:off x="5012196" y="3404184"/>
                <a:ext cx="672000" cy="138600"/>
              </a:xfrm>
              <a:prstGeom prst="rect">
                <a:avLst/>
              </a:prstGeom>
              <a:noFill/>
              <a:ln>
                <a:noFill/>
              </a:ln>
            </p:spPr>
            <p:txBody>
              <a:bodyPr spcFirstLastPara="1" wrap="square" lIns="0" tIns="0" rIns="0" bIns="0" anchor="ctr" anchorCtr="0">
                <a:noAutofit/>
              </a:bodyPr>
              <a:lstStyle/>
              <a:p>
                <a:pPr>
                  <a:buClr>
                    <a:srgbClr val="58595B"/>
                  </a:buClr>
                  <a:buSzPts val="700"/>
                </a:pPr>
                <a:r>
                  <a:rPr lang="en" sz="2133" b="1">
                    <a:solidFill>
                      <a:srgbClr val="58595B"/>
                    </a:solidFill>
                    <a:latin typeface="Arial"/>
                    <a:ea typeface="Arial"/>
                    <a:cs typeface="Arial"/>
                    <a:sym typeface="Arial"/>
                  </a:rPr>
                  <a:t>Irrelevant</a:t>
                </a:r>
                <a:endParaRPr sz="4000">
                  <a:solidFill>
                    <a:srgbClr val="58595B"/>
                  </a:solidFill>
                  <a:latin typeface="Arial"/>
                  <a:ea typeface="Arial"/>
                  <a:cs typeface="Arial"/>
                  <a:sym typeface="Arial"/>
                </a:endParaRPr>
              </a:p>
            </p:txBody>
          </p:sp>
          <p:sp>
            <p:nvSpPr>
              <p:cNvPr id="1387" name="Google Shape;1387;p130"/>
              <p:cNvSpPr txBox="1"/>
              <p:nvPr/>
            </p:nvSpPr>
            <p:spPr>
              <a:xfrm>
                <a:off x="8625391" y="3403640"/>
                <a:ext cx="725100" cy="138600"/>
              </a:xfrm>
              <a:prstGeom prst="rect">
                <a:avLst/>
              </a:prstGeom>
              <a:noFill/>
              <a:ln>
                <a:noFill/>
              </a:ln>
            </p:spPr>
            <p:txBody>
              <a:bodyPr spcFirstLastPara="1" wrap="square" lIns="0" tIns="0" rIns="0" bIns="0" anchor="ctr" anchorCtr="0">
                <a:noAutofit/>
              </a:bodyPr>
              <a:lstStyle/>
              <a:p>
                <a:pPr>
                  <a:buClr>
                    <a:srgbClr val="58595B"/>
                  </a:buClr>
                  <a:buSzPts val="700"/>
                </a:pPr>
                <a:r>
                  <a:rPr lang="en" sz="2133" b="1">
                    <a:solidFill>
                      <a:srgbClr val="58595B"/>
                    </a:solidFill>
                    <a:latin typeface="Arial"/>
                    <a:ea typeface="Arial"/>
                    <a:cs typeface="Arial"/>
                    <a:sym typeface="Arial"/>
                  </a:rPr>
                  <a:t>Irrelevant</a:t>
                </a:r>
                <a:endParaRPr sz="4000">
                  <a:solidFill>
                    <a:srgbClr val="58595B"/>
                  </a:solidFill>
                  <a:latin typeface="Arial"/>
                  <a:ea typeface="Arial"/>
                  <a:cs typeface="Arial"/>
                  <a:sym typeface="Arial"/>
                </a:endParaRPr>
              </a:p>
            </p:txBody>
          </p:sp>
          <p:sp>
            <p:nvSpPr>
              <p:cNvPr id="1388" name="Google Shape;1388;p130"/>
              <p:cNvSpPr txBox="1"/>
              <p:nvPr/>
            </p:nvSpPr>
            <p:spPr>
              <a:xfrm>
                <a:off x="3384610" y="2980939"/>
                <a:ext cx="1359900" cy="393900"/>
              </a:xfrm>
              <a:prstGeom prst="rect">
                <a:avLst/>
              </a:prstGeom>
              <a:noFill/>
              <a:ln>
                <a:noFill/>
              </a:ln>
            </p:spPr>
            <p:txBody>
              <a:bodyPr spcFirstLastPara="1" wrap="square" lIns="0" tIns="0" rIns="0" bIns="0" anchor="ctr" anchorCtr="0">
                <a:noAutofit/>
              </a:bodyPr>
              <a:lstStyle/>
              <a:p>
                <a:pPr>
                  <a:buClr>
                    <a:srgbClr val="3F3F3F"/>
                  </a:buClr>
                  <a:buSzPts val="700"/>
                </a:pPr>
                <a:r>
                  <a:rPr lang="en" sz="2133" b="1">
                    <a:solidFill>
                      <a:srgbClr val="003C4D"/>
                    </a:solidFill>
                  </a:rPr>
                  <a:t>Surgical and </a:t>
                </a:r>
                <a:endParaRPr sz="2133" b="1">
                  <a:solidFill>
                    <a:srgbClr val="003C4D"/>
                  </a:solidFill>
                </a:endParaRPr>
              </a:p>
              <a:p>
                <a:pPr>
                  <a:buClr>
                    <a:srgbClr val="3F3F3F"/>
                  </a:buClr>
                  <a:buSzPts val="700"/>
                </a:pPr>
                <a:r>
                  <a:rPr lang="en" sz="2133" b="1">
                    <a:solidFill>
                      <a:srgbClr val="003C4D"/>
                    </a:solidFill>
                  </a:rPr>
                  <a:t>Facility Charges</a:t>
                </a:r>
                <a:endParaRPr sz="2133" b="1">
                  <a:solidFill>
                    <a:srgbClr val="003C4D"/>
                  </a:solidFill>
                  <a:latin typeface="Arial"/>
                  <a:ea typeface="Arial"/>
                  <a:cs typeface="Arial"/>
                  <a:sym typeface="Arial"/>
                </a:endParaRPr>
              </a:p>
            </p:txBody>
          </p:sp>
        </p:grpSp>
      </p:grpSp>
      <p:sp>
        <p:nvSpPr>
          <p:cNvPr id="1389" name="Google Shape;1389;p130"/>
          <p:cNvSpPr/>
          <p:nvPr/>
        </p:nvSpPr>
        <p:spPr>
          <a:xfrm>
            <a:off x="5231867" y="7529667"/>
            <a:ext cx="3111200" cy="2404000"/>
          </a:xfrm>
          <a:prstGeom prst="rect">
            <a:avLst/>
          </a:prstGeom>
          <a:noFill/>
          <a:ln w="19050" cap="flat" cmpd="sng">
            <a:solidFill>
              <a:schemeClr val="accent1"/>
            </a:solidFill>
            <a:prstDash val="solid"/>
            <a:round/>
            <a:headEnd type="none" w="sm" len="sm"/>
            <a:tailEnd type="none" w="sm" len="sm"/>
          </a:ln>
        </p:spPr>
        <p:txBody>
          <a:bodyPr spcFirstLastPara="1" wrap="square" lIns="243800" tIns="243800" rIns="243800" bIns="243800" anchor="ctr" anchorCtr="0">
            <a:noAutofit/>
          </a:bodyPr>
          <a:lstStyle/>
          <a:p>
            <a:pPr algn="l"/>
            <a:endParaRPr sz="13334"/>
          </a:p>
        </p:txBody>
      </p:sp>
    </p:spTree>
    <p:extLst>
      <p:ext uri="{BB962C8B-B14F-4D97-AF65-F5344CB8AC3E}">
        <p14:creationId xmlns:p14="http://schemas.microsoft.com/office/powerpoint/2010/main" val="2288378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cxnSp>
        <p:nvCxnSpPr>
          <p:cNvPr id="1395" name="Google Shape;1395;p131"/>
          <p:cNvCxnSpPr/>
          <p:nvPr/>
        </p:nvCxnSpPr>
        <p:spPr>
          <a:xfrm flipH="1">
            <a:off x="4697701" y="3803651"/>
            <a:ext cx="20000" cy="2853600"/>
          </a:xfrm>
          <a:prstGeom prst="straightConnector1">
            <a:avLst/>
          </a:prstGeom>
          <a:noFill/>
          <a:ln w="9525" cap="flat" cmpd="sng">
            <a:solidFill>
              <a:schemeClr val="accent2"/>
            </a:solidFill>
            <a:prstDash val="solid"/>
            <a:miter lim="800000"/>
            <a:headEnd type="none" w="sm" len="sm"/>
            <a:tailEnd type="none" w="sm" len="sm"/>
          </a:ln>
        </p:spPr>
      </p:cxnSp>
      <p:sp>
        <p:nvSpPr>
          <p:cNvPr id="1396" name="Google Shape;1396;p131"/>
          <p:cNvSpPr txBox="1">
            <a:spLocks noGrp="1"/>
          </p:cNvSpPr>
          <p:nvPr>
            <p:ph type="title"/>
          </p:nvPr>
        </p:nvSpPr>
        <p:spPr>
          <a:xfrm>
            <a:off x="1340344" y="307531"/>
            <a:ext cx="21464000" cy="1854400"/>
          </a:xfrm>
          <a:prstGeom prst="rect">
            <a:avLst/>
          </a:prstGeom>
          <a:noFill/>
          <a:ln>
            <a:noFill/>
          </a:ln>
        </p:spPr>
        <p:txBody>
          <a:bodyPr spcFirstLastPara="1" wrap="square" lIns="182867" tIns="91400" rIns="182867" bIns="91400" anchor="ctr" anchorCtr="0">
            <a:normAutofit fontScale="90000"/>
          </a:bodyPr>
          <a:lstStyle/>
          <a:p>
            <a:pPr>
              <a:buClr>
                <a:schemeClr val="lt1"/>
              </a:buClr>
              <a:buSzPct val="108333"/>
            </a:pPr>
            <a:r>
              <a:rPr lang="en" sz="6400"/>
              <a:t>Patient Journey Through an Episode of Care - </a:t>
            </a:r>
            <a:endParaRPr sz="6400"/>
          </a:p>
          <a:p>
            <a:pPr>
              <a:buClr>
                <a:schemeClr val="lt1"/>
              </a:buClr>
              <a:buSzPct val="108333"/>
            </a:pPr>
            <a:r>
              <a:rPr lang="en" sz="6400"/>
              <a:t>Knee Replacement</a:t>
            </a:r>
            <a:endParaRPr sz="6400"/>
          </a:p>
        </p:txBody>
      </p:sp>
      <p:grpSp>
        <p:nvGrpSpPr>
          <p:cNvPr id="1397" name="Google Shape;1397;p131"/>
          <p:cNvGrpSpPr/>
          <p:nvPr/>
        </p:nvGrpSpPr>
        <p:grpSpPr>
          <a:xfrm>
            <a:off x="834935" y="6418201"/>
            <a:ext cx="22982493" cy="889800"/>
            <a:chOff x="4799" y="0"/>
            <a:chExt cx="10800044" cy="444900"/>
          </a:xfrm>
        </p:grpSpPr>
        <p:sp>
          <p:nvSpPr>
            <p:cNvPr id="1398" name="Google Shape;1398;p131"/>
            <p:cNvSpPr/>
            <p:nvPr/>
          </p:nvSpPr>
          <p:spPr>
            <a:xfrm>
              <a:off x="4799" y="0"/>
              <a:ext cx="8255100" cy="444900"/>
            </a:xfrm>
            <a:prstGeom prst="chevron">
              <a:avLst>
                <a:gd name="adj" fmla="val 5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182867" tIns="182867" rIns="182867" bIns="182867" anchor="ctr" anchorCtr="0">
              <a:noAutofit/>
            </a:bodyPr>
            <a:lstStyle/>
            <a:p>
              <a:pPr algn="l">
                <a:buClr>
                  <a:srgbClr val="000000"/>
                </a:buClr>
                <a:buSzPts val="1100"/>
              </a:pPr>
              <a:endParaRPr sz="2933">
                <a:latin typeface="Arial"/>
                <a:ea typeface="Arial"/>
                <a:cs typeface="Arial"/>
                <a:sym typeface="Arial"/>
              </a:endParaRPr>
            </a:p>
          </p:txBody>
        </p:sp>
        <p:sp>
          <p:nvSpPr>
            <p:cNvPr id="1399" name="Google Shape;1399;p131"/>
            <p:cNvSpPr txBox="1"/>
            <p:nvPr/>
          </p:nvSpPr>
          <p:spPr>
            <a:xfrm>
              <a:off x="227291" y="0"/>
              <a:ext cx="6937800" cy="444900"/>
            </a:xfrm>
            <a:prstGeom prst="rect">
              <a:avLst/>
            </a:prstGeom>
            <a:noFill/>
            <a:ln>
              <a:noFill/>
            </a:ln>
          </p:spPr>
          <p:txBody>
            <a:bodyPr spcFirstLastPara="1" wrap="square" lIns="128000" tIns="42667" rIns="42667" bIns="42667" anchor="ctr" anchorCtr="0">
              <a:noAutofit/>
            </a:bodyPr>
            <a:lstStyle/>
            <a:p>
              <a:pPr>
                <a:lnSpc>
                  <a:spcPct val="90000"/>
                </a:lnSpc>
                <a:buClr>
                  <a:schemeClr val="lt1"/>
                </a:buClr>
                <a:buSzPts val="1200"/>
              </a:pPr>
              <a:r>
                <a:rPr lang="en" sz="3200">
                  <a:solidFill>
                    <a:schemeClr val="lt1"/>
                  </a:solidFill>
                  <a:latin typeface="Arial"/>
                  <a:ea typeface="Arial"/>
                  <a:cs typeface="Arial"/>
                  <a:sym typeface="Arial"/>
                </a:rPr>
                <a:t>Pre Procedure</a:t>
              </a:r>
              <a:endParaRPr sz="2933">
                <a:latin typeface="Arial"/>
                <a:ea typeface="Arial"/>
                <a:cs typeface="Arial"/>
                <a:sym typeface="Arial"/>
              </a:endParaRPr>
            </a:p>
          </p:txBody>
        </p:sp>
        <p:sp>
          <p:nvSpPr>
            <p:cNvPr id="1400" name="Google Shape;1400;p131"/>
            <p:cNvSpPr/>
            <p:nvPr/>
          </p:nvSpPr>
          <p:spPr>
            <a:xfrm>
              <a:off x="7002737" y="0"/>
              <a:ext cx="1891800" cy="444900"/>
            </a:xfrm>
            <a:prstGeom prst="chevron">
              <a:avLst>
                <a:gd name="adj" fmla="val 50000"/>
              </a:avLst>
            </a:prstGeom>
            <a:solidFill>
              <a:schemeClr val="dk2"/>
            </a:solidFill>
            <a:ln w="12700" cap="flat" cmpd="sng">
              <a:solidFill>
                <a:schemeClr val="lt1"/>
              </a:solidFill>
              <a:prstDash val="solid"/>
              <a:miter lim="800000"/>
              <a:headEnd type="none" w="sm" len="sm"/>
              <a:tailEnd type="none" w="sm" len="sm"/>
            </a:ln>
          </p:spPr>
          <p:txBody>
            <a:bodyPr spcFirstLastPara="1" wrap="square" lIns="182867" tIns="182867" rIns="182867" bIns="182867" anchor="ctr" anchorCtr="0">
              <a:noAutofit/>
            </a:bodyPr>
            <a:lstStyle/>
            <a:p>
              <a:pPr algn="l">
                <a:buClr>
                  <a:srgbClr val="000000"/>
                </a:buClr>
                <a:buSzPts val="1100"/>
              </a:pPr>
              <a:endParaRPr sz="2933">
                <a:latin typeface="Arial"/>
                <a:ea typeface="Arial"/>
                <a:cs typeface="Arial"/>
                <a:sym typeface="Arial"/>
              </a:endParaRPr>
            </a:p>
          </p:txBody>
        </p:sp>
        <p:sp>
          <p:nvSpPr>
            <p:cNvPr id="1401" name="Google Shape;1401;p131"/>
            <p:cNvSpPr txBox="1"/>
            <p:nvPr/>
          </p:nvSpPr>
          <p:spPr>
            <a:xfrm>
              <a:off x="7225216" y="0"/>
              <a:ext cx="1446600" cy="444900"/>
            </a:xfrm>
            <a:prstGeom prst="rect">
              <a:avLst/>
            </a:prstGeom>
            <a:noFill/>
            <a:ln>
              <a:noFill/>
            </a:ln>
          </p:spPr>
          <p:txBody>
            <a:bodyPr spcFirstLastPara="1" wrap="square" lIns="128000" tIns="42667" rIns="42667" bIns="42667" anchor="ctr" anchorCtr="0">
              <a:noAutofit/>
            </a:bodyPr>
            <a:lstStyle/>
            <a:p>
              <a:pPr>
                <a:lnSpc>
                  <a:spcPct val="90000"/>
                </a:lnSpc>
                <a:buClr>
                  <a:schemeClr val="lt1"/>
                </a:buClr>
                <a:buSzPts val="1200"/>
              </a:pPr>
              <a:r>
                <a:rPr lang="en" sz="3200">
                  <a:solidFill>
                    <a:schemeClr val="lt1"/>
                  </a:solidFill>
                  <a:latin typeface="Arial"/>
                  <a:ea typeface="Arial"/>
                  <a:cs typeface="Arial"/>
                  <a:sym typeface="Arial"/>
                </a:rPr>
                <a:t>Procedure</a:t>
              </a:r>
              <a:endParaRPr sz="2933">
                <a:latin typeface="Arial"/>
                <a:ea typeface="Arial"/>
                <a:cs typeface="Arial"/>
                <a:sym typeface="Arial"/>
              </a:endParaRPr>
            </a:p>
          </p:txBody>
        </p:sp>
        <p:sp>
          <p:nvSpPr>
            <p:cNvPr id="1402" name="Google Shape;1402;p131"/>
            <p:cNvSpPr/>
            <p:nvPr/>
          </p:nvSpPr>
          <p:spPr>
            <a:xfrm>
              <a:off x="8500543" y="0"/>
              <a:ext cx="2304300" cy="444900"/>
            </a:xfrm>
            <a:prstGeom prst="chevron">
              <a:avLst>
                <a:gd name="adj" fmla="val 50000"/>
              </a:avLst>
            </a:prstGeom>
            <a:solidFill>
              <a:schemeClr val="lt2"/>
            </a:solidFill>
            <a:ln w="12700" cap="flat" cmpd="sng">
              <a:solidFill>
                <a:schemeClr val="lt1"/>
              </a:solidFill>
              <a:prstDash val="solid"/>
              <a:miter lim="800000"/>
              <a:headEnd type="none" w="sm" len="sm"/>
              <a:tailEnd type="none" w="sm" len="sm"/>
            </a:ln>
          </p:spPr>
          <p:txBody>
            <a:bodyPr spcFirstLastPara="1" wrap="square" lIns="182867" tIns="182867" rIns="182867" bIns="182867" anchor="ctr" anchorCtr="0">
              <a:noAutofit/>
            </a:bodyPr>
            <a:lstStyle/>
            <a:p>
              <a:pPr algn="l">
                <a:buClr>
                  <a:srgbClr val="000000"/>
                </a:buClr>
                <a:buSzPts val="1100"/>
              </a:pPr>
              <a:endParaRPr sz="2933">
                <a:latin typeface="Arial"/>
                <a:ea typeface="Arial"/>
                <a:cs typeface="Arial"/>
                <a:sym typeface="Arial"/>
              </a:endParaRPr>
            </a:p>
          </p:txBody>
        </p:sp>
        <p:sp>
          <p:nvSpPr>
            <p:cNvPr id="1403" name="Google Shape;1403;p131"/>
            <p:cNvSpPr txBox="1"/>
            <p:nvPr/>
          </p:nvSpPr>
          <p:spPr>
            <a:xfrm>
              <a:off x="8723022" y="0"/>
              <a:ext cx="1859400" cy="444900"/>
            </a:xfrm>
            <a:prstGeom prst="rect">
              <a:avLst/>
            </a:prstGeom>
            <a:noFill/>
            <a:ln>
              <a:noFill/>
            </a:ln>
          </p:spPr>
          <p:txBody>
            <a:bodyPr spcFirstLastPara="1" wrap="square" lIns="128000" tIns="42667" rIns="42667" bIns="42667" anchor="ctr" anchorCtr="0">
              <a:noAutofit/>
            </a:bodyPr>
            <a:lstStyle/>
            <a:p>
              <a:pPr>
                <a:lnSpc>
                  <a:spcPct val="90000"/>
                </a:lnSpc>
                <a:buClr>
                  <a:schemeClr val="lt1"/>
                </a:buClr>
                <a:buSzPts val="1200"/>
              </a:pPr>
              <a:r>
                <a:rPr lang="en" sz="3200">
                  <a:solidFill>
                    <a:schemeClr val="dk1"/>
                  </a:solidFill>
                  <a:latin typeface="Arial"/>
                  <a:ea typeface="Arial"/>
                  <a:cs typeface="Arial"/>
                  <a:sym typeface="Arial"/>
                </a:rPr>
                <a:t>Post Procedure </a:t>
              </a:r>
              <a:endParaRPr sz="2933">
                <a:solidFill>
                  <a:schemeClr val="dk1"/>
                </a:solidFill>
                <a:latin typeface="Arial"/>
                <a:ea typeface="Arial"/>
                <a:cs typeface="Arial"/>
                <a:sym typeface="Arial"/>
              </a:endParaRPr>
            </a:p>
          </p:txBody>
        </p:sp>
      </p:grpSp>
      <p:sp>
        <p:nvSpPr>
          <p:cNvPr id="1404" name="Google Shape;1404;p131"/>
          <p:cNvSpPr txBox="1"/>
          <p:nvPr/>
        </p:nvSpPr>
        <p:spPr>
          <a:xfrm>
            <a:off x="565917" y="3839852"/>
            <a:ext cx="2250400" cy="1825740"/>
          </a:xfrm>
          <a:prstGeom prst="rect">
            <a:avLst/>
          </a:prstGeom>
          <a:noFill/>
          <a:ln w="9525" cap="flat" cmpd="sng">
            <a:solidFill>
              <a:schemeClr val="accent2"/>
            </a:solidFill>
            <a:prstDash val="solid"/>
            <a:round/>
            <a:headEnd type="none" w="sm" len="sm"/>
            <a:tailEnd type="none" w="sm" len="sm"/>
          </a:ln>
        </p:spPr>
        <p:txBody>
          <a:bodyPr spcFirstLastPara="1" wrap="square" lIns="182867" tIns="91400" rIns="182867" bIns="91400" anchor="t" anchorCtr="0">
            <a:spAutoFit/>
          </a:bodyPr>
          <a:lstStyle/>
          <a:p>
            <a:pPr>
              <a:buClr>
                <a:srgbClr val="000000"/>
              </a:buClr>
              <a:buSzPts val="800"/>
            </a:pPr>
            <a:r>
              <a:rPr lang="en" sz="2133" b="1">
                <a:solidFill>
                  <a:schemeClr val="dk1"/>
                </a:solidFill>
              </a:rPr>
              <a:t>Member has been experiencing knee pain for a few months</a:t>
            </a:r>
            <a:endParaRPr sz="2133" b="1">
              <a:solidFill>
                <a:schemeClr val="dk1"/>
              </a:solidFill>
              <a:latin typeface="Arial"/>
              <a:ea typeface="Arial"/>
              <a:cs typeface="Arial"/>
              <a:sym typeface="Arial"/>
            </a:endParaRPr>
          </a:p>
        </p:txBody>
      </p:sp>
      <p:sp>
        <p:nvSpPr>
          <p:cNvPr id="1405" name="Google Shape;1405;p131"/>
          <p:cNvSpPr txBox="1"/>
          <p:nvPr/>
        </p:nvSpPr>
        <p:spPr>
          <a:xfrm>
            <a:off x="779733" y="9197067"/>
            <a:ext cx="3208800" cy="1169278"/>
          </a:xfrm>
          <a:prstGeom prst="rect">
            <a:avLst/>
          </a:prstGeom>
          <a:noFill/>
          <a:ln w="9525" cap="flat" cmpd="sng">
            <a:solidFill>
              <a:schemeClr val="accent2"/>
            </a:solidFill>
            <a:prstDash val="solid"/>
            <a:round/>
            <a:headEnd type="none" w="sm" len="sm"/>
            <a:tailEnd type="none" w="sm" len="sm"/>
          </a:ln>
        </p:spPr>
        <p:txBody>
          <a:bodyPr spcFirstLastPara="1" wrap="square" lIns="182867" tIns="91400" rIns="182867" bIns="91400" anchor="t" anchorCtr="0">
            <a:spAutoFit/>
          </a:bodyPr>
          <a:lstStyle/>
          <a:p>
            <a:pPr>
              <a:buClr>
                <a:srgbClr val="000000"/>
              </a:buClr>
              <a:buSzPts val="800"/>
            </a:pPr>
            <a:r>
              <a:rPr lang="en" sz="2133" b="1">
                <a:solidFill>
                  <a:schemeClr val="dk1"/>
                </a:solidFill>
              </a:rPr>
              <a:t>Member sees their PCP who refers them to Physical Therapy</a:t>
            </a:r>
            <a:endParaRPr sz="2133" b="1">
              <a:solidFill>
                <a:schemeClr val="dk1"/>
              </a:solidFill>
              <a:latin typeface="Arial"/>
              <a:ea typeface="Arial"/>
              <a:cs typeface="Arial"/>
              <a:sym typeface="Arial"/>
            </a:endParaRPr>
          </a:p>
        </p:txBody>
      </p:sp>
      <p:sp>
        <p:nvSpPr>
          <p:cNvPr id="1406" name="Google Shape;1406;p131"/>
          <p:cNvSpPr txBox="1"/>
          <p:nvPr/>
        </p:nvSpPr>
        <p:spPr>
          <a:xfrm>
            <a:off x="11102701" y="4471950"/>
            <a:ext cx="3208800" cy="1497509"/>
          </a:xfrm>
          <a:prstGeom prst="rect">
            <a:avLst/>
          </a:prstGeom>
          <a:solidFill>
            <a:schemeClr val="lt1"/>
          </a:solidFill>
          <a:ln w="9525" cap="flat" cmpd="sng">
            <a:solidFill>
              <a:schemeClr val="accent2"/>
            </a:solidFill>
            <a:prstDash val="solid"/>
            <a:round/>
            <a:headEnd type="none" w="sm" len="sm"/>
            <a:tailEnd type="none" w="sm" len="sm"/>
          </a:ln>
        </p:spPr>
        <p:txBody>
          <a:bodyPr spcFirstLastPara="1" wrap="square" lIns="182867" tIns="91400" rIns="182867" bIns="91400" anchor="t" anchorCtr="0">
            <a:spAutoFit/>
          </a:bodyPr>
          <a:lstStyle/>
          <a:p>
            <a:pPr>
              <a:buClr>
                <a:srgbClr val="000000"/>
              </a:buClr>
              <a:buSzPts val="800"/>
            </a:pPr>
            <a:r>
              <a:rPr lang="en" sz="2133" b="1">
                <a:solidFill>
                  <a:schemeClr val="dk1"/>
                </a:solidFill>
              </a:rPr>
              <a:t>Dr. Jones sees the member and agrees a knee replacement is the best option</a:t>
            </a:r>
            <a:endParaRPr sz="2667" b="1">
              <a:latin typeface="Arial"/>
              <a:ea typeface="Arial"/>
              <a:cs typeface="Arial"/>
              <a:sym typeface="Arial"/>
            </a:endParaRPr>
          </a:p>
        </p:txBody>
      </p:sp>
      <p:sp>
        <p:nvSpPr>
          <p:cNvPr id="1407" name="Google Shape;1407;p131"/>
          <p:cNvSpPr txBox="1"/>
          <p:nvPr/>
        </p:nvSpPr>
        <p:spPr>
          <a:xfrm>
            <a:off x="8572400" y="8032703"/>
            <a:ext cx="3208800" cy="1825740"/>
          </a:xfrm>
          <a:prstGeom prst="rect">
            <a:avLst/>
          </a:prstGeom>
          <a:solidFill>
            <a:schemeClr val="lt1"/>
          </a:solidFill>
          <a:ln w="9525" cap="flat" cmpd="sng">
            <a:solidFill>
              <a:srgbClr val="434343"/>
            </a:solidFill>
            <a:prstDash val="solid"/>
            <a:round/>
            <a:headEnd type="none" w="sm" len="sm"/>
            <a:tailEnd type="none" w="sm" len="sm"/>
          </a:ln>
        </p:spPr>
        <p:txBody>
          <a:bodyPr spcFirstLastPara="1" wrap="square" lIns="182867" tIns="91400" rIns="182867" bIns="91400" anchor="t" anchorCtr="0">
            <a:spAutoFit/>
          </a:bodyPr>
          <a:lstStyle/>
          <a:p>
            <a:pPr>
              <a:buClr>
                <a:srgbClr val="000000"/>
              </a:buClr>
              <a:buSzPts val="800"/>
            </a:pPr>
            <a:r>
              <a:rPr lang="en" sz="2133" b="1">
                <a:solidFill>
                  <a:schemeClr val="dk1"/>
                </a:solidFill>
              </a:rPr>
              <a:t>Patient finds, Dr. Jones through </a:t>
            </a:r>
            <a:endParaRPr sz="2133" b="1">
              <a:solidFill>
                <a:schemeClr val="dk1"/>
              </a:solidFill>
            </a:endParaRPr>
          </a:p>
          <a:p>
            <a:pPr>
              <a:buClr>
                <a:srgbClr val="000000"/>
              </a:buClr>
              <a:buSzPts val="800"/>
            </a:pPr>
            <a:r>
              <a:rPr lang="en" sz="2133" b="1">
                <a:solidFill>
                  <a:schemeClr val="dk1"/>
                </a:solidFill>
              </a:rPr>
              <a:t>Health Advocate </a:t>
            </a:r>
            <a:endParaRPr sz="2133" b="1">
              <a:solidFill>
                <a:schemeClr val="dk1"/>
              </a:solidFill>
            </a:endParaRPr>
          </a:p>
          <a:p>
            <a:pPr>
              <a:buClr>
                <a:srgbClr val="000000"/>
              </a:buClr>
              <a:buSzPts val="800"/>
            </a:pPr>
            <a:r>
              <a:rPr lang="en" sz="2133" b="1">
                <a:solidFill>
                  <a:schemeClr val="dk1"/>
                </a:solidFill>
              </a:rPr>
              <a:t>and sets up an appointment</a:t>
            </a:r>
            <a:endParaRPr sz="2667">
              <a:latin typeface="Arial"/>
              <a:ea typeface="Arial"/>
              <a:cs typeface="Arial"/>
              <a:sym typeface="Arial"/>
            </a:endParaRPr>
          </a:p>
        </p:txBody>
      </p:sp>
      <p:sp>
        <p:nvSpPr>
          <p:cNvPr id="1408" name="Google Shape;1408;p131"/>
          <p:cNvSpPr txBox="1"/>
          <p:nvPr/>
        </p:nvSpPr>
        <p:spPr>
          <a:xfrm>
            <a:off x="14601120" y="3642493"/>
            <a:ext cx="2847200" cy="1497509"/>
          </a:xfrm>
          <a:prstGeom prst="rect">
            <a:avLst/>
          </a:prstGeom>
          <a:noFill/>
          <a:ln w="9525" cap="flat" cmpd="sng">
            <a:solidFill>
              <a:schemeClr val="dk2"/>
            </a:solidFill>
            <a:prstDash val="solid"/>
            <a:round/>
            <a:headEnd type="none" w="sm" len="sm"/>
            <a:tailEnd type="none" w="sm" len="sm"/>
          </a:ln>
        </p:spPr>
        <p:txBody>
          <a:bodyPr spcFirstLastPara="1" wrap="square" lIns="182867" tIns="91400" rIns="182867" bIns="91400" anchor="t" anchorCtr="0">
            <a:spAutoFit/>
          </a:bodyPr>
          <a:lstStyle/>
          <a:p>
            <a:pPr>
              <a:buClr>
                <a:srgbClr val="000000"/>
              </a:buClr>
              <a:buSzPts val="800"/>
            </a:pPr>
            <a:r>
              <a:rPr lang="en" sz="2133" b="1">
                <a:solidFill>
                  <a:schemeClr val="dk1"/>
                </a:solidFill>
              </a:rPr>
              <a:t>Dr. Jones performs the knee replacement procedure</a:t>
            </a:r>
            <a:endParaRPr sz="2133" b="1">
              <a:solidFill>
                <a:schemeClr val="dk1"/>
              </a:solidFill>
              <a:latin typeface="Arial"/>
              <a:ea typeface="Arial"/>
              <a:cs typeface="Arial"/>
              <a:sym typeface="Arial"/>
            </a:endParaRPr>
          </a:p>
        </p:txBody>
      </p:sp>
      <p:sp>
        <p:nvSpPr>
          <p:cNvPr id="1409" name="Google Shape;1409;p131"/>
          <p:cNvSpPr txBox="1"/>
          <p:nvPr/>
        </p:nvSpPr>
        <p:spPr>
          <a:xfrm>
            <a:off x="15886317" y="8179091"/>
            <a:ext cx="2438400" cy="1169278"/>
          </a:xfrm>
          <a:prstGeom prst="rect">
            <a:avLst/>
          </a:prstGeom>
          <a:noFill/>
          <a:ln w="9525" cap="flat" cmpd="sng">
            <a:solidFill>
              <a:schemeClr val="dk2"/>
            </a:solidFill>
            <a:prstDash val="solid"/>
            <a:round/>
            <a:headEnd type="none" w="sm" len="sm"/>
            <a:tailEnd type="none" w="sm" len="sm"/>
          </a:ln>
        </p:spPr>
        <p:txBody>
          <a:bodyPr spcFirstLastPara="1" wrap="square" lIns="182867" tIns="91400" rIns="182867" bIns="91400" anchor="t" anchorCtr="0">
            <a:spAutoFit/>
          </a:bodyPr>
          <a:lstStyle/>
          <a:p>
            <a:pPr>
              <a:buClr>
                <a:srgbClr val="000000"/>
              </a:buClr>
              <a:buSzPts val="800"/>
            </a:pPr>
            <a:r>
              <a:rPr lang="en" sz="2133" b="1">
                <a:solidFill>
                  <a:schemeClr val="dk1"/>
                </a:solidFill>
              </a:rPr>
              <a:t>Patient is able to go home the same day</a:t>
            </a:r>
            <a:endParaRPr sz="2667" b="1"/>
          </a:p>
        </p:txBody>
      </p:sp>
      <p:cxnSp>
        <p:nvCxnSpPr>
          <p:cNvPr id="1410" name="Google Shape;1410;p131"/>
          <p:cNvCxnSpPr/>
          <p:nvPr/>
        </p:nvCxnSpPr>
        <p:spPr>
          <a:xfrm>
            <a:off x="2356149" y="7268349"/>
            <a:ext cx="17600" cy="1825600"/>
          </a:xfrm>
          <a:prstGeom prst="straightConnector1">
            <a:avLst/>
          </a:prstGeom>
          <a:noFill/>
          <a:ln w="9525" cap="flat" cmpd="sng">
            <a:solidFill>
              <a:schemeClr val="accent2"/>
            </a:solidFill>
            <a:prstDash val="solid"/>
            <a:miter lim="800000"/>
            <a:headEnd type="none" w="sm" len="sm"/>
            <a:tailEnd type="none" w="sm" len="sm"/>
          </a:ln>
        </p:spPr>
      </p:cxnSp>
      <p:sp>
        <p:nvSpPr>
          <p:cNvPr id="1411" name="Google Shape;1411;p131"/>
          <p:cNvSpPr txBox="1"/>
          <p:nvPr/>
        </p:nvSpPr>
        <p:spPr>
          <a:xfrm>
            <a:off x="3535827" y="3559351"/>
            <a:ext cx="2572800" cy="2666922"/>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182867" tIns="182867" rIns="182867" bIns="182867" anchor="t" anchorCtr="0">
            <a:spAutoFit/>
          </a:bodyPr>
          <a:lstStyle/>
          <a:p>
            <a:pPr>
              <a:buClr>
                <a:srgbClr val="000000"/>
              </a:buClr>
              <a:buSzPts val="800"/>
            </a:pPr>
            <a:r>
              <a:rPr lang="en" sz="2133" b="1">
                <a:solidFill>
                  <a:schemeClr val="dk1"/>
                </a:solidFill>
              </a:rPr>
              <a:t>Patient does 4 weeks of Physical Therapy with minimal improvement so returns to PCP</a:t>
            </a:r>
            <a:endParaRPr sz="2133" b="1">
              <a:solidFill>
                <a:schemeClr val="dk1"/>
              </a:solidFill>
              <a:latin typeface="Arial"/>
              <a:ea typeface="Arial"/>
              <a:cs typeface="Arial"/>
              <a:sym typeface="Arial"/>
            </a:endParaRPr>
          </a:p>
        </p:txBody>
      </p:sp>
      <p:sp>
        <p:nvSpPr>
          <p:cNvPr id="1412" name="Google Shape;1412;p131"/>
          <p:cNvSpPr txBox="1"/>
          <p:nvPr/>
        </p:nvSpPr>
        <p:spPr>
          <a:xfrm>
            <a:off x="4829293" y="8289417"/>
            <a:ext cx="2737600" cy="2810432"/>
          </a:xfrm>
          <a:prstGeom prst="rect">
            <a:avLst/>
          </a:prstGeom>
          <a:noFill/>
          <a:ln w="9525" cap="flat" cmpd="sng">
            <a:solidFill>
              <a:schemeClr val="accent2"/>
            </a:solidFill>
            <a:prstDash val="solid"/>
            <a:round/>
            <a:headEnd type="none" w="sm" len="sm"/>
            <a:tailEnd type="none" w="sm" len="sm"/>
          </a:ln>
        </p:spPr>
        <p:txBody>
          <a:bodyPr spcFirstLastPara="1" wrap="square" lIns="182867" tIns="91400" rIns="182867" bIns="91400" anchor="t" anchorCtr="0">
            <a:spAutoFit/>
          </a:bodyPr>
          <a:lstStyle/>
          <a:p>
            <a:pPr>
              <a:buClr>
                <a:srgbClr val="000000"/>
              </a:buClr>
              <a:buSzPts val="800"/>
            </a:pPr>
            <a:r>
              <a:rPr lang="en" sz="2133" b="1">
                <a:solidFill>
                  <a:schemeClr val="dk1"/>
                </a:solidFill>
              </a:rPr>
              <a:t>PCP performs x-rays and tells member they may need a knee replacement and should see an orthopedic surgeon</a:t>
            </a:r>
            <a:endParaRPr sz="2133" b="1">
              <a:solidFill>
                <a:schemeClr val="dk1"/>
              </a:solidFill>
              <a:latin typeface="Arial"/>
              <a:ea typeface="Arial"/>
              <a:cs typeface="Arial"/>
              <a:sym typeface="Arial"/>
            </a:endParaRPr>
          </a:p>
        </p:txBody>
      </p:sp>
      <p:cxnSp>
        <p:nvCxnSpPr>
          <p:cNvPr id="1413" name="Google Shape;1413;p131"/>
          <p:cNvCxnSpPr/>
          <p:nvPr/>
        </p:nvCxnSpPr>
        <p:spPr>
          <a:xfrm>
            <a:off x="6275360" y="7071083"/>
            <a:ext cx="17600" cy="1108000"/>
          </a:xfrm>
          <a:prstGeom prst="straightConnector1">
            <a:avLst/>
          </a:prstGeom>
          <a:noFill/>
          <a:ln w="9525" cap="flat" cmpd="sng">
            <a:solidFill>
              <a:schemeClr val="accent2"/>
            </a:solidFill>
            <a:prstDash val="solid"/>
            <a:miter lim="800000"/>
            <a:headEnd type="none" w="sm" len="sm"/>
            <a:tailEnd type="none" w="sm" len="sm"/>
          </a:ln>
        </p:spPr>
      </p:cxnSp>
      <p:sp>
        <p:nvSpPr>
          <p:cNvPr id="1414" name="Google Shape;1414;p131"/>
          <p:cNvSpPr txBox="1"/>
          <p:nvPr/>
        </p:nvSpPr>
        <p:spPr>
          <a:xfrm>
            <a:off x="6397101" y="3335068"/>
            <a:ext cx="4501600" cy="2482202"/>
          </a:xfrm>
          <a:prstGeom prst="rect">
            <a:avLst/>
          </a:prstGeom>
          <a:noFill/>
          <a:ln w="9525" cap="flat" cmpd="sng">
            <a:solidFill>
              <a:schemeClr val="accent2"/>
            </a:solidFill>
            <a:prstDash val="solid"/>
            <a:round/>
            <a:headEnd type="none" w="sm" len="sm"/>
            <a:tailEnd type="none" w="sm" len="sm"/>
          </a:ln>
        </p:spPr>
        <p:txBody>
          <a:bodyPr spcFirstLastPara="1" wrap="square" lIns="182867" tIns="91400" rIns="182867" bIns="91400" anchor="t" anchorCtr="0">
            <a:spAutoFit/>
          </a:bodyPr>
          <a:lstStyle/>
          <a:p>
            <a:pPr>
              <a:buClr>
                <a:srgbClr val="000000"/>
              </a:buClr>
              <a:buSzPts val="800"/>
            </a:pPr>
            <a:r>
              <a:rPr lang="en" sz="2133" b="1">
                <a:solidFill>
                  <a:schemeClr val="dk1"/>
                </a:solidFill>
              </a:rPr>
              <a:t>Patient talks to their SoCT health plan benefits coordinator who suggests calling Health Advocate or using their website to locate the highest quality surgeon in the Network of Distinction (NOD). </a:t>
            </a:r>
            <a:endParaRPr sz="2133" b="1">
              <a:solidFill>
                <a:schemeClr val="dk1"/>
              </a:solidFill>
              <a:latin typeface="Arial"/>
              <a:ea typeface="Arial"/>
              <a:cs typeface="Arial"/>
              <a:sym typeface="Arial"/>
            </a:endParaRPr>
          </a:p>
        </p:txBody>
      </p:sp>
      <p:cxnSp>
        <p:nvCxnSpPr>
          <p:cNvPr id="1415" name="Google Shape;1415;p131"/>
          <p:cNvCxnSpPr/>
          <p:nvPr/>
        </p:nvCxnSpPr>
        <p:spPr>
          <a:xfrm>
            <a:off x="10194549" y="7275483"/>
            <a:ext cx="0" cy="699200"/>
          </a:xfrm>
          <a:prstGeom prst="straightConnector1">
            <a:avLst/>
          </a:prstGeom>
          <a:noFill/>
          <a:ln w="9525" cap="flat" cmpd="sng">
            <a:solidFill>
              <a:schemeClr val="accent2"/>
            </a:solidFill>
            <a:prstDash val="solid"/>
            <a:miter lim="800000"/>
            <a:headEnd type="none" w="sm" len="sm"/>
            <a:tailEnd type="none" w="sm" len="sm"/>
          </a:ln>
        </p:spPr>
      </p:cxnSp>
      <p:cxnSp>
        <p:nvCxnSpPr>
          <p:cNvPr id="1416" name="Google Shape;1416;p131"/>
          <p:cNvCxnSpPr/>
          <p:nvPr/>
        </p:nvCxnSpPr>
        <p:spPr>
          <a:xfrm>
            <a:off x="12801203" y="5994283"/>
            <a:ext cx="5600" cy="400000"/>
          </a:xfrm>
          <a:prstGeom prst="straightConnector1">
            <a:avLst/>
          </a:prstGeom>
          <a:noFill/>
          <a:ln w="9525" cap="flat" cmpd="sng">
            <a:solidFill>
              <a:schemeClr val="accent2"/>
            </a:solidFill>
            <a:prstDash val="solid"/>
            <a:miter lim="800000"/>
            <a:headEnd type="none" w="sm" len="sm"/>
            <a:tailEnd type="none" w="sm" len="sm"/>
          </a:ln>
        </p:spPr>
      </p:cxnSp>
      <p:sp>
        <p:nvSpPr>
          <p:cNvPr id="1417" name="Google Shape;1417;p131"/>
          <p:cNvSpPr txBox="1"/>
          <p:nvPr/>
        </p:nvSpPr>
        <p:spPr>
          <a:xfrm>
            <a:off x="21236200" y="3478467"/>
            <a:ext cx="2904000" cy="182574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182867" tIns="91400" rIns="182867" bIns="91400" anchor="t" anchorCtr="0">
            <a:spAutoFit/>
          </a:bodyPr>
          <a:lstStyle/>
          <a:p>
            <a:pPr>
              <a:buClr>
                <a:srgbClr val="000000"/>
              </a:buClr>
              <a:buSzPts val="800"/>
            </a:pPr>
            <a:r>
              <a:rPr lang="en" sz="2133" b="1">
                <a:solidFill>
                  <a:schemeClr val="dk1"/>
                </a:solidFill>
              </a:rPr>
              <a:t>Patient is doing much better 6 weeks later with less pain and improved function </a:t>
            </a:r>
            <a:endParaRPr sz="2133" b="1">
              <a:solidFill>
                <a:schemeClr val="dk1"/>
              </a:solidFill>
            </a:endParaRPr>
          </a:p>
        </p:txBody>
      </p:sp>
      <p:cxnSp>
        <p:nvCxnSpPr>
          <p:cNvPr id="1418" name="Google Shape;1418;p131"/>
          <p:cNvCxnSpPr>
            <a:endCxn id="1409" idx="0"/>
          </p:cNvCxnSpPr>
          <p:nvPr/>
        </p:nvCxnSpPr>
        <p:spPr>
          <a:xfrm flipH="1">
            <a:off x="17105517" y="7166291"/>
            <a:ext cx="16800" cy="1012800"/>
          </a:xfrm>
          <a:prstGeom prst="straightConnector1">
            <a:avLst/>
          </a:prstGeom>
          <a:noFill/>
          <a:ln w="9525" cap="flat" cmpd="sng">
            <a:solidFill>
              <a:schemeClr val="dk2"/>
            </a:solidFill>
            <a:prstDash val="solid"/>
            <a:miter lim="800000"/>
            <a:headEnd type="none" w="sm" len="sm"/>
            <a:tailEnd type="none" w="sm" len="sm"/>
          </a:ln>
        </p:spPr>
      </p:cxnSp>
      <p:cxnSp>
        <p:nvCxnSpPr>
          <p:cNvPr id="1419" name="Google Shape;1419;p131"/>
          <p:cNvCxnSpPr>
            <a:stCxn id="1408" idx="2"/>
          </p:cNvCxnSpPr>
          <p:nvPr/>
        </p:nvCxnSpPr>
        <p:spPr>
          <a:xfrm flipH="1">
            <a:off x="16015120" y="5140002"/>
            <a:ext cx="9600" cy="1436891"/>
          </a:xfrm>
          <a:prstGeom prst="straightConnector1">
            <a:avLst/>
          </a:prstGeom>
          <a:noFill/>
          <a:ln w="9525" cap="flat" cmpd="sng">
            <a:solidFill>
              <a:schemeClr val="dk2"/>
            </a:solidFill>
            <a:prstDash val="solid"/>
            <a:miter lim="800000"/>
            <a:headEnd type="none" w="sm" len="sm"/>
            <a:tailEnd type="none" w="sm" len="sm"/>
          </a:ln>
        </p:spPr>
      </p:cxnSp>
      <p:cxnSp>
        <p:nvCxnSpPr>
          <p:cNvPr id="1420" name="Google Shape;1420;p131"/>
          <p:cNvCxnSpPr/>
          <p:nvPr/>
        </p:nvCxnSpPr>
        <p:spPr>
          <a:xfrm>
            <a:off x="21359533" y="7034701"/>
            <a:ext cx="42400" cy="2292800"/>
          </a:xfrm>
          <a:prstGeom prst="straightConnector1">
            <a:avLst/>
          </a:prstGeom>
          <a:noFill/>
          <a:ln w="9525" cap="flat" cmpd="sng">
            <a:solidFill>
              <a:schemeClr val="lt2"/>
            </a:solidFill>
            <a:prstDash val="solid"/>
            <a:miter lim="800000"/>
            <a:headEnd type="none" w="sm" len="sm"/>
            <a:tailEnd type="none" w="sm" len="sm"/>
          </a:ln>
        </p:spPr>
      </p:cxnSp>
      <p:sp>
        <p:nvSpPr>
          <p:cNvPr id="1421" name="Google Shape;1421;p131"/>
          <p:cNvSpPr txBox="1"/>
          <p:nvPr/>
        </p:nvSpPr>
        <p:spPr>
          <a:xfrm>
            <a:off x="19957133" y="9005267"/>
            <a:ext cx="3588800" cy="841047"/>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182867" tIns="91400" rIns="182867" bIns="91400" anchor="t" anchorCtr="0">
            <a:spAutoFit/>
          </a:bodyPr>
          <a:lstStyle/>
          <a:p>
            <a:pPr>
              <a:buClr>
                <a:srgbClr val="000000"/>
              </a:buClr>
              <a:buSzPts val="800"/>
            </a:pPr>
            <a:r>
              <a:rPr lang="en" sz="2133" b="1">
                <a:solidFill>
                  <a:srgbClr val="434343"/>
                </a:solidFill>
              </a:rPr>
              <a:t>Patient finishes post-op Physical Therapy</a:t>
            </a:r>
            <a:endParaRPr sz="2133" b="1">
              <a:solidFill>
                <a:srgbClr val="434343"/>
              </a:solidFill>
            </a:endParaRPr>
          </a:p>
        </p:txBody>
      </p:sp>
      <p:cxnSp>
        <p:nvCxnSpPr>
          <p:cNvPr id="1422" name="Google Shape;1422;p131"/>
          <p:cNvCxnSpPr/>
          <p:nvPr/>
        </p:nvCxnSpPr>
        <p:spPr>
          <a:xfrm>
            <a:off x="19346949" y="5330051"/>
            <a:ext cx="13600" cy="1128800"/>
          </a:xfrm>
          <a:prstGeom prst="straightConnector1">
            <a:avLst/>
          </a:prstGeom>
          <a:noFill/>
          <a:ln w="9525" cap="flat" cmpd="sng">
            <a:solidFill>
              <a:schemeClr val="lt2"/>
            </a:solidFill>
            <a:prstDash val="solid"/>
            <a:miter lim="800000"/>
            <a:headEnd type="none" w="sm" len="sm"/>
            <a:tailEnd type="none" w="sm" len="sm"/>
          </a:ln>
        </p:spPr>
      </p:cxnSp>
      <p:sp>
        <p:nvSpPr>
          <p:cNvPr id="1423" name="Google Shape;1423;p131"/>
          <p:cNvSpPr txBox="1"/>
          <p:nvPr/>
        </p:nvSpPr>
        <p:spPr>
          <a:xfrm>
            <a:off x="17737851" y="4608421"/>
            <a:ext cx="3208800" cy="1169278"/>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182867" tIns="91400" rIns="182867" bIns="91400" anchor="t" anchorCtr="0">
            <a:spAutoFit/>
          </a:bodyPr>
          <a:lstStyle/>
          <a:p>
            <a:pPr>
              <a:buClr>
                <a:srgbClr val="000000"/>
              </a:buClr>
              <a:buSzPts val="800"/>
            </a:pPr>
            <a:r>
              <a:rPr lang="en" sz="2133" b="1">
                <a:solidFill>
                  <a:schemeClr val="dk1"/>
                </a:solidFill>
              </a:rPr>
              <a:t>Patient receives a monetary incentive for using Dr. Jones</a:t>
            </a:r>
            <a:endParaRPr sz="2133" b="1">
              <a:solidFill>
                <a:schemeClr val="dk1"/>
              </a:solidFill>
              <a:latin typeface="Arial"/>
              <a:ea typeface="Arial"/>
              <a:cs typeface="Arial"/>
              <a:sym typeface="Arial"/>
            </a:endParaRPr>
          </a:p>
        </p:txBody>
      </p:sp>
      <p:cxnSp>
        <p:nvCxnSpPr>
          <p:cNvPr id="1424" name="Google Shape;1424;p131"/>
          <p:cNvCxnSpPr>
            <a:stCxn id="1417" idx="2"/>
          </p:cNvCxnSpPr>
          <p:nvPr/>
        </p:nvCxnSpPr>
        <p:spPr>
          <a:xfrm flipH="1">
            <a:off x="22673800" y="5304207"/>
            <a:ext cx="14400" cy="1598260"/>
          </a:xfrm>
          <a:prstGeom prst="straightConnector1">
            <a:avLst/>
          </a:prstGeom>
          <a:noFill/>
          <a:ln w="9525" cap="flat" cmpd="sng">
            <a:solidFill>
              <a:schemeClr val="lt2"/>
            </a:solidFill>
            <a:prstDash val="solid"/>
            <a:miter lim="800000"/>
            <a:headEnd type="none" w="sm" len="sm"/>
            <a:tailEnd type="none" w="sm" len="sm"/>
          </a:ln>
        </p:spPr>
      </p:cxnSp>
      <p:pic>
        <p:nvPicPr>
          <p:cNvPr id="1425" name="Google Shape;1425;p131"/>
          <p:cNvPicPr preferRelativeResize="0"/>
          <p:nvPr/>
        </p:nvPicPr>
        <p:blipFill>
          <a:blip r:embed="rId3">
            <a:alphaModFix/>
          </a:blip>
          <a:stretch>
            <a:fillRect/>
          </a:stretch>
        </p:blipFill>
        <p:spPr>
          <a:xfrm>
            <a:off x="15303036" y="2273401"/>
            <a:ext cx="1443267" cy="1443267"/>
          </a:xfrm>
          <a:prstGeom prst="rect">
            <a:avLst/>
          </a:prstGeom>
          <a:noFill/>
          <a:ln>
            <a:noFill/>
          </a:ln>
        </p:spPr>
      </p:pic>
      <p:pic>
        <p:nvPicPr>
          <p:cNvPr id="1426" name="Google Shape;1426;p131"/>
          <p:cNvPicPr preferRelativeResize="0"/>
          <p:nvPr/>
        </p:nvPicPr>
        <p:blipFill>
          <a:blip r:embed="rId4">
            <a:alphaModFix/>
          </a:blip>
          <a:stretch>
            <a:fillRect/>
          </a:stretch>
        </p:blipFill>
        <p:spPr>
          <a:xfrm>
            <a:off x="16294577" y="9348711"/>
            <a:ext cx="1443267" cy="1443267"/>
          </a:xfrm>
          <a:prstGeom prst="rect">
            <a:avLst/>
          </a:prstGeom>
          <a:noFill/>
          <a:ln>
            <a:noFill/>
          </a:ln>
        </p:spPr>
      </p:pic>
      <p:pic>
        <p:nvPicPr>
          <p:cNvPr id="1427" name="Google Shape;1427;p131"/>
          <p:cNvPicPr preferRelativeResize="0"/>
          <p:nvPr/>
        </p:nvPicPr>
        <p:blipFill>
          <a:blip r:embed="rId5">
            <a:alphaModFix/>
          </a:blip>
          <a:stretch>
            <a:fillRect/>
          </a:stretch>
        </p:blipFill>
        <p:spPr>
          <a:xfrm>
            <a:off x="8177132" y="1912900"/>
            <a:ext cx="1443267" cy="1443267"/>
          </a:xfrm>
          <a:prstGeom prst="rect">
            <a:avLst/>
          </a:prstGeom>
          <a:noFill/>
          <a:ln>
            <a:noFill/>
          </a:ln>
        </p:spPr>
      </p:pic>
      <p:pic>
        <p:nvPicPr>
          <p:cNvPr id="1428" name="Google Shape;1428;p131"/>
          <p:cNvPicPr preferRelativeResize="0"/>
          <p:nvPr/>
        </p:nvPicPr>
        <p:blipFill>
          <a:blip r:embed="rId6">
            <a:alphaModFix/>
          </a:blip>
          <a:stretch>
            <a:fillRect/>
          </a:stretch>
        </p:blipFill>
        <p:spPr>
          <a:xfrm>
            <a:off x="21065511" y="9768444"/>
            <a:ext cx="1443267" cy="1443267"/>
          </a:xfrm>
          <a:prstGeom prst="rect">
            <a:avLst/>
          </a:prstGeom>
          <a:noFill/>
          <a:ln>
            <a:noFill/>
          </a:ln>
        </p:spPr>
      </p:pic>
      <p:pic>
        <p:nvPicPr>
          <p:cNvPr id="1429" name="Google Shape;1429;p131"/>
          <p:cNvPicPr preferRelativeResize="0"/>
          <p:nvPr/>
        </p:nvPicPr>
        <p:blipFill>
          <a:blip r:embed="rId7">
            <a:alphaModFix/>
          </a:blip>
          <a:stretch>
            <a:fillRect/>
          </a:stretch>
        </p:blipFill>
        <p:spPr>
          <a:xfrm>
            <a:off x="22102377" y="2035177"/>
            <a:ext cx="1443267" cy="1443267"/>
          </a:xfrm>
          <a:prstGeom prst="rect">
            <a:avLst/>
          </a:prstGeom>
          <a:noFill/>
          <a:ln>
            <a:noFill/>
          </a:ln>
        </p:spPr>
      </p:pic>
      <p:pic>
        <p:nvPicPr>
          <p:cNvPr id="1430" name="Google Shape;1430;p131"/>
          <p:cNvPicPr preferRelativeResize="0"/>
          <p:nvPr/>
        </p:nvPicPr>
        <p:blipFill>
          <a:blip r:embed="rId8">
            <a:alphaModFix/>
          </a:blip>
          <a:stretch>
            <a:fillRect/>
          </a:stretch>
        </p:blipFill>
        <p:spPr>
          <a:xfrm>
            <a:off x="11985468" y="3004735"/>
            <a:ext cx="1443267" cy="1443267"/>
          </a:xfrm>
          <a:prstGeom prst="rect">
            <a:avLst/>
          </a:prstGeom>
          <a:noFill/>
          <a:ln>
            <a:noFill/>
          </a:ln>
        </p:spPr>
      </p:pic>
      <p:pic>
        <p:nvPicPr>
          <p:cNvPr id="1431" name="Google Shape;1431;p131"/>
          <p:cNvPicPr preferRelativeResize="0"/>
          <p:nvPr/>
        </p:nvPicPr>
        <p:blipFill>
          <a:blip r:embed="rId9">
            <a:alphaModFix/>
          </a:blip>
          <a:stretch>
            <a:fillRect/>
          </a:stretch>
        </p:blipFill>
        <p:spPr>
          <a:xfrm>
            <a:off x="9455111" y="9859111"/>
            <a:ext cx="1443267" cy="1443267"/>
          </a:xfrm>
          <a:prstGeom prst="rect">
            <a:avLst/>
          </a:prstGeom>
          <a:noFill/>
          <a:ln>
            <a:noFill/>
          </a:ln>
        </p:spPr>
      </p:pic>
      <p:pic>
        <p:nvPicPr>
          <p:cNvPr id="1432" name="Google Shape;1432;p131"/>
          <p:cNvPicPr preferRelativeResize="0"/>
          <p:nvPr/>
        </p:nvPicPr>
        <p:blipFill>
          <a:blip r:embed="rId10">
            <a:alphaModFix/>
          </a:blip>
          <a:stretch>
            <a:fillRect/>
          </a:stretch>
        </p:blipFill>
        <p:spPr>
          <a:xfrm>
            <a:off x="1051212" y="2380879"/>
            <a:ext cx="1443267" cy="1443267"/>
          </a:xfrm>
          <a:prstGeom prst="rect">
            <a:avLst/>
          </a:prstGeom>
          <a:noFill/>
          <a:ln>
            <a:noFill/>
          </a:ln>
        </p:spPr>
      </p:pic>
      <p:cxnSp>
        <p:nvCxnSpPr>
          <p:cNvPr id="1433" name="Google Shape;1433;p131"/>
          <p:cNvCxnSpPr/>
          <p:nvPr/>
        </p:nvCxnSpPr>
        <p:spPr>
          <a:xfrm>
            <a:off x="1669283" y="5692651"/>
            <a:ext cx="0" cy="699200"/>
          </a:xfrm>
          <a:prstGeom prst="straightConnector1">
            <a:avLst/>
          </a:prstGeom>
          <a:noFill/>
          <a:ln w="9525" cap="flat" cmpd="sng">
            <a:solidFill>
              <a:schemeClr val="accent2"/>
            </a:solidFill>
            <a:prstDash val="solid"/>
            <a:miter lim="800000"/>
            <a:headEnd type="none" w="sm" len="sm"/>
            <a:tailEnd type="none" w="sm" len="sm"/>
          </a:ln>
        </p:spPr>
      </p:cxnSp>
      <p:cxnSp>
        <p:nvCxnSpPr>
          <p:cNvPr id="1434" name="Google Shape;1434;p131"/>
          <p:cNvCxnSpPr/>
          <p:nvPr/>
        </p:nvCxnSpPr>
        <p:spPr>
          <a:xfrm>
            <a:off x="8874616" y="5825616"/>
            <a:ext cx="0" cy="699200"/>
          </a:xfrm>
          <a:prstGeom prst="straightConnector1">
            <a:avLst/>
          </a:prstGeom>
          <a:noFill/>
          <a:ln w="9525" cap="flat" cmpd="sng">
            <a:solidFill>
              <a:schemeClr val="accent2"/>
            </a:solidFill>
            <a:prstDash val="solid"/>
            <a:miter lim="800000"/>
            <a:headEnd type="none" w="sm" len="sm"/>
            <a:tailEnd type="none" w="sm" len="sm"/>
          </a:ln>
        </p:spPr>
      </p:cxnSp>
      <p:pic>
        <p:nvPicPr>
          <p:cNvPr id="1435" name="Google Shape;1435;p131"/>
          <p:cNvPicPr preferRelativeResize="0"/>
          <p:nvPr/>
        </p:nvPicPr>
        <p:blipFill>
          <a:blip r:embed="rId11">
            <a:alphaModFix/>
          </a:blip>
          <a:stretch>
            <a:fillRect/>
          </a:stretch>
        </p:blipFill>
        <p:spPr>
          <a:xfrm>
            <a:off x="3988776" y="2116109"/>
            <a:ext cx="1443200" cy="1443200"/>
          </a:xfrm>
          <a:prstGeom prst="rect">
            <a:avLst/>
          </a:prstGeom>
          <a:noFill/>
          <a:ln>
            <a:noFill/>
          </a:ln>
        </p:spPr>
      </p:pic>
      <p:pic>
        <p:nvPicPr>
          <p:cNvPr id="1436" name="Google Shape;1436;p131"/>
          <p:cNvPicPr preferRelativeResize="0"/>
          <p:nvPr/>
        </p:nvPicPr>
        <p:blipFill>
          <a:blip r:embed="rId12">
            <a:alphaModFix/>
          </a:blip>
          <a:stretch>
            <a:fillRect/>
          </a:stretch>
        </p:blipFill>
        <p:spPr>
          <a:xfrm>
            <a:off x="1669908" y="10492775"/>
            <a:ext cx="1443267" cy="1443267"/>
          </a:xfrm>
          <a:prstGeom prst="rect">
            <a:avLst/>
          </a:prstGeom>
          <a:noFill/>
          <a:ln>
            <a:noFill/>
          </a:ln>
        </p:spPr>
      </p:pic>
      <p:pic>
        <p:nvPicPr>
          <p:cNvPr id="1437" name="Google Shape;1437;p131"/>
          <p:cNvPicPr preferRelativeResize="0"/>
          <p:nvPr/>
        </p:nvPicPr>
        <p:blipFill>
          <a:blip r:embed="rId13">
            <a:alphaModFix/>
          </a:blip>
          <a:stretch>
            <a:fillRect/>
          </a:stretch>
        </p:blipFill>
        <p:spPr>
          <a:xfrm>
            <a:off x="18620607" y="3062241"/>
            <a:ext cx="1443267" cy="1443267"/>
          </a:xfrm>
          <a:prstGeom prst="rect">
            <a:avLst/>
          </a:prstGeom>
          <a:noFill/>
          <a:ln>
            <a:noFill/>
          </a:ln>
        </p:spPr>
      </p:pic>
      <p:pic>
        <p:nvPicPr>
          <p:cNvPr id="1438" name="Google Shape;1438;p131"/>
          <p:cNvPicPr preferRelativeResize="0"/>
          <p:nvPr/>
        </p:nvPicPr>
        <p:blipFill>
          <a:blip r:embed="rId14">
            <a:alphaModFix/>
          </a:blip>
          <a:stretch>
            <a:fillRect/>
          </a:stretch>
        </p:blipFill>
        <p:spPr>
          <a:xfrm>
            <a:off x="5709375" y="10953775"/>
            <a:ext cx="1443267" cy="1443267"/>
          </a:xfrm>
          <a:prstGeom prst="rect">
            <a:avLst/>
          </a:prstGeom>
          <a:noFill/>
          <a:ln>
            <a:noFill/>
          </a:ln>
        </p:spPr>
      </p:pic>
    </p:spTree>
    <p:extLst>
      <p:ext uri="{BB962C8B-B14F-4D97-AF65-F5344CB8AC3E}">
        <p14:creationId xmlns:p14="http://schemas.microsoft.com/office/powerpoint/2010/main" val="976552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2"/>
        <p:cNvGrpSpPr/>
        <p:nvPr/>
      </p:nvGrpSpPr>
      <p:grpSpPr>
        <a:xfrm>
          <a:off x="0" y="0"/>
          <a:ext cx="0" cy="0"/>
          <a:chOff x="0" y="0"/>
          <a:chExt cx="0" cy="0"/>
        </a:xfrm>
      </p:grpSpPr>
      <p:sp>
        <p:nvSpPr>
          <p:cNvPr id="1443" name="Google Shape;1443;p132"/>
          <p:cNvSpPr txBox="1">
            <a:spLocks noGrp="1"/>
          </p:cNvSpPr>
          <p:nvPr>
            <p:ph type="title"/>
          </p:nvPr>
        </p:nvSpPr>
        <p:spPr>
          <a:xfrm>
            <a:off x="1531470" y="1534320"/>
            <a:ext cx="18880000" cy="1391200"/>
          </a:xfrm>
          <a:prstGeom prst="rect">
            <a:avLst/>
          </a:prstGeom>
          <a:noFill/>
          <a:ln>
            <a:noFill/>
          </a:ln>
        </p:spPr>
        <p:txBody>
          <a:bodyPr spcFirstLastPara="1" wrap="square" lIns="0" tIns="91400" rIns="0" bIns="91400" anchor="b" anchorCtr="0">
            <a:noAutofit/>
          </a:bodyPr>
          <a:lstStyle/>
          <a:p>
            <a:pPr>
              <a:buSzPts val="2700"/>
            </a:pPr>
            <a:r>
              <a:rPr lang="en" dirty="0"/>
              <a:t>Goals of Episodes of Care Quality Program</a:t>
            </a:r>
            <a:endParaRPr dirty="0"/>
          </a:p>
        </p:txBody>
      </p:sp>
      <p:sp>
        <p:nvSpPr>
          <p:cNvPr id="1444" name="Google Shape;1444;p132"/>
          <p:cNvSpPr txBox="1">
            <a:spLocks noGrp="1"/>
          </p:cNvSpPr>
          <p:nvPr>
            <p:ph type="sldNum" idx="12"/>
          </p:nvPr>
        </p:nvSpPr>
        <p:spPr>
          <a:xfrm>
            <a:off x="15986235" y="9271096"/>
            <a:ext cx="1813600" cy="548000"/>
          </a:xfrm>
          <a:prstGeom prst="rect">
            <a:avLst/>
          </a:prstGeom>
          <a:noFill/>
          <a:ln>
            <a:noFill/>
          </a:ln>
        </p:spPr>
        <p:txBody>
          <a:bodyPr spcFirstLastPara="1" wrap="square" lIns="0" tIns="91400" rIns="0" bIns="91400" anchor="ctr" anchorCtr="0">
            <a:noAutofit/>
          </a:bodyPr>
          <a:lstStyle/>
          <a:p>
            <a:pPr>
              <a:buClr>
                <a:srgbClr val="000000"/>
              </a:buClr>
            </a:pPr>
            <a:fld id="{00000000-1234-1234-1234-123412341234}" type="slidenum">
              <a:rPr lang="en"/>
              <a:pPr>
                <a:buClr>
                  <a:srgbClr val="000000"/>
                </a:buClr>
              </a:pPr>
              <a:t>16</a:t>
            </a:fld>
            <a:endParaRPr/>
          </a:p>
        </p:txBody>
      </p:sp>
      <p:sp>
        <p:nvSpPr>
          <p:cNvPr id="1445" name="Google Shape;1445;p132"/>
          <p:cNvSpPr txBox="1"/>
          <p:nvPr/>
        </p:nvSpPr>
        <p:spPr>
          <a:xfrm>
            <a:off x="14092848" y="4528219"/>
            <a:ext cx="8855200" cy="3290244"/>
          </a:xfrm>
          <a:prstGeom prst="rect">
            <a:avLst/>
          </a:prstGeom>
          <a:noFill/>
          <a:ln>
            <a:noFill/>
          </a:ln>
        </p:spPr>
        <p:txBody>
          <a:bodyPr spcFirstLastPara="1" wrap="square" lIns="182867" tIns="91400" rIns="182867" bIns="91400" anchor="t" anchorCtr="0">
            <a:spAutoFit/>
          </a:bodyPr>
          <a:lstStyle/>
          <a:p>
            <a:pPr algn="l"/>
            <a:r>
              <a:rPr lang="en" sz="3733">
                <a:solidFill>
                  <a:schemeClr val="accent5"/>
                </a:solidFill>
                <a:latin typeface="Arial"/>
                <a:ea typeface="Arial"/>
                <a:cs typeface="Arial"/>
                <a:sym typeface="Arial"/>
              </a:rPr>
              <a:t>Quality reporting and scorecards</a:t>
            </a:r>
            <a:endParaRPr sz="2933"/>
          </a:p>
          <a:p>
            <a:pPr marL="575741" indent="-592674" algn="l">
              <a:spcBef>
                <a:spcPts val="533"/>
              </a:spcBef>
              <a:buClr>
                <a:srgbClr val="00717E"/>
              </a:buClr>
              <a:buSzPts val="1100"/>
              <a:buFont typeface="Arial"/>
              <a:buChar char="•"/>
            </a:pPr>
            <a:r>
              <a:rPr lang="en" sz="2933">
                <a:solidFill>
                  <a:srgbClr val="00717E"/>
                </a:solidFill>
                <a:latin typeface="Arial"/>
                <a:ea typeface="Arial"/>
                <a:cs typeface="Arial"/>
                <a:sym typeface="Arial"/>
              </a:rPr>
              <a:t>Enables providers and groups to check quality </a:t>
            </a:r>
            <a:br>
              <a:rPr lang="en" sz="2933">
                <a:solidFill>
                  <a:srgbClr val="00717E"/>
                </a:solidFill>
                <a:latin typeface="Arial"/>
                <a:ea typeface="Arial"/>
                <a:cs typeface="Arial"/>
                <a:sym typeface="Arial"/>
              </a:rPr>
            </a:br>
            <a:r>
              <a:rPr lang="en" sz="2933">
                <a:solidFill>
                  <a:srgbClr val="00717E"/>
                </a:solidFill>
                <a:latin typeface="Arial"/>
                <a:ea typeface="Arial"/>
                <a:cs typeface="Arial"/>
                <a:sym typeface="Arial"/>
              </a:rPr>
              <a:t>performance prior to reconciliation </a:t>
            </a:r>
            <a:endParaRPr sz="2933"/>
          </a:p>
          <a:p>
            <a:pPr marL="575741" indent="-592674" algn="l">
              <a:spcBef>
                <a:spcPts val="1333"/>
              </a:spcBef>
              <a:buClr>
                <a:srgbClr val="00717E"/>
              </a:buClr>
              <a:buSzPts val="1100"/>
              <a:buFont typeface="Arial"/>
              <a:buChar char="•"/>
            </a:pPr>
            <a:r>
              <a:rPr lang="en" sz="2933">
                <a:solidFill>
                  <a:srgbClr val="00717E"/>
                </a:solidFill>
                <a:latin typeface="Arial"/>
                <a:ea typeface="Arial"/>
                <a:cs typeface="Arial"/>
                <a:sym typeface="Arial"/>
              </a:rPr>
              <a:t>Encourages continued improved performance </a:t>
            </a:r>
            <a:endParaRPr sz="2933"/>
          </a:p>
          <a:p>
            <a:pPr algn="l">
              <a:spcBef>
                <a:spcPts val="2933"/>
              </a:spcBef>
            </a:pPr>
            <a:endParaRPr sz="3733">
              <a:solidFill>
                <a:schemeClr val="accent5"/>
              </a:solidFill>
              <a:latin typeface="Arial"/>
              <a:ea typeface="Arial"/>
              <a:cs typeface="Arial"/>
              <a:sym typeface="Arial"/>
            </a:endParaRPr>
          </a:p>
        </p:txBody>
      </p:sp>
      <p:sp>
        <p:nvSpPr>
          <p:cNvPr id="1446" name="Google Shape;1446;p132"/>
          <p:cNvSpPr txBox="1"/>
          <p:nvPr/>
        </p:nvSpPr>
        <p:spPr>
          <a:xfrm>
            <a:off x="14066533" y="7143535"/>
            <a:ext cx="10129600" cy="1892553"/>
          </a:xfrm>
          <a:prstGeom prst="rect">
            <a:avLst/>
          </a:prstGeom>
          <a:noFill/>
          <a:ln>
            <a:noFill/>
          </a:ln>
        </p:spPr>
        <p:txBody>
          <a:bodyPr spcFirstLastPara="1" wrap="square" lIns="182867" tIns="91400" rIns="182867" bIns="91400" anchor="t" anchorCtr="0">
            <a:spAutoFit/>
          </a:bodyPr>
          <a:lstStyle/>
          <a:p>
            <a:pPr algn="l"/>
            <a:r>
              <a:rPr lang="en" sz="3733">
                <a:solidFill>
                  <a:schemeClr val="accent5"/>
                </a:solidFill>
                <a:latin typeface="Arial"/>
                <a:ea typeface="Arial"/>
                <a:cs typeface="Arial"/>
                <a:sym typeface="Arial"/>
              </a:rPr>
              <a:t>Designations for Network of Distinction (NoD) </a:t>
            </a:r>
            <a:endParaRPr sz="2933"/>
          </a:p>
          <a:p>
            <a:pPr marL="575741" indent="-592674" algn="l">
              <a:spcBef>
                <a:spcPts val="533"/>
              </a:spcBef>
              <a:buClr>
                <a:schemeClr val="accent2"/>
              </a:buClr>
              <a:buSzPts val="1100"/>
              <a:buFont typeface="Arial"/>
              <a:buChar char="•"/>
            </a:pPr>
            <a:r>
              <a:rPr lang="en" sz="2933">
                <a:solidFill>
                  <a:schemeClr val="accent2"/>
                </a:solidFill>
                <a:latin typeface="Arial"/>
                <a:ea typeface="Arial"/>
                <a:cs typeface="Arial"/>
                <a:sym typeface="Arial"/>
              </a:rPr>
              <a:t>Identifies high performing hospitals and groups </a:t>
            </a:r>
            <a:endParaRPr sz="2933"/>
          </a:p>
          <a:p>
            <a:pPr marL="575741" indent="-592674" algn="l">
              <a:spcBef>
                <a:spcPts val="1333"/>
              </a:spcBef>
              <a:buClr>
                <a:schemeClr val="accent2"/>
              </a:buClr>
              <a:buSzPts val="1100"/>
              <a:buFont typeface="Arial"/>
              <a:buChar char="•"/>
            </a:pPr>
            <a:r>
              <a:rPr lang="en" sz="2933">
                <a:solidFill>
                  <a:schemeClr val="accent2"/>
                </a:solidFill>
                <a:latin typeface="Arial"/>
                <a:ea typeface="Arial"/>
                <a:cs typeface="Arial"/>
                <a:sym typeface="Arial"/>
              </a:rPr>
              <a:t>Provides an opportunity for others to negotiate into tiers</a:t>
            </a:r>
            <a:endParaRPr sz="2933"/>
          </a:p>
        </p:txBody>
      </p:sp>
      <p:sp>
        <p:nvSpPr>
          <p:cNvPr id="1447" name="Google Shape;1447;p132"/>
          <p:cNvSpPr txBox="1"/>
          <p:nvPr/>
        </p:nvSpPr>
        <p:spPr>
          <a:xfrm>
            <a:off x="14092848" y="8654912"/>
            <a:ext cx="10129600" cy="4165034"/>
          </a:xfrm>
          <a:prstGeom prst="rect">
            <a:avLst/>
          </a:prstGeom>
          <a:noFill/>
          <a:ln>
            <a:noFill/>
          </a:ln>
        </p:spPr>
        <p:txBody>
          <a:bodyPr spcFirstLastPara="1" wrap="square" lIns="182867" tIns="91400" rIns="182867" bIns="91400" anchor="t" anchorCtr="0">
            <a:spAutoFit/>
          </a:bodyPr>
          <a:lstStyle/>
          <a:p>
            <a:pPr algn="l"/>
            <a:r>
              <a:rPr lang="en" sz="3733" dirty="0">
                <a:solidFill>
                  <a:schemeClr val="accent5"/>
                </a:solidFill>
                <a:latin typeface="Arial"/>
                <a:ea typeface="Arial"/>
                <a:cs typeface="Arial"/>
                <a:sym typeface="Arial"/>
              </a:rPr>
              <a:t>Centers of Excellence (COE)</a:t>
            </a:r>
            <a:r>
              <a:rPr lang="en" sz="13334" dirty="0">
                <a:solidFill>
                  <a:schemeClr val="accent5"/>
                </a:solidFill>
              </a:rPr>
              <a:t> </a:t>
            </a:r>
            <a:r>
              <a:rPr lang="en" sz="4000" dirty="0">
                <a:solidFill>
                  <a:schemeClr val="accent5"/>
                </a:solidFill>
              </a:rPr>
              <a:t>-</a:t>
            </a:r>
            <a:r>
              <a:rPr lang="en" sz="13334" dirty="0">
                <a:solidFill>
                  <a:schemeClr val="accent5"/>
                </a:solidFill>
              </a:rPr>
              <a:t> </a:t>
            </a:r>
            <a:r>
              <a:rPr lang="en" sz="3200" b="1" dirty="0">
                <a:solidFill>
                  <a:schemeClr val="accent5"/>
                </a:solidFill>
              </a:rPr>
              <a:t>as of 2022</a:t>
            </a:r>
            <a:endParaRPr sz="2400" b="1" dirty="0"/>
          </a:p>
          <a:p>
            <a:pPr marL="575741" indent="-592674" algn="l">
              <a:buClr>
                <a:schemeClr val="accent3"/>
              </a:buClr>
              <a:buSzPts val="1100"/>
              <a:buFont typeface="Arial"/>
              <a:buChar char="•"/>
            </a:pPr>
            <a:r>
              <a:rPr lang="en" sz="2933" dirty="0">
                <a:solidFill>
                  <a:schemeClr val="accent3"/>
                </a:solidFill>
                <a:latin typeface="Arial"/>
                <a:ea typeface="Arial"/>
                <a:cs typeface="Arial"/>
                <a:sym typeface="Arial"/>
              </a:rPr>
              <a:t>The highest </a:t>
            </a:r>
            <a:r>
              <a:rPr lang="en" sz="2933" dirty="0">
                <a:solidFill>
                  <a:schemeClr val="accent3"/>
                </a:solidFill>
              </a:rPr>
              <a:t>performing</a:t>
            </a:r>
            <a:r>
              <a:rPr lang="en" sz="2933" dirty="0">
                <a:solidFill>
                  <a:schemeClr val="accent3"/>
                </a:solidFill>
                <a:latin typeface="Arial"/>
                <a:ea typeface="Arial"/>
                <a:cs typeface="Arial"/>
                <a:sym typeface="Arial"/>
              </a:rPr>
              <a:t> groups and hospitals can receive additional recognition and volume through a </a:t>
            </a:r>
            <a:r>
              <a:rPr lang="en" sz="2933" dirty="0" err="1">
                <a:solidFill>
                  <a:schemeClr val="accent3"/>
                </a:solidFill>
                <a:latin typeface="Arial"/>
                <a:ea typeface="Arial"/>
                <a:cs typeface="Arial"/>
                <a:sym typeface="Arial"/>
              </a:rPr>
              <a:t>CoE</a:t>
            </a:r>
            <a:r>
              <a:rPr lang="en" sz="2933" dirty="0">
                <a:solidFill>
                  <a:schemeClr val="accent3"/>
                </a:solidFill>
                <a:latin typeface="Arial"/>
                <a:ea typeface="Arial"/>
                <a:cs typeface="Arial"/>
                <a:sym typeface="Arial"/>
              </a:rPr>
              <a:t> designation </a:t>
            </a:r>
            <a:endParaRPr sz="2933" dirty="0"/>
          </a:p>
          <a:p>
            <a:pPr algn="l"/>
            <a:endParaRPr sz="3733" dirty="0">
              <a:solidFill>
                <a:schemeClr val="accent5"/>
              </a:solidFill>
              <a:latin typeface="Arial"/>
              <a:ea typeface="Arial"/>
              <a:cs typeface="Arial"/>
              <a:sym typeface="Arial"/>
            </a:endParaRPr>
          </a:p>
        </p:txBody>
      </p:sp>
      <p:sp>
        <p:nvSpPr>
          <p:cNvPr id="1448" name="Google Shape;1448;p132"/>
          <p:cNvSpPr txBox="1"/>
          <p:nvPr/>
        </p:nvSpPr>
        <p:spPr>
          <a:xfrm>
            <a:off x="12443803" y="3435208"/>
            <a:ext cx="11940000" cy="1708000"/>
          </a:xfrm>
          <a:prstGeom prst="rect">
            <a:avLst/>
          </a:prstGeom>
          <a:noFill/>
          <a:ln>
            <a:noFill/>
          </a:ln>
        </p:spPr>
        <p:txBody>
          <a:bodyPr spcFirstLastPara="1" wrap="square" lIns="0" tIns="0" rIns="0" bIns="91400" anchor="t" anchorCtr="0">
            <a:noAutofit/>
          </a:bodyPr>
          <a:lstStyle/>
          <a:p>
            <a:pPr marL="237070" algn="l">
              <a:lnSpc>
                <a:spcPct val="90000"/>
              </a:lnSpc>
              <a:spcBef>
                <a:spcPts val="1333"/>
              </a:spcBef>
              <a:buClr>
                <a:schemeClr val="dk2"/>
              </a:buClr>
              <a:buSzPts val="1400"/>
            </a:pPr>
            <a:r>
              <a:rPr lang="en" sz="4000" b="1">
                <a:solidFill>
                  <a:schemeClr val="accent1"/>
                </a:solidFill>
                <a:latin typeface="Arial"/>
                <a:ea typeface="Arial"/>
                <a:cs typeface="Arial"/>
                <a:sym typeface="Arial"/>
              </a:rPr>
              <a:t>How we use the Quality Measures</a:t>
            </a:r>
            <a:endParaRPr sz="2933"/>
          </a:p>
        </p:txBody>
      </p:sp>
      <p:sp>
        <p:nvSpPr>
          <p:cNvPr id="1449" name="Google Shape;1449;p132"/>
          <p:cNvSpPr txBox="1">
            <a:spLocks noGrp="1"/>
          </p:cNvSpPr>
          <p:nvPr>
            <p:ph type="body" idx="1"/>
          </p:nvPr>
        </p:nvSpPr>
        <p:spPr>
          <a:xfrm>
            <a:off x="1328819" y="3403459"/>
            <a:ext cx="9901600" cy="7207200"/>
          </a:xfrm>
          <a:prstGeom prst="rect">
            <a:avLst/>
          </a:prstGeom>
          <a:noFill/>
          <a:ln>
            <a:noFill/>
          </a:ln>
        </p:spPr>
        <p:txBody>
          <a:bodyPr spcFirstLastPara="1" wrap="square" lIns="0" tIns="0" rIns="0" bIns="91400" anchor="t" anchorCtr="0">
            <a:noAutofit/>
          </a:bodyPr>
          <a:lstStyle/>
          <a:p>
            <a:pPr marL="0" indent="0">
              <a:spcBef>
                <a:spcPts val="0"/>
              </a:spcBef>
              <a:buSzPts val="1500"/>
              <a:buNone/>
            </a:pPr>
            <a:r>
              <a:rPr lang="en" sz="4000" b="1">
                <a:solidFill>
                  <a:schemeClr val="accent1"/>
                </a:solidFill>
              </a:rPr>
              <a:t>Goals of Our Quality Programs </a:t>
            </a:r>
            <a:endParaRPr/>
          </a:p>
          <a:p>
            <a:pPr marL="474139" indent="-474139">
              <a:spcBef>
                <a:spcPts val="3733"/>
              </a:spcBef>
            </a:pPr>
            <a:r>
              <a:rPr lang="en"/>
              <a:t>Create a quality program to effectively measure improved outcomes in an episodes of care program</a:t>
            </a:r>
            <a:endParaRPr/>
          </a:p>
          <a:p>
            <a:pPr marL="474139" indent="-474139">
              <a:spcBef>
                <a:spcPts val="2400"/>
              </a:spcBef>
            </a:pPr>
            <a:r>
              <a:rPr lang="en"/>
              <a:t>Monitor how well the providers are delivering quality care and value, compared to peers</a:t>
            </a:r>
            <a:endParaRPr/>
          </a:p>
          <a:p>
            <a:pPr marL="1388551" lvl="1" indent="-474139">
              <a:spcBef>
                <a:spcPts val="2400"/>
              </a:spcBef>
            </a:pPr>
            <a:r>
              <a:rPr lang="en">
                <a:solidFill>
                  <a:schemeClr val="accent5"/>
                </a:solidFill>
              </a:rPr>
              <a:t>Lay out expectations</a:t>
            </a:r>
            <a:endParaRPr/>
          </a:p>
          <a:p>
            <a:pPr marL="1388551" lvl="1" indent="-474139">
              <a:spcBef>
                <a:spcPts val="2400"/>
              </a:spcBef>
            </a:pPr>
            <a:r>
              <a:rPr lang="en">
                <a:solidFill>
                  <a:schemeClr val="accent5"/>
                </a:solidFill>
              </a:rPr>
              <a:t>Identify areas for improvement</a:t>
            </a:r>
            <a:endParaRPr/>
          </a:p>
          <a:p>
            <a:pPr marL="1388551" lvl="1" indent="-474139">
              <a:spcBef>
                <a:spcPts val="2400"/>
              </a:spcBef>
            </a:pPr>
            <a:r>
              <a:rPr lang="en">
                <a:solidFill>
                  <a:schemeClr val="accent5"/>
                </a:solidFill>
              </a:rPr>
              <a:t>Align individual goals with the provider’s greater goals</a:t>
            </a:r>
            <a:br>
              <a:rPr lang="en"/>
            </a:br>
            <a:endParaRPr/>
          </a:p>
          <a:p>
            <a:pPr marL="474139" indent="-237070">
              <a:spcBef>
                <a:spcPts val="2400"/>
              </a:spcBef>
              <a:buNone/>
            </a:pPr>
            <a:endParaRPr/>
          </a:p>
        </p:txBody>
      </p:sp>
      <p:cxnSp>
        <p:nvCxnSpPr>
          <p:cNvPr id="1450" name="Google Shape;1450;p132"/>
          <p:cNvCxnSpPr/>
          <p:nvPr/>
        </p:nvCxnSpPr>
        <p:spPr>
          <a:xfrm>
            <a:off x="11723957" y="3686176"/>
            <a:ext cx="0" cy="7858400"/>
          </a:xfrm>
          <a:prstGeom prst="straightConnector1">
            <a:avLst/>
          </a:prstGeom>
          <a:noFill/>
          <a:ln w="9525" cap="flat" cmpd="sng">
            <a:solidFill>
              <a:schemeClr val="accent1"/>
            </a:solidFill>
            <a:prstDash val="solid"/>
            <a:miter lim="800000"/>
            <a:headEnd type="none" w="sm" len="sm"/>
            <a:tailEnd type="none" w="sm" len="sm"/>
          </a:ln>
        </p:spPr>
      </p:cxnSp>
      <p:sp>
        <p:nvSpPr>
          <p:cNvPr id="1451" name="Google Shape;1451;p132"/>
          <p:cNvSpPr/>
          <p:nvPr/>
        </p:nvSpPr>
        <p:spPr>
          <a:xfrm>
            <a:off x="12801600" y="4683123"/>
            <a:ext cx="933600" cy="933600"/>
          </a:xfrm>
          <a:prstGeom prst="ellipse">
            <a:avLst/>
          </a:prstGeom>
          <a:solidFill>
            <a:schemeClr val="accent1"/>
          </a:solidFill>
          <a:ln>
            <a:noFill/>
          </a:ln>
        </p:spPr>
        <p:txBody>
          <a:bodyPr spcFirstLastPara="1" wrap="square" lIns="182867" tIns="91400" rIns="182867" bIns="91400" anchor="ctr" anchorCtr="0">
            <a:noAutofit/>
          </a:bodyPr>
          <a:lstStyle/>
          <a:p>
            <a:endParaRPr sz="3733">
              <a:solidFill>
                <a:schemeClr val="lt1"/>
              </a:solidFill>
              <a:latin typeface="Arial"/>
              <a:ea typeface="Arial"/>
              <a:cs typeface="Arial"/>
              <a:sym typeface="Arial"/>
            </a:endParaRPr>
          </a:p>
        </p:txBody>
      </p:sp>
      <p:sp>
        <p:nvSpPr>
          <p:cNvPr id="1452" name="Google Shape;1452;p132"/>
          <p:cNvSpPr txBox="1"/>
          <p:nvPr/>
        </p:nvSpPr>
        <p:spPr>
          <a:xfrm>
            <a:off x="12915901" y="4683124"/>
            <a:ext cx="914400" cy="923249"/>
          </a:xfrm>
          <a:prstGeom prst="rect">
            <a:avLst/>
          </a:prstGeom>
          <a:noFill/>
          <a:ln>
            <a:noFill/>
          </a:ln>
        </p:spPr>
        <p:txBody>
          <a:bodyPr spcFirstLastPara="1" wrap="square" lIns="182867" tIns="91400" rIns="182867" bIns="91400" anchor="t" anchorCtr="0">
            <a:spAutoFit/>
          </a:bodyPr>
          <a:lstStyle/>
          <a:p>
            <a:pPr algn="l"/>
            <a:r>
              <a:rPr lang="en" sz="4800" b="1">
                <a:solidFill>
                  <a:schemeClr val="lt1"/>
                </a:solidFill>
                <a:latin typeface="Arial"/>
                <a:ea typeface="Arial"/>
                <a:cs typeface="Arial"/>
                <a:sym typeface="Arial"/>
              </a:rPr>
              <a:t>1</a:t>
            </a:r>
            <a:endParaRPr sz="2933"/>
          </a:p>
        </p:txBody>
      </p:sp>
      <p:sp>
        <p:nvSpPr>
          <p:cNvPr id="1453" name="Google Shape;1453;p132"/>
          <p:cNvSpPr/>
          <p:nvPr/>
        </p:nvSpPr>
        <p:spPr>
          <a:xfrm>
            <a:off x="12801600" y="7138035"/>
            <a:ext cx="933600" cy="933600"/>
          </a:xfrm>
          <a:prstGeom prst="ellipse">
            <a:avLst/>
          </a:prstGeom>
          <a:solidFill>
            <a:schemeClr val="accent1"/>
          </a:solidFill>
          <a:ln>
            <a:noFill/>
          </a:ln>
        </p:spPr>
        <p:txBody>
          <a:bodyPr spcFirstLastPara="1" wrap="square" lIns="182867" tIns="91400" rIns="182867" bIns="91400" anchor="ctr" anchorCtr="0">
            <a:noAutofit/>
          </a:bodyPr>
          <a:lstStyle/>
          <a:p>
            <a:endParaRPr sz="3733">
              <a:solidFill>
                <a:schemeClr val="lt1"/>
              </a:solidFill>
              <a:latin typeface="Arial"/>
              <a:ea typeface="Arial"/>
              <a:cs typeface="Arial"/>
              <a:sym typeface="Arial"/>
            </a:endParaRPr>
          </a:p>
        </p:txBody>
      </p:sp>
      <p:sp>
        <p:nvSpPr>
          <p:cNvPr id="1454" name="Google Shape;1454;p132"/>
          <p:cNvSpPr txBox="1"/>
          <p:nvPr/>
        </p:nvSpPr>
        <p:spPr>
          <a:xfrm>
            <a:off x="12915901" y="7109457"/>
            <a:ext cx="914400" cy="923249"/>
          </a:xfrm>
          <a:prstGeom prst="rect">
            <a:avLst/>
          </a:prstGeom>
          <a:noFill/>
          <a:ln>
            <a:noFill/>
          </a:ln>
        </p:spPr>
        <p:txBody>
          <a:bodyPr spcFirstLastPara="1" wrap="square" lIns="182867" tIns="91400" rIns="182867" bIns="91400" anchor="t" anchorCtr="0">
            <a:spAutoFit/>
          </a:bodyPr>
          <a:lstStyle/>
          <a:p>
            <a:pPr algn="l"/>
            <a:r>
              <a:rPr lang="en" sz="4800" b="1">
                <a:solidFill>
                  <a:schemeClr val="lt1"/>
                </a:solidFill>
                <a:latin typeface="Arial"/>
                <a:ea typeface="Arial"/>
                <a:cs typeface="Arial"/>
                <a:sym typeface="Arial"/>
              </a:rPr>
              <a:t>2</a:t>
            </a:r>
            <a:endParaRPr sz="2933"/>
          </a:p>
        </p:txBody>
      </p:sp>
      <p:sp>
        <p:nvSpPr>
          <p:cNvPr id="1455" name="Google Shape;1455;p132"/>
          <p:cNvSpPr/>
          <p:nvPr/>
        </p:nvSpPr>
        <p:spPr>
          <a:xfrm>
            <a:off x="12801600" y="9615864"/>
            <a:ext cx="933600" cy="933600"/>
          </a:xfrm>
          <a:prstGeom prst="ellipse">
            <a:avLst/>
          </a:prstGeom>
          <a:solidFill>
            <a:schemeClr val="accent1"/>
          </a:solidFill>
          <a:ln>
            <a:noFill/>
          </a:ln>
        </p:spPr>
        <p:txBody>
          <a:bodyPr spcFirstLastPara="1" wrap="square" lIns="182867" tIns="91400" rIns="182867" bIns="91400" anchor="ctr" anchorCtr="0">
            <a:noAutofit/>
          </a:bodyPr>
          <a:lstStyle/>
          <a:p>
            <a:endParaRPr sz="3733">
              <a:solidFill>
                <a:schemeClr val="lt1"/>
              </a:solidFill>
              <a:latin typeface="Arial"/>
              <a:ea typeface="Arial"/>
              <a:cs typeface="Arial"/>
              <a:sym typeface="Arial"/>
            </a:endParaRPr>
          </a:p>
        </p:txBody>
      </p:sp>
      <p:sp>
        <p:nvSpPr>
          <p:cNvPr id="1456" name="Google Shape;1456;p132"/>
          <p:cNvSpPr txBox="1"/>
          <p:nvPr/>
        </p:nvSpPr>
        <p:spPr>
          <a:xfrm>
            <a:off x="12915901" y="9621089"/>
            <a:ext cx="914400" cy="923249"/>
          </a:xfrm>
          <a:prstGeom prst="rect">
            <a:avLst/>
          </a:prstGeom>
          <a:noFill/>
          <a:ln>
            <a:noFill/>
          </a:ln>
        </p:spPr>
        <p:txBody>
          <a:bodyPr spcFirstLastPara="1" wrap="square" lIns="182867" tIns="91400" rIns="182867" bIns="91400" anchor="t" anchorCtr="0">
            <a:spAutoFit/>
          </a:bodyPr>
          <a:lstStyle/>
          <a:p>
            <a:pPr algn="l"/>
            <a:r>
              <a:rPr lang="en" sz="4800" b="1">
                <a:solidFill>
                  <a:schemeClr val="lt1"/>
                </a:solidFill>
                <a:latin typeface="Arial"/>
                <a:ea typeface="Arial"/>
                <a:cs typeface="Arial"/>
                <a:sym typeface="Arial"/>
              </a:rPr>
              <a:t>3</a:t>
            </a:r>
            <a:endParaRPr sz="2933"/>
          </a:p>
        </p:txBody>
      </p:sp>
    </p:spTree>
    <p:extLst>
      <p:ext uri="{BB962C8B-B14F-4D97-AF65-F5344CB8AC3E}">
        <p14:creationId xmlns:p14="http://schemas.microsoft.com/office/powerpoint/2010/main" val="470429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1461" name="Google Shape;1461;p133"/>
          <p:cNvSpPr txBox="1">
            <a:spLocks noGrp="1"/>
          </p:cNvSpPr>
          <p:nvPr>
            <p:ph type="title"/>
          </p:nvPr>
        </p:nvSpPr>
        <p:spPr>
          <a:xfrm>
            <a:off x="1341867" y="389022"/>
            <a:ext cx="21464000" cy="1854400"/>
          </a:xfrm>
          <a:prstGeom prst="rect">
            <a:avLst/>
          </a:prstGeom>
          <a:noFill/>
          <a:ln>
            <a:noFill/>
          </a:ln>
        </p:spPr>
        <p:txBody>
          <a:bodyPr spcFirstLastPara="1" wrap="square" lIns="0" tIns="91400" rIns="0" bIns="91400" anchor="b" anchorCtr="0">
            <a:noAutofit/>
          </a:bodyPr>
          <a:lstStyle/>
          <a:p>
            <a:pPr>
              <a:buSzPts val="2400"/>
            </a:pPr>
            <a:r>
              <a:rPr lang="en" sz="6400" dirty="0"/>
              <a:t>Network of Distinction (</a:t>
            </a:r>
            <a:r>
              <a:rPr lang="en" sz="6400" dirty="0" err="1"/>
              <a:t>NoD</a:t>
            </a:r>
            <a:r>
              <a:rPr lang="en" sz="6400" dirty="0"/>
              <a:t>) </a:t>
            </a:r>
            <a:endParaRPr dirty="0"/>
          </a:p>
        </p:txBody>
      </p:sp>
      <p:sp>
        <p:nvSpPr>
          <p:cNvPr id="1462" name="Google Shape;1462;p133"/>
          <p:cNvSpPr txBox="1">
            <a:spLocks noGrp="1"/>
          </p:cNvSpPr>
          <p:nvPr>
            <p:ph type="sldNum" idx="12"/>
          </p:nvPr>
        </p:nvSpPr>
        <p:spPr>
          <a:xfrm>
            <a:off x="15986235" y="9271096"/>
            <a:ext cx="1813600" cy="548000"/>
          </a:xfrm>
          <a:prstGeom prst="rect">
            <a:avLst/>
          </a:prstGeom>
          <a:noFill/>
          <a:ln>
            <a:noFill/>
          </a:ln>
        </p:spPr>
        <p:txBody>
          <a:bodyPr spcFirstLastPara="1" wrap="square" lIns="0" tIns="91400" rIns="0" bIns="91400" anchor="ctr" anchorCtr="0">
            <a:noAutofit/>
          </a:bodyPr>
          <a:lstStyle/>
          <a:p>
            <a:pPr>
              <a:buClr>
                <a:srgbClr val="000000"/>
              </a:buClr>
            </a:pPr>
            <a:fld id="{00000000-1234-1234-1234-123412341234}" type="slidenum">
              <a:rPr lang="en"/>
              <a:pPr>
                <a:buClr>
                  <a:srgbClr val="000000"/>
                </a:buClr>
              </a:pPr>
              <a:t>17</a:t>
            </a:fld>
            <a:endParaRPr/>
          </a:p>
        </p:txBody>
      </p:sp>
      <p:sp>
        <p:nvSpPr>
          <p:cNvPr id="1463" name="Google Shape;1463;p133"/>
          <p:cNvSpPr txBox="1">
            <a:spLocks noGrp="1"/>
          </p:cNvSpPr>
          <p:nvPr>
            <p:ph type="body" idx="1"/>
          </p:nvPr>
        </p:nvSpPr>
        <p:spPr>
          <a:xfrm>
            <a:off x="1438800" y="2154191"/>
            <a:ext cx="20166558" cy="579200"/>
          </a:xfrm>
          <a:prstGeom prst="rect">
            <a:avLst/>
          </a:prstGeom>
          <a:noFill/>
          <a:ln>
            <a:noFill/>
          </a:ln>
        </p:spPr>
        <p:txBody>
          <a:bodyPr spcFirstLastPara="1" wrap="square" lIns="0" tIns="0" rIns="0" bIns="0" anchor="t" anchorCtr="0">
            <a:noAutofit/>
          </a:bodyPr>
          <a:lstStyle/>
          <a:p>
            <a:pPr marL="0" indent="0">
              <a:spcBef>
                <a:spcPts val="0"/>
              </a:spcBef>
              <a:buSzPts val="1400"/>
            </a:pPr>
            <a:r>
              <a:rPr lang="en" sz="3733" dirty="0"/>
              <a:t>Groups and Hospitals that demonstrate clinical excellence in their field.  These providers have a higher level of quality and a competitive price point compared to other providers and groups in the Broad Contracted Network.</a:t>
            </a:r>
            <a:endParaRPr dirty="0"/>
          </a:p>
          <a:p>
            <a:pPr marL="0" indent="0">
              <a:spcBef>
                <a:spcPts val="2400"/>
              </a:spcBef>
              <a:buSzPts val="1400"/>
            </a:pPr>
            <a:endParaRPr sz="3733" dirty="0"/>
          </a:p>
        </p:txBody>
      </p:sp>
      <p:grpSp>
        <p:nvGrpSpPr>
          <p:cNvPr id="1464" name="Google Shape;1464;p133"/>
          <p:cNvGrpSpPr/>
          <p:nvPr/>
        </p:nvGrpSpPr>
        <p:grpSpPr>
          <a:xfrm>
            <a:off x="11694350" y="4242871"/>
            <a:ext cx="10274513" cy="6340251"/>
            <a:chOff x="2148823" y="2092270"/>
            <a:chExt cx="6995176" cy="4313487"/>
          </a:xfrm>
        </p:grpSpPr>
        <p:sp>
          <p:nvSpPr>
            <p:cNvPr id="1465" name="Google Shape;1465;p133"/>
            <p:cNvSpPr/>
            <p:nvPr/>
          </p:nvSpPr>
          <p:spPr>
            <a:xfrm>
              <a:off x="2789696" y="2123267"/>
              <a:ext cx="6323400" cy="3642000"/>
            </a:xfrm>
            <a:prstGeom prst="rect">
              <a:avLst/>
            </a:prstGeom>
            <a:solidFill>
              <a:srgbClr val="F2F2F2"/>
            </a:solidFill>
            <a:ln>
              <a:noFill/>
            </a:ln>
          </p:spPr>
          <p:txBody>
            <a:bodyPr spcFirstLastPara="1" wrap="square" lIns="182867" tIns="91400" rIns="182867" bIns="91400" anchor="ctr" anchorCtr="0">
              <a:noAutofit/>
            </a:bodyPr>
            <a:lstStyle/>
            <a:p>
              <a:endParaRPr sz="3733">
                <a:solidFill>
                  <a:schemeClr val="lt1"/>
                </a:solidFill>
                <a:latin typeface="Arial"/>
                <a:ea typeface="Arial"/>
                <a:cs typeface="Arial"/>
                <a:sym typeface="Arial"/>
              </a:endParaRPr>
            </a:p>
          </p:txBody>
        </p:sp>
        <p:sp>
          <p:nvSpPr>
            <p:cNvPr id="1466" name="Google Shape;1466;p133"/>
            <p:cNvSpPr/>
            <p:nvPr/>
          </p:nvSpPr>
          <p:spPr>
            <a:xfrm rot="5400000">
              <a:off x="5870849" y="2616096"/>
              <a:ext cx="168300" cy="6378000"/>
            </a:xfrm>
            <a:prstGeom prst="upArrow">
              <a:avLst>
                <a:gd name="adj1" fmla="val 50000"/>
                <a:gd name="adj2" fmla="val 50000"/>
              </a:avLst>
            </a:prstGeom>
            <a:solidFill>
              <a:schemeClr val="dk2"/>
            </a:solidFill>
            <a:ln w="12700" cap="flat" cmpd="sng">
              <a:solidFill>
                <a:schemeClr val="accent5"/>
              </a:solidFill>
              <a:prstDash val="solid"/>
              <a:miter lim="800000"/>
              <a:headEnd type="none" w="sm" len="sm"/>
              <a:tailEnd type="none" w="sm" len="sm"/>
            </a:ln>
          </p:spPr>
          <p:txBody>
            <a:bodyPr spcFirstLastPara="1" wrap="square" lIns="182867" tIns="91400" rIns="182867" bIns="91400" anchor="ctr" anchorCtr="0">
              <a:noAutofit/>
            </a:bodyPr>
            <a:lstStyle/>
            <a:p>
              <a:endParaRPr sz="3733">
                <a:solidFill>
                  <a:schemeClr val="lt1"/>
                </a:solidFill>
                <a:latin typeface="Arial"/>
                <a:ea typeface="Arial"/>
                <a:cs typeface="Arial"/>
                <a:sym typeface="Arial"/>
              </a:endParaRPr>
            </a:p>
          </p:txBody>
        </p:sp>
        <p:sp>
          <p:nvSpPr>
            <p:cNvPr id="1467" name="Google Shape;1467;p133"/>
            <p:cNvSpPr/>
            <p:nvPr/>
          </p:nvSpPr>
          <p:spPr>
            <a:xfrm>
              <a:off x="2777876" y="2123267"/>
              <a:ext cx="3173400" cy="1839000"/>
            </a:xfrm>
            <a:prstGeom prst="rect">
              <a:avLst/>
            </a:prstGeom>
            <a:solidFill>
              <a:schemeClr val="lt2"/>
            </a:solidFill>
            <a:ln>
              <a:noFill/>
            </a:ln>
          </p:spPr>
          <p:txBody>
            <a:bodyPr spcFirstLastPara="1" wrap="square" lIns="182867" tIns="91400" rIns="182867" bIns="91400" anchor="ctr" anchorCtr="0">
              <a:noAutofit/>
            </a:bodyPr>
            <a:lstStyle/>
            <a:p>
              <a:r>
                <a:rPr lang="en" sz="2933" b="1">
                  <a:solidFill>
                    <a:schemeClr val="dk1"/>
                  </a:solidFill>
                  <a:latin typeface="Arial"/>
                  <a:ea typeface="Arial"/>
                  <a:cs typeface="Arial"/>
                  <a:sym typeface="Arial"/>
                </a:rPr>
                <a:t>Tier 1 – NoD Status</a:t>
              </a:r>
              <a:endParaRPr sz="2933"/>
            </a:p>
            <a:p>
              <a:r>
                <a:rPr lang="en" sz="2933" b="1">
                  <a:solidFill>
                    <a:schemeClr val="dk2"/>
                  </a:solidFill>
                  <a:latin typeface="Arial"/>
                  <a:ea typeface="Arial"/>
                  <a:cs typeface="Arial"/>
                  <a:sym typeface="Arial"/>
                </a:rPr>
                <a:t>High Quality and Low Cost</a:t>
              </a:r>
              <a:endParaRPr sz="2933"/>
            </a:p>
            <a:p>
              <a:r>
                <a:rPr lang="en" sz="2400" i="1">
                  <a:solidFill>
                    <a:schemeClr val="dk2"/>
                  </a:solidFill>
                  <a:latin typeface="Arial"/>
                  <a:ea typeface="Arial"/>
                  <a:cs typeface="Arial"/>
                  <a:sym typeface="Arial"/>
                </a:rPr>
                <a:t>(relative to market average)</a:t>
              </a:r>
              <a:r>
                <a:rPr lang="en" sz="2400">
                  <a:solidFill>
                    <a:schemeClr val="dk2"/>
                  </a:solidFill>
                  <a:latin typeface="Arial"/>
                  <a:ea typeface="Arial"/>
                  <a:cs typeface="Arial"/>
                  <a:sym typeface="Arial"/>
                </a:rPr>
                <a:t> </a:t>
              </a:r>
              <a:endParaRPr sz="2933"/>
            </a:p>
          </p:txBody>
        </p:sp>
        <p:sp>
          <p:nvSpPr>
            <p:cNvPr id="1468" name="Google Shape;1468;p133"/>
            <p:cNvSpPr txBox="1"/>
            <p:nvPr/>
          </p:nvSpPr>
          <p:spPr>
            <a:xfrm>
              <a:off x="4417015" y="5889358"/>
              <a:ext cx="3115200" cy="516399"/>
            </a:xfrm>
            <a:prstGeom prst="rect">
              <a:avLst/>
            </a:prstGeom>
            <a:noFill/>
            <a:ln>
              <a:noFill/>
            </a:ln>
          </p:spPr>
          <p:txBody>
            <a:bodyPr spcFirstLastPara="1" wrap="square" lIns="182867" tIns="91400" rIns="182867" bIns="91400" anchor="t" anchorCtr="0">
              <a:spAutoFit/>
            </a:bodyPr>
            <a:lstStyle/>
            <a:p>
              <a:r>
                <a:rPr lang="en" sz="3733">
                  <a:solidFill>
                    <a:schemeClr val="dk2"/>
                  </a:solidFill>
                  <a:latin typeface="Arial"/>
                  <a:ea typeface="Arial"/>
                  <a:cs typeface="Arial"/>
                  <a:sym typeface="Arial"/>
                </a:rPr>
                <a:t>Cost Index</a:t>
              </a:r>
              <a:endParaRPr sz="2933"/>
            </a:p>
          </p:txBody>
        </p:sp>
        <p:sp>
          <p:nvSpPr>
            <p:cNvPr id="1469" name="Google Shape;1469;p133"/>
            <p:cNvSpPr txBox="1"/>
            <p:nvPr/>
          </p:nvSpPr>
          <p:spPr>
            <a:xfrm rot="16200000">
              <a:off x="1243360" y="3683692"/>
              <a:ext cx="2327699" cy="516774"/>
            </a:xfrm>
            <a:prstGeom prst="rect">
              <a:avLst/>
            </a:prstGeom>
            <a:noFill/>
            <a:ln>
              <a:noFill/>
            </a:ln>
          </p:spPr>
          <p:txBody>
            <a:bodyPr spcFirstLastPara="1" wrap="square" lIns="182867" tIns="91400" rIns="182867" bIns="91400" anchor="t" anchorCtr="0">
              <a:spAutoFit/>
            </a:bodyPr>
            <a:lstStyle/>
            <a:p>
              <a:r>
                <a:rPr lang="en" sz="3733">
                  <a:solidFill>
                    <a:schemeClr val="dk2"/>
                  </a:solidFill>
                  <a:latin typeface="Arial"/>
                  <a:ea typeface="Arial"/>
                  <a:cs typeface="Arial"/>
                  <a:sym typeface="Arial"/>
                </a:rPr>
                <a:t>Quality</a:t>
              </a:r>
              <a:r>
                <a:rPr lang="en" sz="2933">
                  <a:solidFill>
                    <a:schemeClr val="dk2"/>
                  </a:solidFill>
                  <a:latin typeface="Arial"/>
                  <a:ea typeface="Arial"/>
                  <a:cs typeface="Arial"/>
                  <a:sym typeface="Arial"/>
                </a:rPr>
                <a:t> </a:t>
              </a:r>
              <a:r>
                <a:rPr lang="en" sz="3733">
                  <a:solidFill>
                    <a:schemeClr val="dk2"/>
                  </a:solidFill>
                  <a:latin typeface="Arial"/>
                  <a:ea typeface="Arial"/>
                  <a:cs typeface="Arial"/>
                  <a:sym typeface="Arial"/>
                </a:rPr>
                <a:t>Score</a:t>
              </a:r>
              <a:endParaRPr sz="2933"/>
            </a:p>
          </p:txBody>
        </p:sp>
        <p:cxnSp>
          <p:nvCxnSpPr>
            <p:cNvPr id="1470" name="Google Shape;1470;p133"/>
            <p:cNvCxnSpPr>
              <a:stCxn id="1465" idx="0"/>
              <a:endCxn id="1465" idx="2"/>
            </p:cNvCxnSpPr>
            <p:nvPr/>
          </p:nvCxnSpPr>
          <p:spPr>
            <a:xfrm>
              <a:off x="5951396" y="2123267"/>
              <a:ext cx="0" cy="3642000"/>
            </a:xfrm>
            <a:prstGeom prst="straightConnector1">
              <a:avLst/>
            </a:prstGeom>
            <a:noFill/>
            <a:ln w="12700" cap="flat" cmpd="sng">
              <a:solidFill>
                <a:schemeClr val="accent6"/>
              </a:solidFill>
              <a:prstDash val="solid"/>
              <a:miter lim="800000"/>
              <a:headEnd type="none" w="sm" len="sm"/>
              <a:tailEnd type="none" w="sm" len="sm"/>
            </a:ln>
          </p:spPr>
        </p:cxnSp>
        <p:cxnSp>
          <p:nvCxnSpPr>
            <p:cNvPr id="1471" name="Google Shape;1471;p133"/>
            <p:cNvCxnSpPr>
              <a:endCxn id="1465" idx="3"/>
            </p:cNvCxnSpPr>
            <p:nvPr/>
          </p:nvCxnSpPr>
          <p:spPr>
            <a:xfrm rot="10800000" flipH="1">
              <a:off x="2743196" y="3944267"/>
              <a:ext cx="6369900" cy="23100"/>
            </a:xfrm>
            <a:prstGeom prst="straightConnector1">
              <a:avLst/>
            </a:prstGeom>
            <a:noFill/>
            <a:ln w="12700" cap="flat" cmpd="sng">
              <a:solidFill>
                <a:schemeClr val="accent6"/>
              </a:solidFill>
              <a:prstDash val="solid"/>
              <a:miter lim="800000"/>
              <a:headEnd type="none" w="sm" len="sm"/>
              <a:tailEnd type="none" w="sm" len="sm"/>
            </a:ln>
          </p:spPr>
        </p:cxnSp>
        <p:sp>
          <p:nvSpPr>
            <p:cNvPr id="1472" name="Google Shape;1472;p133"/>
            <p:cNvSpPr/>
            <p:nvPr/>
          </p:nvSpPr>
          <p:spPr>
            <a:xfrm>
              <a:off x="5951350" y="2120997"/>
              <a:ext cx="3161700" cy="1821000"/>
            </a:xfrm>
            <a:prstGeom prst="rect">
              <a:avLst/>
            </a:prstGeom>
            <a:noFill/>
            <a:ln>
              <a:noFill/>
            </a:ln>
          </p:spPr>
          <p:txBody>
            <a:bodyPr spcFirstLastPara="1" wrap="square" lIns="182867" tIns="91400" rIns="182867" bIns="91400" anchor="ctr" anchorCtr="0">
              <a:noAutofit/>
            </a:bodyPr>
            <a:lstStyle/>
            <a:p>
              <a:r>
                <a:rPr lang="en" sz="2933" b="1">
                  <a:solidFill>
                    <a:schemeClr val="dk2"/>
                  </a:solidFill>
                  <a:latin typeface="Arial"/>
                  <a:ea typeface="Arial"/>
                  <a:cs typeface="Arial"/>
                  <a:sym typeface="Arial"/>
                </a:rPr>
                <a:t>Tier 2</a:t>
              </a:r>
              <a:endParaRPr sz="2933"/>
            </a:p>
            <a:p>
              <a:r>
                <a:rPr lang="en" sz="2933" b="1">
                  <a:solidFill>
                    <a:schemeClr val="dk2"/>
                  </a:solidFill>
                  <a:latin typeface="Arial"/>
                  <a:ea typeface="Arial"/>
                  <a:cs typeface="Arial"/>
                  <a:sym typeface="Arial"/>
                </a:rPr>
                <a:t>High Quality and </a:t>
              </a:r>
              <a:r>
                <a:rPr lang="en" sz="2933" b="1">
                  <a:solidFill>
                    <a:schemeClr val="accent1"/>
                  </a:solidFill>
                  <a:latin typeface="Arial"/>
                  <a:ea typeface="Arial"/>
                  <a:cs typeface="Arial"/>
                  <a:sym typeface="Arial"/>
                </a:rPr>
                <a:t>High Cost </a:t>
              </a:r>
              <a:endParaRPr sz="2933"/>
            </a:p>
            <a:p>
              <a:r>
                <a:rPr lang="en" sz="2400" i="1">
                  <a:solidFill>
                    <a:schemeClr val="dk2"/>
                  </a:solidFill>
                  <a:latin typeface="Arial"/>
                  <a:ea typeface="Arial"/>
                  <a:cs typeface="Arial"/>
                  <a:sym typeface="Arial"/>
                </a:rPr>
                <a:t>(relative to market average)</a:t>
              </a:r>
              <a:endParaRPr sz="2933"/>
            </a:p>
          </p:txBody>
        </p:sp>
        <p:sp>
          <p:nvSpPr>
            <p:cNvPr id="1473" name="Google Shape;1473;p133"/>
            <p:cNvSpPr/>
            <p:nvPr/>
          </p:nvSpPr>
          <p:spPr>
            <a:xfrm>
              <a:off x="2777877" y="3971441"/>
              <a:ext cx="3161700" cy="1821000"/>
            </a:xfrm>
            <a:prstGeom prst="rect">
              <a:avLst/>
            </a:prstGeom>
            <a:noFill/>
            <a:ln>
              <a:noFill/>
            </a:ln>
          </p:spPr>
          <p:txBody>
            <a:bodyPr spcFirstLastPara="1" wrap="square" lIns="182867" tIns="91400" rIns="182867" bIns="91400" anchor="ctr" anchorCtr="0">
              <a:noAutofit/>
            </a:bodyPr>
            <a:lstStyle/>
            <a:p>
              <a:r>
                <a:rPr lang="en" sz="2933" b="1">
                  <a:solidFill>
                    <a:schemeClr val="dk2"/>
                  </a:solidFill>
                  <a:latin typeface="Arial"/>
                  <a:ea typeface="Arial"/>
                  <a:cs typeface="Arial"/>
                  <a:sym typeface="Arial"/>
                </a:rPr>
                <a:t>Tier 3</a:t>
              </a:r>
              <a:endParaRPr sz="2933"/>
            </a:p>
            <a:p>
              <a:r>
                <a:rPr lang="en" sz="2933" b="1">
                  <a:solidFill>
                    <a:schemeClr val="accent1"/>
                  </a:solidFill>
                  <a:latin typeface="Arial"/>
                  <a:ea typeface="Arial"/>
                  <a:cs typeface="Arial"/>
                  <a:sym typeface="Arial"/>
                </a:rPr>
                <a:t>Low Quality </a:t>
              </a:r>
              <a:r>
                <a:rPr lang="en" sz="2933" b="1">
                  <a:solidFill>
                    <a:schemeClr val="dk2"/>
                  </a:solidFill>
                  <a:latin typeface="Arial"/>
                  <a:ea typeface="Arial"/>
                  <a:cs typeface="Arial"/>
                  <a:sym typeface="Arial"/>
                </a:rPr>
                <a:t>and Low Cost</a:t>
              </a:r>
              <a:endParaRPr sz="2933" b="1">
                <a:solidFill>
                  <a:schemeClr val="accent1"/>
                </a:solidFill>
                <a:latin typeface="Arial"/>
                <a:ea typeface="Arial"/>
                <a:cs typeface="Arial"/>
                <a:sym typeface="Arial"/>
              </a:endParaRPr>
            </a:p>
            <a:p>
              <a:r>
                <a:rPr lang="en" sz="2400" i="1">
                  <a:solidFill>
                    <a:schemeClr val="dk2"/>
                  </a:solidFill>
                  <a:latin typeface="Arial"/>
                  <a:ea typeface="Arial"/>
                  <a:cs typeface="Arial"/>
                  <a:sym typeface="Arial"/>
                </a:rPr>
                <a:t>(relative to market average)</a:t>
              </a:r>
              <a:endParaRPr sz="2933"/>
            </a:p>
          </p:txBody>
        </p:sp>
        <p:sp>
          <p:nvSpPr>
            <p:cNvPr id="1474" name="Google Shape;1474;p133"/>
            <p:cNvSpPr/>
            <p:nvPr/>
          </p:nvSpPr>
          <p:spPr>
            <a:xfrm>
              <a:off x="5951349" y="3976020"/>
              <a:ext cx="3161700" cy="1821000"/>
            </a:xfrm>
            <a:prstGeom prst="rect">
              <a:avLst/>
            </a:prstGeom>
            <a:noFill/>
            <a:ln>
              <a:noFill/>
            </a:ln>
          </p:spPr>
          <p:txBody>
            <a:bodyPr spcFirstLastPara="1" wrap="square" lIns="182867" tIns="91400" rIns="182867" bIns="91400" anchor="ctr" anchorCtr="0">
              <a:noAutofit/>
            </a:bodyPr>
            <a:lstStyle/>
            <a:p>
              <a:r>
                <a:rPr lang="en" sz="2933" b="1">
                  <a:solidFill>
                    <a:schemeClr val="dk2"/>
                  </a:solidFill>
                  <a:latin typeface="Arial"/>
                  <a:ea typeface="Arial"/>
                  <a:cs typeface="Arial"/>
                  <a:sym typeface="Arial"/>
                </a:rPr>
                <a:t>Tier 4</a:t>
              </a:r>
              <a:endParaRPr sz="2933"/>
            </a:p>
            <a:p>
              <a:r>
                <a:rPr lang="en" sz="2933" b="1">
                  <a:solidFill>
                    <a:schemeClr val="accent1"/>
                  </a:solidFill>
                  <a:latin typeface="Arial"/>
                  <a:ea typeface="Arial"/>
                  <a:cs typeface="Arial"/>
                  <a:sym typeface="Arial"/>
                </a:rPr>
                <a:t>Low Quality and High Cost</a:t>
              </a:r>
              <a:endParaRPr sz="2933"/>
            </a:p>
            <a:p>
              <a:r>
                <a:rPr lang="en" sz="2400" i="1">
                  <a:solidFill>
                    <a:schemeClr val="dk2"/>
                  </a:solidFill>
                  <a:latin typeface="Arial"/>
                  <a:ea typeface="Arial"/>
                  <a:cs typeface="Arial"/>
                  <a:sym typeface="Arial"/>
                </a:rPr>
                <a:t>(relative to market average)</a:t>
              </a:r>
              <a:endParaRPr sz="2933"/>
            </a:p>
          </p:txBody>
        </p:sp>
        <p:sp>
          <p:nvSpPr>
            <p:cNvPr id="1475" name="Google Shape;1475;p133"/>
            <p:cNvSpPr/>
            <p:nvPr/>
          </p:nvSpPr>
          <p:spPr>
            <a:xfrm>
              <a:off x="2665709" y="2092270"/>
              <a:ext cx="155100" cy="3750600"/>
            </a:xfrm>
            <a:prstGeom prst="upArrow">
              <a:avLst>
                <a:gd name="adj1" fmla="val 50000"/>
                <a:gd name="adj2" fmla="val 50000"/>
              </a:avLst>
            </a:prstGeom>
            <a:solidFill>
              <a:schemeClr val="dk2"/>
            </a:solidFill>
            <a:ln w="12700" cap="flat" cmpd="sng">
              <a:solidFill>
                <a:schemeClr val="accent5"/>
              </a:solidFill>
              <a:prstDash val="solid"/>
              <a:miter lim="800000"/>
              <a:headEnd type="none" w="sm" len="sm"/>
              <a:tailEnd type="none" w="sm" len="sm"/>
            </a:ln>
          </p:spPr>
          <p:txBody>
            <a:bodyPr spcFirstLastPara="1" wrap="square" lIns="182867" tIns="91400" rIns="182867" bIns="91400" anchor="ctr" anchorCtr="0">
              <a:noAutofit/>
            </a:bodyPr>
            <a:lstStyle/>
            <a:p>
              <a:endParaRPr sz="3733">
                <a:solidFill>
                  <a:schemeClr val="accent5"/>
                </a:solidFill>
                <a:latin typeface="Arial"/>
                <a:ea typeface="Arial"/>
                <a:cs typeface="Arial"/>
                <a:sym typeface="Arial"/>
              </a:endParaRPr>
            </a:p>
          </p:txBody>
        </p:sp>
      </p:grpSp>
      <p:sp>
        <p:nvSpPr>
          <p:cNvPr id="1476" name="Google Shape;1476;p133"/>
          <p:cNvSpPr/>
          <p:nvPr/>
        </p:nvSpPr>
        <p:spPr>
          <a:xfrm>
            <a:off x="1471693" y="5917011"/>
            <a:ext cx="10050400" cy="4852800"/>
          </a:xfrm>
          <a:prstGeom prst="rect">
            <a:avLst/>
          </a:prstGeom>
          <a:noFill/>
          <a:ln>
            <a:noFill/>
          </a:ln>
        </p:spPr>
        <p:txBody>
          <a:bodyPr spcFirstLastPara="1" wrap="square" lIns="182867" tIns="91400" rIns="182867" bIns="91400" anchor="t" anchorCtr="0">
            <a:noAutofit/>
          </a:bodyPr>
          <a:lstStyle/>
          <a:p>
            <a:pPr algn="l"/>
            <a:r>
              <a:rPr lang="en" sz="2933" b="1">
                <a:solidFill>
                  <a:schemeClr val="dk1"/>
                </a:solidFill>
                <a:latin typeface="Arial"/>
                <a:ea typeface="Arial"/>
                <a:cs typeface="Arial"/>
                <a:sym typeface="Arial"/>
              </a:rPr>
              <a:t>Tier 1: </a:t>
            </a:r>
            <a:r>
              <a:rPr lang="en" sz="2933">
                <a:solidFill>
                  <a:schemeClr val="dk1"/>
                </a:solidFill>
                <a:latin typeface="Arial"/>
                <a:ea typeface="Arial"/>
                <a:cs typeface="Arial"/>
                <a:sym typeface="Arial"/>
              </a:rPr>
              <a:t>Met Quality average AND Cost average =         Network of Distinction (NoD) </a:t>
            </a:r>
            <a:endParaRPr sz="2933"/>
          </a:p>
          <a:p>
            <a:pPr algn="l">
              <a:spcBef>
                <a:spcPts val="2933"/>
              </a:spcBef>
            </a:pPr>
            <a:r>
              <a:rPr lang="en" sz="2933" b="1">
                <a:solidFill>
                  <a:schemeClr val="dk1"/>
                </a:solidFill>
                <a:latin typeface="Arial"/>
                <a:ea typeface="Arial"/>
                <a:cs typeface="Arial"/>
                <a:sym typeface="Arial"/>
              </a:rPr>
              <a:t>Tier 2: </a:t>
            </a:r>
            <a:r>
              <a:rPr lang="en" sz="2933">
                <a:solidFill>
                  <a:schemeClr val="dk1"/>
                </a:solidFill>
                <a:latin typeface="Arial"/>
                <a:ea typeface="Arial"/>
                <a:cs typeface="Arial"/>
                <a:sym typeface="Arial"/>
              </a:rPr>
              <a:t>Met Quality average AND Failed cost average = Eligible for negotiation of NoD status </a:t>
            </a:r>
            <a:endParaRPr sz="2933"/>
          </a:p>
          <a:p>
            <a:pPr algn="l"/>
            <a:endParaRPr sz="2933">
              <a:solidFill>
                <a:schemeClr val="dk1"/>
              </a:solidFill>
              <a:latin typeface="Arial"/>
              <a:ea typeface="Arial"/>
              <a:cs typeface="Arial"/>
              <a:sym typeface="Arial"/>
            </a:endParaRPr>
          </a:p>
          <a:p>
            <a:pPr algn="l"/>
            <a:r>
              <a:rPr lang="en" sz="2933" b="1">
                <a:solidFill>
                  <a:schemeClr val="dk1"/>
                </a:solidFill>
                <a:latin typeface="Arial"/>
                <a:ea typeface="Arial"/>
                <a:cs typeface="Arial"/>
                <a:sym typeface="Arial"/>
              </a:rPr>
              <a:t>Tier 3: </a:t>
            </a:r>
            <a:r>
              <a:rPr lang="en" sz="2933">
                <a:solidFill>
                  <a:schemeClr val="dk1"/>
                </a:solidFill>
                <a:latin typeface="Arial"/>
                <a:ea typeface="Arial"/>
                <a:cs typeface="Arial"/>
                <a:sym typeface="Arial"/>
              </a:rPr>
              <a:t>Failed Quality average AND Met cost average = Broad Network</a:t>
            </a:r>
            <a:endParaRPr sz="2933"/>
          </a:p>
          <a:p>
            <a:pPr algn="l"/>
            <a:endParaRPr sz="2933">
              <a:solidFill>
                <a:schemeClr val="dk1"/>
              </a:solidFill>
            </a:endParaRPr>
          </a:p>
          <a:p>
            <a:pPr algn="l"/>
            <a:r>
              <a:rPr lang="en" sz="2933" b="1">
                <a:solidFill>
                  <a:schemeClr val="dk1"/>
                </a:solidFill>
                <a:latin typeface="Arial"/>
                <a:ea typeface="Arial"/>
                <a:cs typeface="Arial"/>
                <a:sym typeface="Arial"/>
              </a:rPr>
              <a:t>Tier 4: </a:t>
            </a:r>
            <a:r>
              <a:rPr lang="en" sz="2933">
                <a:solidFill>
                  <a:schemeClr val="dk1"/>
                </a:solidFill>
                <a:latin typeface="Arial"/>
                <a:ea typeface="Arial"/>
                <a:cs typeface="Arial"/>
                <a:sym typeface="Arial"/>
              </a:rPr>
              <a:t>Failed Quality average AND Failed cost average = Broad Network</a:t>
            </a:r>
            <a:endParaRPr sz="3200">
              <a:solidFill>
                <a:schemeClr val="dk1"/>
              </a:solidFill>
              <a:latin typeface="Arial"/>
              <a:ea typeface="Arial"/>
              <a:cs typeface="Arial"/>
              <a:sym typeface="Arial"/>
            </a:endParaRPr>
          </a:p>
        </p:txBody>
      </p:sp>
      <p:sp>
        <p:nvSpPr>
          <p:cNvPr id="1477" name="Google Shape;1477;p133"/>
          <p:cNvSpPr/>
          <p:nvPr/>
        </p:nvSpPr>
        <p:spPr>
          <a:xfrm>
            <a:off x="1438800" y="4242867"/>
            <a:ext cx="9550400" cy="1292800"/>
          </a:xfrm>
          <a:prstGeom prst="rect">
            <a:avLst/>
          </a:prstGeom>
          <a:noFill/>
          <a:ln>
            <a:noFill/>
          </a:ln>
        </p:spPr>
        <p:txBody>
          <a:bodyPr spcFirstLastPara="1" wrap="square" lIns="182867" tIns="91400" rIns="182867" bIns="91400" anchor="t" anchorCtr="0">
            <a:noAutofit/>
          </a:bodyPr>
          <a:lstStyle/>
          <a:p>
            <a:pPr algn="l"/>
            <a:r>
              <a:rPr lang="en" sz="3733" b="1">
                <a:solidFill>
                  <a:schemeClr val="accent1"/>
                </a:solidFill>
                <a:latin typeface="Arial"/>
                <a:ea typeface="Arial"/>
                <a:cs typeface="Arial"/>
                <a:sym typeface="Arial"/>
              </a:rPr>
              <a:t>Eligibility for the Network of Distinction</a:t>
            </a:r>
            <a:endParaRPr sz="2933"/>
          </a:p>
          <a:p>
            <a:pPr algn="l"/>
            <a:r>
              <a:rPr lang="en" sz="3733" b="1">
                <a:solidFill>
                  <a:schemeClr val="accent1"/>
                </a:solidFill>
                <a:latin typeface="Arial"/>
                <a:ea typeface="Arial"/>
                <a:cs typeface="Arial"/>
                <a:sym typeface="Arial"/>
              </a:rPr>
              <a:t>The tiered approach</a:t>
            </a:r>
            <a:r>
              <a:rPr lang="en" sz="3733" b="1">
                <a:solidFill>
                  <a:schemeClr val="dk1"/>
                </a:solidFill>
                <a:latin typeface="Arial"/>
                <a:ea typeface="Arial"/>
                <a:cs typeface="Arial"/>
                <a:sym typeface="Arial"/>
              </a:rPr>
              <a:t>:</a:t>
            </a:r>
            <a:endParaRPr sz="2933"/>
          </a:p>
        </p:txBody>
      </p:sp>
    </p:spTree>
    <p:extLst>
      <p:ext uri="{BB962C8B-B14F-4D97-AF65-F5344CB8AC3E}">
        <p14:creationId xmlns:p14="http://schemas.microsoft.com/office/powerpoint/2010/main" val="2788346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2"/>
        <p:cNvGrpSpPr/>
        <p:nvPr/>
      </p:nvGrpSpPr>
      <p:grpSpPr>
        <a:xfrm>
          <a:off x="0" y="0"/>
          <a:ext cx="0" cy="0"/>
          <a:chOff x="0" y="0"/>
          <a:chExt cx="0" cy="0"/>
        </a:xfrm>
      </p:grpSpPr>
      <p:sp>
        <p:nvSpPr>
          <p:cNvPr id="1483" name="Google Shape;1483;p134"/>
          <p:cNvSpPr txBox="1">
            <a:spLocks noGrp="1"/>
          </p:cNvSpPr>
          <p:nvPr>
            <p:ph type="title"/>
          </p:nvPr>
        </p:nvSpPr>
        <p:spPr>
          <a:xfrm>
            <a:off x="1097280" y="2280285"/>
            <a:ext cx="15935200" cy="2863200"/>
          </a:xfrm>
          <a:prstGeom prst="rect">
            <a:avLst/>
          </a:prstGeom>
          <a:noFill/>
          <a:ln>
            <a:noFill/>
          </a:ln>
        </p:spPr>
        <p:txBody>
          <a:bodyPr spcFirstLastPara="1" wrap="square" lIns="182867" tIns="91400" rIns="182867" bIns="91400" anchor="ctr" anchorCtr="0">
            <a:noAutofit/>
          </a:bodyPr>
          <a:lstStyle/>
          <a:p>
            <a:pPr algn="ctr">
              <a:buSzPts val="2600"/>
            </a:pPr>
            <a:r>
              <a:rPr lang="en"/>
              <a:t>Thank You</a:t>
            </a:r>
            <a:endParaRPr sz="7200"/>
          </a:p>
        </p:txBody>
      </p:sp>
      <p:pic>
        <p:nvPicPr>
          <p:cNvPr id="1484" name="Google Shape;1484;p134"/>
          <p:cNvPicPr preferRelativeResize="0"/>
          <p:nvPr/>
        </p:nvPicPr>
        <p:blipFill rotWithShape="1">
          <a:blip r:embed="rId3">
            <a:alphaModFix/>
          </a:blip>
          <a:srcRect/>
          <a:stretch/>
        </p:blipFill>
        <p:spPr>
          <a:xfrm>
            <a:off x="153171" y="8332129"/>
            <a:ext cx="2314416" cy="2387651"/>
          </a:xfrm>
          <a:prstGeom prst="rect">
            <a:avLst/>
          </a:prstGeom>
          <a:noFill/>
          <a:ln w="9525" cap="flat" cmpd="sng">
            <a:solidFill>
              <a:srgbClr val="F1F5F8"/>
            </a:solidFill>
            <a:prstDash val="solid"/>
            <a:round/>
            <a:headEnd type="none" w="sm" len="sm"/>
            <a:tailEnd type="none" w="sm" len="sm"/>
          </a:ln>
        </p:spPr>
      </p:pic>
      <p:sp>
        <p:nvSpPr>
          <p:cNvPr id="1485" name="Google Shape;1485;p134"/>
          <p:cNvSpPr txBox="1"/>
          <p:nvPr/>
        </p:nvSpPr>
        <p:spPr>
          <a:xfrm>
            <a:off x="2619451" y="8386875"/>
            <a:ext cx="5681600" cy="2278400"/>
          </a:xfrm>
          <a:prstGeom prst="rect">
            <a:avLst/>
          </a:prstGeom>
          <a:noFill/>
          <a:ln>
            <a:noFill/>
          </a:ln>
        </p:spPr>
        <p:txBody>
          <a:bodyPr spcFirstLastPara="1" wrap="square" lIns="0" tIns="91400" rIns="0" bIns="91400" anchor="b" anchorCtr="0">
            <a:noAutofit/>
          </a:bodyPr>
          <a:lstStyle/>
          <a:p>
            <a:pPr algn="l">
              <a:spcBef>
                <a:spcPts val="533"/>
              </a:spcBef>
              <a:buClr>
                <a:srgbClr val="000000"/>
              </a:buClr>
              <a:buSzPts val="2700"/>
            </a:pPr>
            <a:r>
              <a:rPr lang="en" sz="3200">
                <a:solidFill>
                  <a:srgbClr val="FFFFFF"/>
                </a:solidFill>
                <a:latin typeface="Arial"/>
                <a:ea typeface="Arial"/>
                <a:cs typeface="Arial"/>
                <a:sym typeface="Arial"/>
              </a:rPr>
              <a:t>Jared Lutz, PT, DPT</a:t>
            </a:r>
            <a:br>
              <a:rPr lang="en" sz="3200">
                <a:solidFill>
                  <a:srgbClr val="FFFFFF"/>
                </a:solidFill>
                <a:latin typeface="Arial"/>
                <a:ea typeface="Arial"/>
                <a:cs typeface="Arial"/>
                <a:sym typeface="Arial"/>
              </a:rPr>
            </a:br>
            <a:r>
              <a:rPr lang="en" sz="3200">
                <a:solidFill>
                  <a:srgbClr val="FFFFFF"/>
                </a:solidFill>
              </a:rPr>
              <a:t>Strategic Operations Executive</a:t>
            </a:r>
            <a:br>
              <a:rPr lang="en" sz="3200">
                <a:solidFill>
                  <a:srgbClr val="FFFFFF"/>
                </a:solidFill>
                <a:latin typeface="Arial"/>
                <a:ea typeface="Arial"/>
                <a:cs typeface="Arial"/>
                <a:sym typeface="Arial"/>
              </a:rPr>
            </a:br>
            <a:r>
              <a:rPr lang="en" sz="3200">
                <a:solidFill>
                  <a:srgbClr val="FFFFFF"/>
                </a:solidFill>
                <a:latin typeface="Arial"/>
                <a:ea typeface="Arial"/>
                <a:cs typeface="Arial"/>
                <a:sym typeface="Arial"/>
              </a:rPr>
              <a:t>jlutz@signifyhealth.com</a:t>
            </a:r>
            <a:endParaRPr sz="3200">
              <a:solidFill>
                <a:srgbClr val="FFFFFF"/>
              </a:solidFill>
              <a:latin typeface="Arial"/>
              <a:ea typeface="Arial"/>
              <a:cs typeface="Arial"/>
              <a:sym typeface="Arial"/>
            </a:endParaRPr>
          </a:p>
        </p:txBody>
      </p:sp>
      <p:sp>
        <p:nvSpPr>
          <p:cNvPr id="1486" name="Google Shape;1486;p134"/>
          <p:cNvSpPr txBox="1"/>
          <p:nvPr/>
        </p:nvSpPr>
        <p:spPr>
          <a:xfrm>
            <a:off x="15419384" y="8441608"/>
            <a:ext cx="5681600" cy="2278400"/>
          </a:xfrm>
          <a:prstGeom prst="rect">
            <a:avLst/>
          </a:prstGeom>
          <a:noFill/>
          <a:ln>
            <a:noFill/>
          </a:ln>
        </p:spPr>
        <p:txBody>
          <a:bodyPr spcFirstLastPara="1" wrap="square" lIns="0" tIns="91400" rIns="0" bIns="91400" anchor="b" anchorCtr="0">
            <a:noAutofit/>
          </a:bodyPr>
          <a:lstStyle/>
          <a:p>
            <a:pPr algn="l">
              <a:spcBef>
                <a:spcPts val="533"/>
              </a:spcBef>
              <a:buClr>
                <a:srgbClr val="000000"/>
              </a:buClr>
              <a:buSzPts val="2700"/>
            </a:pPr>
            <a:r>
              <a:rPr lang="en" sz="3200">
                <a:solidFill>
                  <a:srgbClr val="FFFFFF"/>
                </a:solidFill>
              </a:rPr>
              <a:t>Leslie Glenn</a:t>
            </a:r>
            <a:br>
              <a:rPr lang="en" sz="3200">
                <a:solidFill>
                  <a:srgbClr val="FFFFFF"/>
                </a:solidFill>
                <a:latin typeface="Arial"/>
                <a:ea typeface="Arial"/>
                <a:cs typeface="Arial"/>
                <a:sym typeface="Arial"/>
              </a:rPr>
            </a:br>
            <a:r>
              <a:rPr lang="en" sz="3200">
                <a:solidFill>
                  <a:srgbClr val="FFFFFF"/>
                </a:solidFill>
                <a:latin typeface="Arial"/>
                <a:ea typeface="Arial"/>
                <a:cs typeface="Arial"/>
                <a:sym typeface="Arial"/>
              </a:rPr>
              <a:t>Clie</a:t>
            </a:r>
            <a:r>
              <a:rPr lang="en" sz="3200">
                <a:solidFill>
                  <a:srgbClr val="FFFFFF"/>
                </a:solidFill>
              </a:rPr>
              <a:t>nt Success Executive</a:t>
            </a:r>
            <a:br>
              <a:rPr lang="en" sz="3200">
                <a:solidFill>
                  <a:srgbClr val="FFFFFF"/>
                </a:solidFill>
                <a:latin typeface="Arial"/>
                <a:ea typeface="Arial"/>
                <a:cs typeface="Arial"/>
                <a:sym typeface="Arial"/>
              </a:rPr>
            </a:br>
            <a:r>
              <a:rPr lang="en" sz="3200">
                <a:solidFill>
                  <a:srgbClr val="FFFFFF"/>
                </a:solidFill>
              </a:rPr>
              <a:t>lglenn</a:t>
            </a:r>
            <a:r>
              <a:rPr lang="en" sz="3200">
                <a:solidFill>
                  <a:srgbClr val="FFFFFF"/>
                </a:solidFill>
                <a:latin typeface="Arial"/>
                <a:ea typeface="Arial"/>
                <a:cs typeface="Arial"/>
                <a:sym typeface="Arial"/>
              </a:rPr>
              <a:t>@signifyhealth.com</a:t>
            </a:r>
            <a:endParaRPr sz="3200">
              <a:solidFill>
                <a:srgbClr val="FFFFFF"/>
              </a:solidFill>
              <a:latin typeface="Arial"/>
              <a:ea typeface="Arial"/>
              <a:cs typeface="Arial"/>
              <a:sym typeface="Arial"/>
            </a:endParaRPr>
          </a:p>
        </p:txBody>
      </p:sp>
      <p:pic>
        <p:nvPicPr>
          <p:cNvPr id="1487" name="Google Shape;1487;p134"/>
          <p:cNvPicPr preferRelativeResize="0"/>
          <p:nvPr/>
        </p:nvPicPr>
        <p:blipFill>
          <a:blip r:embed="rId4">
            <a:alphaModFix/>
          </a:blip>
          <a:stretch>
            <a:fillRect/>
          </a:stretch>
        </p:blipFill>
        <p:spPr>
          <a:xfrm>
            <a:off x="12972000" y="8368867"/>
            <a:ext cx="2314400" cy="2314400"/>
          </a:xfrm>
          <a:prstGeom prst="rect">
            <a:avLst/>
          </a:prstGeom>
          <a:noFill/>
          <a:ln>
            <a:noFill/>
          </a:ln>
        </p:spPr>
      </p:pic>
    </p:spTree>
    <p:extLst>
      <p:ext uri="{BB962C8B-B14F-4D97-AF65-F5344CB8AC3E}">
        <p14:creationId xmlns:p14="http://schemas.microsoft.com/office/powerpoint/2010/main" val="930504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24377904" cy="137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dirty="0"/>
          </a:p>
        </p:txBody>
      </p:sp>
      <p:pic>
        <p:nvPicPr>
          <p:cNvPr id="4" name="Picture 3" descr="A picture containing text, person&#10;&#10;Description automatically generated">
            <a:extLst>
              <a:ext uri="{FF2B5EF4-FFF2-40B4-BE49-F238E27FC236}">
                <a16:creationId xmlns:a16="http://schemas.microsoft.com/office/drawing/2014/main" id="{84DAEAB2-33CA-5E4E-8B3F-5D6EAEDCFE25}"/>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40" y="6054"/>
            <a:ext cx="24383960" cy="13713436"/>
          </a:xfrm>
          <a:prstGeom prst="rect">
            <a:avLst/>
          </a:prstGeom>
        </p:spPr>
      </p:pic>
    </p:spTree>
    <p:extLst>
      <p:ext uri="{BB962C8B-B14F-4D97-AF65-F5344CB8AC3E}">
        <p14:creationId xmlns:p14="http://schemas.microsoft.com/office/powerpoint/2010/main" val="108017912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4" name="Group"/>
          <p:cNvGrpSpPr/>
          <p:nvPr/>
        </p:nvGrpSpPr>
        <p:grpSpPr>
          <a:xfrm>
            <a:off x="3100657" y="-3986752"/>
            <a:ext cx="13943560" cy="21689505"/>
            <a:chOff x="0" y="0"/>
            <a:chExt cx="13943559" cy="21689504"/>
          </a:xfrm>
        </p:grpSpPr>
        <p:sp>
          <p:nvSpPr>
            <p:cNvPr id="731" name="Shape"/>
            <p:cNvSpPr/>
            <p:nvPr/>
          </p:nvSpPr>
          <p:spPr>
            <a:xfrm>
              <a:off x="104509" y="7658296"/>
              <a:ext cx="13764151" cy="6823864"/>
            </a:xfrm>
            <a:custGeom>
              <a:avLst/>
              <a:gdLst/>
              <a:ahLst/>
              <a:cxnLst>
                <a:cxn ang="0">
                  <a:pos x="wd2" y="hd2"/>
                </a:cxn>
                <a:cxn ang="5400000">
                  <a:pos x="wd2" y="hd2"/>
                </a:cxn>
                <a:cxn ang="10800000">
                  <a:pos x="wd2" y="hd2"/>
                </a:cxn>
                <a:cxn ang="16200000">
                  <a:pos x="wd2" y="hd2"/>
                </a:cxn>
              </a:cxnLst>
              <a:rect l="0" t="0" r="r" b="b"/>
              <a:pathLst>
                <a:path w="20596" h="21600" extrusionOk="0">
                  <a:moveTo>
                    <a:pt x="0" y="16421"/>
                  </a:moveTo>
                  <a:lnTo>
                    <a:pt x="4183" y="21600"/>
                  </a:lnTo>
                  <a:cubicBezTo>
                    <a:pt x="4183" y="21600"/>
                    <a:pt x="21600" y="6413"/>
                    <a:pt x="20551" y="5131"/>
                  </a:cubicBezTo>
                  <a:lnTo>
                    <a:pt x="20551" y="5131"/>
                  </a:lnTo>
                  <a:lnTo>
                    <a:pt x="16354" y="0"/>
                  </a:lnTo>
                  <a:close/>
                </a:path>
              </a:pathLst>
            </a:custGeom>
            <a:solidFill>
              <a:srgbClr val="222222">
                <a:alpha val="5000"/>
              </a:srgbClr>
            </a:solidFill>
            <a:ln w="12700" cap="flat">
              <a:noFill/>
              <a:miter lim="400000"/>
            </a:ln>
            <a:effectLst/>
          </p:spPr>
          <p:txBody>
            <a:bodyPr wrap="square" lIns="0" tIns="0" rIns="0" bIns="0" numCol="1" anchor="ctr">
              <a:noAutofit/>
            </a:bodyPr>
            <a:lstStyle/>
            <a:p>
              <a:pPr algn="l" defTabSz="246888">
                <a:defRPr sz="600"/>
              </a:pPr>
              <a:endParaRPr/>
            </a:p>
          </p:txBody>
        </p:sp>
        <p:sp>
          <p:nvSpPr>
            <p:cNvPr id="732" name="Shape"/>
            <p:cNvSpPr/>
            <p:nvPr/>
          </p:nvSpPr>
          <p:spPr>
            <a:xfrm>
              <a:off x="-1" y="0"/>
              <a:ext cx="10868026" cy="14482678"/>
            </a:xfrm>
            <a:custGeom>
              <a:avLst/>
              <a:gdLst/>
              <a:ahLst/>
              <a:cxnLst>
                <a:cxn ang="0">
                  <a:pos x="wd2" y="hd2"/>
                </a:cxn>
                <a:cxn ang="5400000">
                  <a:pos x="wd2" y="hd2"/>
                </a:cxn>
                <a:cxn ang="10800000">
                  <a:pos x="wd2" y="hd2"/>
                </a:cxn>
                <a:cxn ang="16200000">
                  <a:pos x="wd2" y="hd2"/>
                </a:cxn>
              </a:cxnLst>
              <a:rect l="0" t="0" r="r" b="b"/>
              <a:pathLst>
                <a:path w="20508" h="21600" extrusionOk="0">
                  <a:moveTo>
                    <a:pt x="253" y="19184"/>
                  </a:moveTo>
                  <a:cubicBezTo>
                    <a:pt x="-1092" y="18594"/>
                    <a:pt x="3183" y="12337"/>
                    <a:pt x="7072" y="7500"/>
                  </a:cubicBezTo>
                  <a:cubicBezTo>
                    <a:pt x="8950" y="5165"/>
                    <a:pt x="11280" y="2282"/>
                    <a:pt x="13376" y="0"/>
                  </a:cubicBezTo>
                  <a:lnTo>
                    <a:pt x="20508" y="0"/>
                  </a:lnTo>
                  <a:cubicBezTo>
                    <a:pt x="18060" y="2546"/>
                    <a:pt x="14588" y="7144"/>
                    <a:pt x="12578" y="9562"/>
                  </a:cubicBezTo>
                  <a:cubicBezTo>
                    <a:pt x="9629" y="13113"/>
                    <a:pt x="4591" y="21043"/>
                    <a:pt x="5473" y="21600"/>
                  </a:cubicBezTo>
                  <a:cubicBezTo>
                    <a:pt x="4582" y="21199"/>
                    <a:pt x="3325" y="20603"/>
                    <a:pt x="2227" y="20093"/>
                  </a:cubicBezTo>
                  <a:cubicBezTo>
                    <a:pt x="1181" y="19607"/>
                    <a:pt x="316" y="19213"/>
                    <a:pt x="253" y="19184"/>
                  </a:cubicBezTo>
                  <a:close/>
                  <a:moveTo>
                    <a:pt x="5433" y="21414"/>
                  </a:moveTo>
                  <a:cubicBezTo>
                    <a:pt x="5427" y="21428"/>
                    <a:pt x="5401" y="21420"/>
                    <a:pt x="5408" y="21406"/>
                  </a:cubicBezTo>
                  <a:cubicBezTo>
                    <a:pt x="5415" y="21393"/>
                    <a:pt x="5440" y="21401"/>
                    <a:pt x="5433" y="21414"/>
                  </a:cubicBezTo>
                  <a:close/>
                </a:path>
              </a:pathLst>
            </a:custGeom>
            <a:solidFill>
              <a:srgbClr val="222222">
                <a:alpha val="10000"/>
              </a:srgbClr>
            </a:solidFill>
            <a:ln w="12700" cap="flat">
              <a:noFill/>
              <a:miter lim="400000"/>
            </a:ln>
            <a:effectLst/>
          </p:spPr>
          <p:txBody>
            <a:bodyPr wrap="square" lIns="0" tIns="0" rIns="0" bIns="0" numCol="1" anchor="ctr">
              <a:noAutofit/>
            </a:bodyPr>
            <a:lstStyle/>
            <a:p>
              <a:pPr algn="l" defTabSz="246888">
                <a:defRPr sz="600"/>
              </a:pPr>
              <a:endParaRPr/>
            </a:p>
          </p:txBody>
        </p:sp>
        <p:sp>
          <p:nvSpPr>
            <p:cNvPr id="733" name="Shape"/>
            <p:cNvSpPr/>
            <p:nvPr/>
          </p:nvSpPr>
          <p:spPr>
            <a:xfrm>
              <a:off x="3496684" y="7658296"/>
              <a:ext cx="10446876" cy="14031209"/>
            </a:xfrm>
            <a:custGeom>
              <a:avLst/>
              <a:gdLst/>
              <a:ahLst/>
              <a:cxnLst>
                <a:cxn ang="0">
                  <a:pos x="wd2" y="hd2"/>
                </a:cxn>
                <a:cxn ang="5400000">
                  <a:pos x="wd2" y="hd2"/>
                </a:cxn>
                <a:cxn ang="10800000">
                  <a:pos x="wd2" y="hd2"/>
                </a:cxn>
                <a:cxn ang="16200000">
                  <a:pos x="wd2" y="hd2"/>
                </a:cxn>
              </a:cxnLst>
              <a:rect l="0" t="0" r="r" b="b"/>
              <a:pathLst>
                <a:path w="20574" h="20931" extrusionOk="0">
                  <a:moveTo>
                    <a:pt x="20175" y="2275"/>
                  </a:moveTo>
                  <a:cubicBezTo>
                    <a:pt x="21600" y="2852"/>
                    <a:pt x="19050" y="7221"/>
                    <a:pt x="15012" y="12227"/>
                  </a:cubicBezTo>
                  <a:cubicBezTo>
                    <a:pt x="10974" y="17234"/>
                    <a:pt x="7089" y="21600"/>
                    <a:pt x="5329" y="20845"/>
                  </a:cubicBezTo>
                  <a:cubicBezTo>
                    <a:pt x="3569" y="20090"/>
                    <a:pt x="0" y="18502"/>
                    <a:pt x="0" y="18502"/>
                  </a:cubicBezTo>
                  <a:cubicBezTo>
                    <a:pt x="1316" y="19072"/>
                    <a:pt x="6463" y="13654"/>
                    <a:pt x="9567" y="9991"/>
                  </a:cubicBezTo>
                  <a:cubicBezTo>
                    <a:pt x="12671" y="6327"/>
                    <a:pt x="15942" y="334"/>
                    <a:pt x="14866" y="0"/>
                  </a:cubicBezTo>
                  <a:cubicBezTo>
                    <a:pt x="16554" y="646"/>
                    <a:pt x="20175" y="2275"/>
                    <a:pt x="20175" y="2275"/>
                  </a:cubicBezTo>
                  <a:close/>
                </a:path>
              </a:pathLst>
            </a:custGeom>
            <a:solidFill>
              <a:srgbClr val="222222">
                <a:alpha val="10000"/>
              </a:srgbClr>
            </a:solidFill>
            <a:ln w="12700" cap="flat">
              <a:noFill/>
              <a:miter lim="400000"/>
            </a:ln>
            <a:effectLst/>
          </p:spPr>
          <p:txBody>
            <a:bodyPr wrap="square" lIns="0" tIns="0" rIns="0" bIns="0" numCol="1" anchor="ctr">
              <a:noAutofit/>
            </a:bodyPr>
            <a:lstStyle/>
            <a:p>
              <a:pPr algn="l" defTabSz="246888">
                <a:defRPr sz="600"/>
              </a:pPr>
              <a:endParaRPr/>
            </a:p>
          </p:txBody>
        </p:sp>
      </p:grpSp>
      <p:sp>
        <p:nvSpPr>
          <p:cNvPr id="735" name="The virtual musculoskeletal (MSK) clinic in your pocket"/>
          <p:cNvSpPr txBox="1"/>
          <p:nvPr/>
        </p:nvSpPr>
        <p:spPr>
          <a:xfrm>
            <a:off x="17069868" y="9097084"/>
            <a:ext cx="4986913"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spcBef>
                <a:spcPts val="2000"/>
              </a:spcBef>
              <a:defRPr sz="2800" b="1">
                <a:solidFill>
                  <a:srgbClr val="4193C5"/>
                </a:solidFill>
              </a:defRPr>
            </a:lvl1pPr>
          </a:lstStyle>
          <a:p>
            <a:r>
              <a:t>The virtual musculoskeletal (MSK) clinic in your pocket</a:t>
            </a:r>
          </a:p>
        </p:txBody>
      </p:sp>
      <p:sp>
        <p:nvSpPr>
          <p:cNvPr id="736" name="Investor Overview | May 2021"/>
          <p:cNvSpPr txBox="1"/>
          <p:nvPr/>
        </p:nvSpPr>
        <p:spPr>
          <a:xfrm>
            <a:off x="17674171" y="11668435"/>
            <a:ext cx="4382610"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b">
            <a:spAutoFit/>
          </a:bodyPr>
          <a:lstStyle/>
          <a:p>
            <a:pPr algn="r">
              <a:defRPr sz="2000">
                <a:solidFill>
                  <a:srgbClr val="222222"/>
                </a:solidFill>
              </a:defRPr>
            </a:pPr>
            <a:r>
              <a:rPr lang="en-US" dirty="0"/>
              <a:t>Company Introduction</a:t>
            </a:r>
            <a:r>
              <a:rPr dirty="0"/>
              <a:t> | </a:t>
            </a:r>
            <a:r>
              <a:rPr lang="en-US" b="1" dirty="0"/>
              <a:t>Summer</a:t>
            </a:r>
            <a:r>
              <a:rPr dirty="0"/>
              <a:t> </a:t>
            </a:r>
            <a:r>
              <a:rPr b="1" dirty="0"/>
              <a:t>2021</a:t>
            </a:r>
          </a:p>
        </p:txBody>
      </p:sp>
      <p:sp>
        <p:nvSpPr>
          <p:cNvPr id="737" name="Shape"/>
          <p:cNvSpPr/>
          <p:nvPr/>
        </p:nvSpPr>
        <p:spPr>
          <a:xfrm>
            <a:off x="11727495" y="5249341"/>
            <a:ext cx="1388976" cy="1523665"/>
          </a:xfrm>
          <a:custGeom>
            <a:avLst/>
            <a:gdLst/>
            <a:ahLst/>
            <a:cxnLst>
              <a:cxn ang="0">
                <a:pos x="wd2" y="hd2"/>
              </a:cxn>
              <a:cxn ang="5400000">
                <a:pos x="wd2" y="hd2"/>
              </a:cxn>
              <a:cxn ang="10800000">
                <a:pos x="wd2" y="hd2"/>
              </a:cxn>
              <a:cxn ang="16200000">
                <a:pos x="wd2" y="hd2"/>
              </a:cxn>
            </a:cxnLst>
            <a:rect l="0" t="0" r="r" b="b"/>
            <a:pathLst>
              <a:path w="21600" h="21543" extrusionOk="0">
                <a:moveTo>
                  <a:pt x="0" y="0"/>
                </a:moveTo>
                <a:cubicBezTo>
                  <a:pt x="86" y="4"/>
                  <a:pt x="172" y="11"/>
                  <a:pt x="257" y="11"/>
                </a:cubicBezTo>
                <a:cubicBezTo>
                  <a:pt x="2259" y="12"/>
                  <a:pt x="4261" y="16"/>
                  <a:pt x="6263" y="6"/>
                </a:cubicBezTo>
                <a:cubicBezTo>
                  <a:pt x="6501" y="5"/>
                  <a:pt x="6544" y="69"/>
                  <a:pt x="6544" y="271"/>
                </a:cubicBezTo>
                <a:cubicBezTo>
                  <a:pt x="6537" y="4117"/>
                  <a:pt x="6538" y="7963"/>
                  <a:pt x="6539" y="11808"/>
                </a:cubicBezTo>
                <a:cubicBezTo>
                  <a:pt x="6539" y="12650"/>
                  <a:pt x="6664" y="13470"/>
                  <a:pt x="7057" y="14243"/>
                </a:cubicBezTo>
                <a:cubicBezTo>
                  <a:pt x="7660" y="15430"/>
                  <a:pt x="8712" y="16040"/>
                  <a:pt x="10104" y="16203"/>
                </a:cubicBezTo>
                <a:cubicBezTo>
                  <a:pt x="10911" y="16298"/>
                  <a:pt x="11713" y="16248"/>
                  <a:pt x="12482" y="15998"/>
                </a:cubicBezTo>
                <a:cubicBezTo>
                  <a:pt x="13814" y="15564"/>
                  <a:pt x="14544" y="14651"/>
                  <a:pt x="14868" y="13435"/>
                </a:cubicBezTo>
                <a:cubicBezTo>
                  <a:pt x="14993" y="12966"/>
                  <a:pt x="15042" y="12488"/>
                  <a:pt x="15042" y="12005"/>
                </a:cubicBezTo>
                <a:cubicBezTo>
                  <a:pt x="15040" y="8096"/>
                  <a:pt x="15043" y="4188"/>
                  <a:pt x="15035" y="279"/>
                </a:cubicBezTo>
                <a:cubicBezTo>
                  <a:pt x="15035" y="60"/>
                  <a:pt x="15097" y="6"/>
                  <a:pt x="15335" y="7"/>
                </a:cubicBezTo>
                <a:cubicBezTo>
                  <a:pt x="17337" y="16"/>
                  <a:pt x="19339" y="15"/>
                  <a:pt x="21340" y="8"/>
                </a:cubicBezTo>
                <a:cubicBezTo>
                  <a:pt x="21543" y="7"/>
                  <a:pt x="21600" y="52"/>
                  <a:pt x="21600" y="241"/>
                </a:cubicBezTo>
                <a:cubicBezTo>
                  <a:pt x="21593" y="4103"/>
                  <a:pt x="21599" y="7964"/>
                  <a:pt x="21593" y="11825"/>
                </a:cubicBezTo>
                <a:cubicBezTo>
                  <a:pt x="21590" y="13427"/>
                  <a:pt x="21360" y="14997"/>
                  <a:pt x="20675" y="16487"/>
                </a:cubicBezTo>
                <a:cubicBezTo>
                  <a:pt x="19591" y="18848"/>
                  <a:pt x="17637" y="20312"/>
                  <a:pt x="14975" y="21034"/>
                </a:cubicBezTo>
                <a:cubicBezTo>
                  <a:pt x="13886" y="21329"/>
                  <a:pt x="12768" y="21473"/>
                  <a:pt x="11634" y="21521"/>
                </a:cubicBezTo>
                <a:cubicBezTo>
                  <a:pt x="9808" y="21600"/>
                  <a:pt x="8006" y="21477"/>
                  <a:pt x="6257" y="20957"/>
                </a:cubicBezTo>
                <a:cubicBezTo>
                  <a:pt x="3064" y="20009"/>
                  <a:pt x="1147" y="17999"/>
                  <a:pt x="366" y="15051"/>
                </a:cubicBezTo>
                <a:cubicBezTo>
                  <a:pt x="204" y="14438"/>
                  <a:pt x="91" y="13817"/>
                  <a:pt x="52" y="13187"/>
                </a:cubicBezTo>
                <a:cubicBezTo>
                  <a:pt x="50" y="13154"/>
                  <a:pt x="46" y="13126"/>
                  <a:pt x="0" y="13125"/>
                </a:cubicBezTo>
                <a:close/>
              </a:path>
            </a:pathLst>
          </a:custGeom>
          <a:solidFill>
            <a:srgbClr val="222222"/>
          </a:solidFill>
          <a:ln w="12700">
            <a:miter lim="400000"/>
          </a:ln>
        </p:spPr>
        <p:txBody>
          <a:bodyPr lIns="0" tIns="0" rIns="0" bIns="0" anchor="ctr"/>
          <a:lstStyle/>
          <a:p>
            <a:pPr algn="l" defTabSz="246888">
              <a:defRPr sz="600"/>
            </a:pPr>
            <a:endParaRPr/>
          </a:p>
        </p:txBody>
      </p:sp>
      <p:sp>
        <p:nvSpPr>
          <p:cNvPr id="738" name="Shape"/>
          <p:cNvSpPr/>
          <p:nvPr/>
        </p:nvSpPr>
        <p:spPr>
          <a:xfrm>
            <a:off x="19043515" y="5255853"/>
            <a:ext cx="1410639" cy="1492274"/>
          </a:xfrm>
          <a:custGeom>
            <a:avLst/>
            <a:gdLst/>
            <a:ahLst/>
            <a:cxnLst>
              <a:cxn ang="0">
                <a:pos x="wd2" y="hd2"/>
              </a:cxn>
              <a:cxn ang="5400000">
                <a:pos x="wd2" y="hd2"/>
              </a:cxn>
              <a:cxn ang="10800000">
                <a:pos x="wd2" y="hd2"/>
              </a:cxn>
              <a:cxn ang="16200000">
                <a:pos x="wd2" y="hd2"/>
              </a:cxn>
            </a:cxnLst>
            <a:rect l="0" t="0" r="r" b="b"/>
            <a:pathLst>
              <a:path w="21600" h="21598" extrusionOk="0">
                <a:moveTo>
                  <a:pt x="6295" y="9794"/>
                </a:moveTo>
                <a:lnTo>
                  <a:pt x="6295" y="10112"/>
                </a:lnTo>
                <a:cubicBezTo>
                  <a:pt x="6295" y="13853"/>
                  <a:pt x="6293" y="17594"/>
                  <a:pt x="6301" y="21335"/>
                </a:cubicBezTo>
                <a:cubicBezTo>
                  <a:pt x="6301" y="21547"/>
                  <a:pt x="6249" y="21599"/>
                  <a:pt x="6023" y="21598"/>
                </a:cubicBezTo>
                <a:cubicBezTo>
                  <a:pt x="4103" y="21588"/>
                  <a:pt x="2183" y="21589"/>
                  <a:pt x="263" y="21597"/>
                </a:cubicBezTo>
                <a:cubicBezTo>
                  <a:pt x="49" y="21598"/>
                  <a:pt x="0" y="21544"/>
                  <a:pt x="0" y="21345"/>
                </a:cubicBezTo>
                <a:cubicBezTo>
                  <a:pt x="6" y="14315"/>
                  <a:pt x="6" y="7284"/>
                  <a:pt x="0" y="253"/>
                </a:cubicBezTo>
                <a:cubicBezTo>
                  <a:pt x="0" y="56"/>
                  <a:pt x="46" y="-1"/>
                  <a:pt x="262" y="0"/>
                </a:cubicBezTo>
                <a:cubicBezTo>
                  <a:pt x="2062" y="9"/>
                  <a:pt x="3863" y="9"/>
                  <a:pt x="5663" y="0"/>
                </a:cubicBezTo>
                <a:cubicBezTo>
                  <a:pt x="5865" y="-1"/>
                  <a:pt x="5984" y="63"/>
                  <a:pt x="6104" y="209"/>
                </a:cubicBezTo>
                <a:cubicBezTo>
                  <a:pt x="9099" y="3853"/>
                  <a:pt x="12100" y="7494"/>
                  <a:pt x="15099" y="11135"/>
                </a:cubicBezTo>
                <a:cubicBezTo>
                  <a:pt x="15155" y="11203"/>
                  <a:pt x="15214" y="11269"/>
                  <a:pt x="15310" y="11381"/>
                </a:cubicBezTo>
                <a:lnTo>
                  <a:pt x="15310" y="11081"/>
                </a:lnTo>
                <a:cubicBezTo>
                  <a:pt x="15310" y="7477"/>
                  <a:pt x="15313" y="3874"/>
                  <a:pt x="15304" y="270"/>
                </a:cubicBezTo>
                <a:cubicBezTo>
                  <a:pt x="15304" y="43"/>
                  <a:pt x="15372" y="-1"/>
                  <a:pt x="15597" y="0"/>
                </a:cubicBezTo>
                <a:cubicBezTo>
                  <a:pt x="17508" y="9"/>
                  <a:pt x="19420" y="8"/>
                  <a:pt x="21331" y="1"/>
                </a:cubicBezTo>
                <a:cubicBezTo>
                  <a:pt x="21540" y="0"/>
                  <a:pt x="21600" y="46"/>
                  <a:pt x="21600" y="250"/>
                </a:cubicBezTo>
                <a:cubicBezTo>
                  <a:pt x="21594" y="7281"/>
                  <a:pt x="21594" y="14311"/>
                  <a:pt x="21600" y="21342"/>
                </a:cubicBezTo>
                <a:cubicBezTo>
                  <a:pt x="21600" y="21540"/>
                  <a:pt x="21552" y="21598"/>
                  <a:pt x="21336" y="21597"/>
                </a:cubicBezTo>
                <a:cubicBezTo>
                  <a:pt x="19638" y="21589"/>
                  <a:pt x="17940" y="21590"/>
                  <a:pt x="16242" y="21596"/>
                </a:cubicBezTo>
                <a:cubicBezTo>
                  <a:pt x="16080" y="21597"/>
                  <a:pt x="15982" y="21551"/>
                  <a:pt x="15882" y="21429"/>
                </a:cubicBezTo>
                <a:cubicBezTo>
                  <a:pt x="12724" y="17588"/>
                  <a:pt x="9561" y="13751"/>
                  <a:pt x="6398" y="9914"/>
                </a:cubicBezTo>
                <a:cubicBezTo>
                  <a:pt x="6378" y="9889"/>
                  <a:pt x="6357" y="9865"/>
                  <a:pt x="6295" y="9794"/>
                </a:cubicBezTo>
                <a:close/>
              </a:path>
            </a:pathLst>
          </a:custGeom>
          <a:solidFill>
            <a:srgbClr val="222222"/>
          </a:solidFill>
          <a:ln w="12700">
            <a:miter lim="400000"/>
          </a:ln>
        </p:spPr>
        <p:txBody>
          <a:bodyPr lIns="0" tIns="0" rIns="0" bIns="0" anchor="ctr"/>
          <a:lstStyle/>
          <a:p>
            <a:pPr algn="l" defTabSz="246888">
              <a:defRPr sz="600"/>
            </a:pPr>
            <a:endParaRPr/>
          </a:p>
        </p:txBody>
      </p:sp>
      <p:sp>
        <p:nvSpPr>
          <p:cNvPr id="739" name="Shape"/>
          <p:cNvSpPr/>
          <p:nvPr/>
        </p:nvSpPr>
        <p:spPr>
          <a:xfrm>
            <a:off x="20555074" y="5200865"/>
            <a:ext cx="1501652" cy="1584671"/>
          </a:xfrm>
          <a:custGeom>
            <a:avLst/>
            <a:gdLst/>
            <a:ahLst/>
            <a:cxnLst>
              <a:cxn ang="0">
                <a:pos x="wd2" y="hd2"/>
              </a:cxn>
              <a:cxn ang="5400000">
                <a:pos x="wd2" y="hd2"/>
              </a:cxn>
              <a:cxn ang="10800000">
                <a:pos x="wd2" y="hd2"/>
              </a:cxn>
              <a:cxn ang="16200000">
                <a:pos x="wd2" y="hd2"/>
              </a:cxn>
            </a:cxnLst>
            <a:rect l="0" t="0" r="r" b="b"/>
            <a:pathLst>
              <a:path w="21017" h="21161" extrusionOk="0">
                <a:moveTo>
                  <a:pt x="16088" y="8871"/>
                </a:moveTo>
                <a:cubicBezTo>
                  <a:pt x="17651" y="8871"/>
                  <a:pt x="19214" y="8873"/>
                  <a:pt x="20777" y="8867"/>
                </a:cubicBezTo>
                <a:cubicBezTo>
                  <a:pt x="20951" y="8867"/>
                  <a:pt x="21018" y="8893"/>
                  <a:pt x="21017" y="9082"/>
                </a:cubicBezTo>
                <a:cubicBezTo>
                  <a:pt x="21010" y="12005"/>
                  <a:pt x="21011" y="14928"/>
                  <a:pt x="21015" y="17851"/>
                </a:cubicBezTo>
                <a:cubicBezTo>
                  <a:pt x="21015" y="17975"/>
                  <a:pt x="20980" y="18058"/>
                  <a:pt x="20875" y="18137"/>
                </a:cubicBezTo>
                <a:cubicBezTo>
                  <a:pt x="18849" y="19661"/>
                  <a:pt x="16560" y="20628"/>
                  <a:pt x="14004" y="20989"/>
                </a:cubicBezTo>
                <a:cubicBezTo>
                  <a:pt x="11451" y="21350"/>
                  <a:pt x="8947" y="21171"/>
                  <a:pt x="6557" y="20179"/>
                </a:cubicBezTo>
                <a:cubicBezTo>
                  <a:pt x="3602" y="18952"/>
                  <a:pt x="1513" y="16921"/>
                  <a:pt x="578" y="13980"/>
                </a:cubicBezTo>
                <a:cubicBezTo>
                  <a:pt x="-582" y="10334"/>
                  <a:pt x="-26" y="6919"/>
                  <a:pt x="2524" y="3902"/>
                </a:cubicBezTo>
                <a:cubicBezTo>
                  <a:pt x="4152" y="1976"/>
                  <a:pt x="6309" y="801"/>
                  <a:pt x="8845" y="297"/>
                </a:cubicBezTo>
                <a:cubicBezTo>
                  <a:pt x="11593" y="-250"/>
                  <a:pt x="14296" y="-47"/>
                  <a:pt x="16911" y="959"/>
                </a:cubicBezTo>
                <a:cubicBezTo>
                  <a:pt x="18114" y="1421"/>
                  <a:pt x="19181" y="2096"/>
                  <a:pt x="20175" y="2879"/>
                </a:cubicBezTo>
                <a:cubicBezTo>
                  <a:pt x="20276" y="2959"/>
                  <a:pt x="20280" y="3013"/>
                  <a:pt x="20193" y="3111"/>
                </a:cubicBezTo>
                <a:cubicBezTo>
                  <a:pt x="19087" y="4360"/>
                  <a:pt x="17984" y="5612"/>
                  <a:pt x="16888" y="6869"/>
                </a:cubicBezTo>
                <a:cubicBezTo>
                  <a:pt x="16782" y="6992"/>
                  <a:pt x="16730" y="6933"/>
                  <a:pt x="16648" y="6869"/>
                </a:cubicBezTo>
                <a:cubicBezTo>
                  <a:pt x="15696" y="6123"/>
                  <a:pt x="14656" y="5528"/>
                  <a:pt x="13440" y="5258"/>
                </a:cubicBezTo>
                <a:cubicBezTo>
                  <a:pt x="11677" y="4867"/>
                  <a:pt x="9989" y="4974"/>
                  <a:pt x="8482" y="6035"/>
                </a:cubicBezTo>
                <a:cubicBezTo>
                  <a:pt x="7280" y="6881"/>
                  <a:pt x="6558" y="8024"/>
                  <a:pt x="6276" y="9408"/>
                </a:cubicBezTo>
                <a:cubicBezTo>
                  <a:pt x="5972" y="10900"/>
                  <a:pt x="6144" y="12340"/>
                  <a:pt x="6955" y="13668"/>
                </a:cubicBezTo>
                <a:cubicBezTo>
                  <a:pt x="7864" y="15155"/>
                  <a:pt x="9254" y="15997"/>
                  <a:pt x="11042" y="16218"/>
                </a:cubicBezTo>
                <a:cubicBezTo>
                  <a:pt x="12387" y="16384"/>
                  <a:pt x="13702" y="16268"/>
                  <a:pt x="14946" y="15686"/>
                </a:cubicBezTo>
                <a:cubicBezTo>
                  <a:pt x="15263" y="15538"/>
                  <a:pt x="15402" y="15370"/>
                  <a:pt x="15381" y="15019"/>
                </a:cubicBezTo>
                <a:cubicBezTo>
                  <a:pt x="15344" y="14413"/>
                  <a:pt x="15365" y="13804"/>
                  <a:pt x="15375" y="13197"/>
                </a:cubicBezTo>
                <a:cubicBezTo>
                  <a:pt x="15377" y="13037"/>
                  <a:pt x="15328" y="12994"/>
                  <a:pt x="15160" y="12995"/>
                </a:cubicBezTo>
                <a:cubicBezTo>
                  <a:pt x="13902" y="13001"/>
                  <a:pt x="12643" y="12995"/>
                  <a:pt x="11385" y="13002"/>
                </a:cubicBezTo>
                <a:cubicBezTo>
                  <a:pt x="11204" y="13003"/>
                  <a:pt x="11146" y="12968"/>
                  <a:pt x="11147" y="12784"/>
                </a:cubicBezTo>
                <a:cubicBezTo>
                  <a:pt x="11157" y="11546"/>
                  <a:pt x="11157" y="10309"/>
                  <a:pt x="11147" y="9072"/>
                </a:cubicBezTo>
                <a:cubicBezTo>
                  <a:pt x="11145" y="8890"/>
                  <a:pt x="11207" y="8867"/>
                  <a:pt x="11375" y="8867"/>
                </a:cubicBezTo>
                <a:cubicBezTo>
                  <a:pt x="12946" y="8873"/>
                  <a:pt x="14517" y="8871"/>
                  <a:pt x="16088" y="8871"/>
                </a:cubicBezTo>
                <a:close/>
              </a:path>
            </a:pathLst>
          </a:custGeom>
          <a:solidFill>
            <a:srgbClr val="222222"/>
          </a:solidFill>
          <a:ln w="12700">
            <a:miter lim="400000"/>
          </a:ln>
        </p:spPr>
        <p:txBody>
          <a:bodyPr lIns="0" tIns="0" rIns="0" bIns="0" anchor="ctr"/>
          <a:lstStyle/>
          <a:p>
            <a:pPr algn="l" defTabSz="246888">
              <a:defRPr sz="600"/>
            </a:pPr>
            <a:endParaRPr/>
          </a:p>
        </p:txBody>
      </p:sp>
      <p:sp>
        <p:nvSpPr>
          <p:cNvPr id="740" name="Shape"/>
          <p:cNvSpPr/>
          <p:nvPr/>
        </p:nvSpPr>
        <p:spPr>
          <a:xfrm>
            <a:off x="13837048" y="6959048"/>
            <a:ext cx="1358021" cy="1491855"/>
          </a:xfrm>
          <a:custGeom>
            <a:avLst/>
            <a:gdLst/>
            <a:ahLst/>
            <a:cxnLst>
              <a:cxn ang="0">
                <a:pos x="wd2" y="hd2"/>
              </a:cxn>
              <a:cxn ang="5400000">
                <a:pos x="wd2" y="hd2"/>
              </a:cxn>
              <a:cxn ang="10800000">
                <a:pos x="wd2" y="hd2"/>
              </a:cxn>
              <a:cxn ang="16200000">
                <a:pos x="wd2" y="hd2"/>
              </a:cxn>
            </a:cxnLst>
            <a:rect l="0" t="0" r="r" b="b"/>
            <a:pathLst>
              <a:path w="21599" h="21597" extrusionOk="0">
                <a:moveTo>
                  <a:pt x="6" y="10781"/>
                </a:moveTo>
                <a:cubicBezTo>
                  <a:pt x="6" y="7281"/>
                  <a:pt x="7" y="3781"/>
                  <a:pt x="1" y="280"/>
                </a:cubicBezTo>
                <a:cubicBezTo>
                  <a:pt x="0" y="74"/>
                  <a:pt x="36" y="-1"/>
                  <a:pt x="292" y="0"/>
                </a:cubicBezTo>
                <a:cubicBezTo>
                  <a:pt x="2304" y="12"/>
                  <a:pt x="4316" y="10"/>
                  <a:pt x="6329" y="2"/>
                </a:cubicBezTo>
                <a:cubicBezTo>
                  <a:pt x="6551" y="1"/>
                  <a:pt x="6602" y="55"/>
                  <a:pt x="6602" y="254"/>
                </a:cubicBezTo>
                <a:cubicBezTo>
                  <a:pt x="6594" y="2771"/>
                  <a:pt x="6600" y="5287"/>
                  <a:pt x="6590" y="7803"/>
                </a:cubicBezTo>
                <a:cubicBezTo>
                  <a:pt x="6589" y="8033"/>
                  <a:pt x="6665" y="8072"/>
                  <a:pt x="6895" y="8071"/>
                </a:cubicBezTo>
                <a:cubicBezTo>
                  <a:pt x="9510" y="8064"/>
                  <a:pt x="12125" y="8063"/>
                  <a:pt x="14740" y="8072"/>
                </a:cubicBezTo>
                <a:cubicBezTo>
                  <a:pt x="14968" y="8073"/>
                  <a:pt x="15009" y="8015"/>
                  <a:pt x="15009" y="7820"/>
                </a:cubicBezTo>
                <a:cubicBezTo>
                  <a:pt x="15001" y="5296"/>
                  <a:pt x="15007" y="2771"/>
                  <a:pt x="14997" y="247"/>
                </a:cubicBezTo>
                <a:cubicBezTo>
                  <a:pt x="14997" y="41"/>
                  <a:pt x="15058" y="1"/>
                  <a:pt x="15274" y="2"/>
                </a:cubicBezTo>
                <a:cubicBezTo>
                  <a:pt x="17295" y="10"/>
                  <a:pt x="19316" y="10"/>
                  <a:pt x="21337" y="3"/>
                </a:cubicBezTo>
                <a:cubicBezTo>
                  <a:pt x="21543" y="2"/>
                  <a:pt x="21599" y="47"/>
                  <a:pt x="21599" y="239"/>
                </a:cubicBezTo>
                <a:cubicBezTo>
                  <a:pt x="21593" y="7280"/>
                  <a:pt x="21593" y="14321"/>
                  <a:pt x="21600" y="21362"/>
                </a:cubicBezTo>
                <a:cubicBezTo>
                  <a:pt x="21600" y="21564"/>
                  <a:pt x="21528" y="21596"/>
                  <a:pt x="21330" y="21595"/>
                </a:cubicBezTo>
                <a:cubicBezTo>
                  <a:pt x="19309" y="21589"/>
                  <a:pt x="17288" y="21588"/>
                  <a:pt x="15267" y="21597"/>
                </a:cubicBezTo>
                <a:cubicBezTo>
                  <a:pt x="15036" y="21598"/>
                  <a:pt x="14998" y="21535"/>
                  <a:pt x="14999" y="21341"/>
                </a:cubicBezTo>
                <a:cubicBezTo>
                  <a:pt x="15006" y="18777"/>
                  <a:pt x="15000" y="16212"/>
                  <a:pt x="15010" y="13647"/>
                </a:cubicBezTo>
                <a:cubicBezTo>
                  <a:pt x="15011" y="13430"/>
                  <a:pt x="14949" y="13386"/>
                  <a:pt x="14719" y="13387"/>
                </a:cubicBezTo>
                <a:cubicBezTo>
                  <a:pt x="12104" y="13395"/>
                  <a:pt x="9489" y="13395"/>
                  <a:pt x="6874" y="13386"/>
                </a:cubicBezTo>
                <a:cubicBezTo>
                  <a:pt x="6628" y="13385"/>
                  <a:pt x="6591" y="13452"/>
                  <a:pt x="6592" y="13655"/>
                </a:cubicBezTo>
                <a:cubicBezTo>
                  <a:pt x="6599" y="16211"/>
                  <a:pt x="6593" y="18768"/>
                  <a:pt x="6603" y="21324"/>
                </a:cubicBezTo>
                <a:cubicBezTo>
                  <a:pt x="6604" y="21555"/>
                  <a:pt x="6527" y="21597"/>
                  <a:pt x="6293" y="21596"/>
                </a:cubicBezTo>
                <a:cubicBezTo>
                  <a:pt x="4290" y="21588"/>
                  <a:pt x="2287" y="21587"/>
                  <a:pt x="284" y="21598"/>
                </a:cubicBezTo>
                <a:cubicBezTo>
                  <a:pt x="40" y="21599"/>
                  <a:pt x="0" y="21535"/>
                  <a:pt x="0" y="21330"/>
                </a:cubicBezTo>
                <a:cubicBezTo>
                  <a:pt x="7" y="17814"/>
                  <a:pt x="6" y="14298"/>
                  <a:pt x="6" y="10781"/>
                </a:cubicBezTo>
                <a:close/>
              </a:path>
            </a:pathLst>
          </a:custGeom>
          <a:solidFill>
            <a:srgbClr val="222222"/>
          </a:solidFill>
          <a:ln w="12700">
            <a:miter lim="400000"/>
          </a:ln>
        </p:spPr>
        <p:txBody>
          <a:bodyPr lIns="0" tIns="0" rIns="0" bIns="0" anchor="ctr"/>
          <a:lstStyle/>
          <a:p>
            <a:pPr algn="l" defTabSz="246888">
              <a:defRPr sz="600"/>
            </a:pPr>
            <a:endParaRPr/>
          </a:p>
        </p:txBody>
      </p:sp>
      <p:sp>
        <p:nvSpPr>
          <p:cNvPr id="741" name="Shape"/>
          <p:cNvSpPr/>
          <p:nvPr/>
        </p:nvSpPr>
        <p:spPr>
          <a:xfrm>
            <a:off x="20698660" y="6959120"/>
            <a:ext cx="1358121" cy="1491792"/>
          </a:xfrm>
          <a:custGeom>
            <a:avLst/>
            <a:gdLst/>
            <a:ahLst/>
            <a:cxnLst>
              <a:cxn ang="0">
                <a:pos x="wd2" y="hd2"/>
              </a:cxn>
              <a:cxn ang="5400000">
                <a:pos x="wd2" y="hd2"/>
              </a:cxn>
              <a:cxn ang="10800000">
                <a:pos x="wd2" y="hd2"/>
              </a:cxn>
              <a:cxn ang="16200000">
                <a:pos x="wd2" y="hd2"/>
              </a:cxn>
            </a:cxnLst>
            <a:rect l="0" t="0" r="r" b="b"/>
            <a:pathLst>
              <a:path w="21599" h="21598" extrusionOk="0">
                <a:moveTo>
                  <a:pt x="21593" y="10805"/>
                </a:moveTo>
                <a:cubicBezTo>
                  <a:pt x="21593" y="14313"/>
                  <a:pt x="21591" y="17821"/>
                  <a:pt x="21598" y="21330"/>
                </a:cubicBezTo>
                <a:cubicBezTo>
                  <a:pt x="21598" y="21532"/>
                  <a:pt x="21561" y="21599"/>
                  <a:pt x="21315" y="21598"/>
                </a:cubicBezTo>
                <a:cubicBezTo>
                  <a:pt x="19313" y="21587"/>
                  <a:pt x="17310" y="21587"/>
                  <a:pt x="15307" y="21597"/>
                </a:cubicBezTo>
                <a:cubicBezTo>
                  <a:pt x="15052" y="21599"/>
                  <a:pt x="15006" y="21526"/>
                  <a:pt x="15007" y="21314"/>
                </a:cubicBezTo>
                <a:cubicBezTo>
                  <a:pt x="15015" y="18765"/>
                  <a:pt x="15009" y="16217"/>
                  <a:pt x="15017" y="13668"/>
                </a:cubicBezTo>
                <a:cubicBezTo>
                  <a:pt x="15017" y="13459"/>
                  <a:pt x="14977" y="13384"/>
                  <a:pt x="14720" y="13385"/>
                </a:cubicBezTo>
                <a:cubicBezTo>
                  <a:pt x="12106" y="13395"/>
                  <a:pt x="9492" y="13395"/>
                  <a:pt x="6877" y="13386"/>
                </a:cubicBezTo>
                <a:cubicBezTo>
                  <a:pt x="6640" y="13385"/>
                  <a:pt x="6590" y="13440"/>
                  <a:pt x="6590" y="13650"/>
                </a:cubicBezTo>
                <a:cubicBezTo>
                  <a:pt x="6599" y="16214"/>
                  <a:pt x="6593" y="18779"/>
                  <a:pt x="6601" y="21344"/>
                </a:cubicBezTo>
                <a:cubicBezTo>
                  <a:pt x="6602" y="21540"/>
                  <a:pt x="6557" y="21598"/>
                  <a:pt x="6330" y="21597"/>
                </a:cubicBezTo>
                <a:cubicBezTo>
                  <a:pt x="4309" y="21588"/>
                  <a:pt x="2289" y="21589"/>
                  <a:pt x="268" y="21595"/>
                </a:cubicBezTo>
                <a:cubicBezTo>
                  <a:pt x="67" y="21596"/>
                  <a:pt x="0" y="21559"/>
                  <a:pt x="0" y="21360"/>
                </a:cubicBezTo>
                <a:cubicBezTo>
                  <a:pt x="6" y="14320"/>
                  <a:pt x="6" y="7279"/>
                  <a:pt x="1" y="239"/>
                </a:cubicBezTo>
                <a:cubicBezTo>
                  <a:pt x="1" y="48"/>
                  <a:pt x="55" y="1"/>
                  <a:pt x="263" y="1"/>
                </a:cubicBezTo>
                <a:cubicBezTo>
                  <a:pt x="2292" y="9"/>
                  <a:pt x="4322" y="10"/>
                  <a:pt x="6351" y="0"/>
                </a:cubicBezTo>
                <a:cubicBezTo>
                  <a:pt x="6577" y="-1"/>
                  <a:pt x="6600" y="72"/>
                  <a:pt x="6600" y="245"/>
                </a:cubicBezTo>
                <a:cubicBezTo>
                  <a:pt x="6594" y="2769"/>
                  <a:pt x="6600" y="5293"/>
                  <a:pt x="6589" y="7817"/>
                </a:cubicBezTo>
                <a:cubicBezTo>
                  <a:pt x="6588" y="8045"/>
                  <a:pt x="6668" y="8071"/>
                  <a:pt x="6884" y="8070"/>
                </a:cubicBezTo>
                <a:cubicBezTo>
                  <a:pt x="9498" y="8064"/>
                  <a:pt x="12113" y="8063"/>
                  <a:pt x="14727" y="8071"/>
                </a:cubicBezTo>
                <a:cubicBezTo>
                  <a:pt x="14953" y="8071"/>
                  <a:pt x="15019" y="8031"/>
                  <a:pt x="15018" y="7812"/>
                </a:cubicBezTo>
                <a:cubicBezTo>
                  <a:pt x="15008" y="5296"/>
                  <a:pt x="15015" y="2780"/>
                  <a:pt x="15006" y="264"/>
                </a:cubicBezTo>
                <a:cubicBezTo>
                  <a:pt x="15005" y="46"/>
                  <a:pt x="15068" y="0"/>
                  <a:pt x="15299" y="1"/>
                </a:cubicBezTo>
                <a:cubicBezTo>
                  <a:pt x="17302" y="10"/>
                  <a:pt x="19305" y="9"/>
                  <a:pt x="21308" y="1"/>
                </a:cubicBezTo>
                <a:cubicBezTo>
                  <a:pt x="21530" y="0"/>
                  <a:pt x="21600" y="35"/>
                  <a:pt x="21599" y="257"/>
                </a:cubicBezTo>
                <a:cubicBezTo>
                  <a:pt x="21590" y="3773"/>
                  <a:pt x="21593" y="7289"/>
                  <a:pt x="21593" y="10805"/>
                </a:cubicBezTo>
                <a:close/>
              </a:path>
            </a:pathLst>
          </a:custGeom>
          <a:solidFill>
            <a:srgbClr val="222222"/>
          </a:solidFill>
          <a:ln w="12700">
            <a:miter lim="400000"/>
          </a:ln>
        </p:spPr>
        <p:txBody>
          <a:bodyPr lIns="0" tIns="0" rIns="0" bIns="0" anchor="ctr"/>
          <a:lstStyle/>
          <a:p>
            <a:pPr algn="l" defTabSz="246888">
              <a:defRPr sz="600"/>
            </a:pPr>
            <a:endParaRPr/>
          </a:p>
        </p:txBody>
      </p:sp>
      <p:sp>
        <p:nvSpPr>
          <p:cNvPr id="742" name="Shape"/>
          <p:cNvSpPr/>
          <p:nvPr/>
        </p:nvSpPr>
        <p:spPr>
          <a:xfrm>
            <a:off x="15341952" y="6959181"/>
            <a:ext cx="1211034" cy="1491675"/>
          </a:xfrm>
          <a:custGeom>
            <a:avLst/>
            <a:gdLst/>
            <a:ahLst/>
            <a:cxnLst>
              <a:cxn ang="0">
                <a:pos x="wd2" y="hd2"/>
              </a:cxn>
              <a:cxn ang="5400000">
                <a:pos x="wd2" y="hd2"/>
              </a:cxn>
              <a:cxn ang="10800000">
                <a:pos x="wd2" y="hd2"/>
              </a:cxn>
              <a:cxn ang="16200000">
                <a:pos x="wd2" y="hd2"/>
              </a:cxn>
            </a:cxnLst>
            <a:rect l="0" t="0" r="r" b="b"/>
            <a:pathLst>
              <a:path w="21598" h="21599" extrusionOk="0">
                <a:moveTo>
                  <a:pt x="6" y="10800"/>
                </a:moveTo>
                <a:cubicBezTo>
                  <a:pt x="6" y="7292"/>
                  <a:pt x="9" y="3783"/>
                  <a:pt x="0" y="275"/>
                </a:cubicBezTo>
                <a:cubicBezTo>
                  <a:pt x="-1" y="51"/>
                  <a:pt x="73" y="1"/>
                  <a:pt x="341" y="1"/>
                </a:cubicBezTo>
                <a:cubicBezTo>
                  <a:pt x="7248" y="7"/>
                  <a:pt x="14155" y="8"/>
                  <a:pt x="21063" y="0"/>
                </a:cubicBezTo>
                <a:cubicBezTo>
                  <a:pt x="21353" y="0"/>
                  <a:pt x="21418" y="59"/>
                  <a:pt x="21415" y="290"/>
                </a:cubicBezTo>
                <a:cubicBezTo>
                  <a:pt x="21401" y="1814"/>
                  <a:pt x="21402" y="3338"/>
                  <a:pt x="21415" y="4863"/>
                </a:cubicBezTo>
                <a:cubicBezTo>
                  <a:pt x="21417" y="5072"/>
                  <a:pt x="21342" y="5107"/>
                  <a:pt x="21103" y="5107"/>
                </a:cubicBezTo>
                <a:cubicBezTo>
                  <a:pt x="16620" y="5101"/>
                  <a:pt x="12138" y="5105"/>
                  <a:pt x="7656" y="5096"/>
                </a:cubicBezTo>
                <a:cubicBezTo>
                  <a:pt x="7372" y="5096"/>
                  <a:pt x="7324" y="5166"/>
                  <a:pt x="7327" y="5374"/>
                </a:cubicBezTo>
                <a:cubicBezTo>
                  <a:pt x="7341" y="6294"/>
                  <a:pt x="7341" y="7213"/>
                  <a:pt x="7327" y="8133"/>
                </a:cubicBezTo>
                <a:cubicBezTo>
                  <a:pt x="7324" y="8320"/>
                  <a:pt x="7391" y="8353"/>
                  <a:pt x="7606" y="8353"/>
                </a:cubicBezTo>
                <a:cubicBezTo>
                  <a:pt x="11651" y="8347"/>
                  <a:pt x="15696" y="8352"/>
                  <a:pt x="19742" y="8342"/>
                </a:cubicBezTo>
                <a:cubicBezTo>
                  <a:pt x="20040" y="8342"/>
                  <a:pt x="20094" y="8411"/>
                  <a:pt x="20092" y="8637"/>
                </a:cubicBezTo>
                <a:cubicBezTo>
                  <a:pt x="20079" y="10032"/>
                  <a:pt x="20080" y="11427"/>
                  <a:pt x="20092" y="12822"/>
                </a:cubicBezTo>
                <a:cubicBezTo>
                  <a:pt x="20093" y="13031"/>
                  <a:pt x="20040" y="13091"/>
                  <a:pt x="19769" y="13090"/>
                </a:cubicBezTo>
                <a:cubicBezTo>
                  <a:pt x="15734" y="13082"/>
                  <a:pt x="11699" y="13087"/>
                  <a:pt x="7664" y="13079"/>
                </a:cubicBezTo>
                <a:cubicBezTo>
                  <a:pt x="7396" y="13079"/>
                  <a:pt x="7322" y="13129"/>
                  <a:pt x="7326" y="13351"/>
                </a:cubicBezTo>
                <a:cubicBezTo>
                  <a:pt x="7343" y="14310"/>
                  <a:pt x="7344" y="15270"/>
                  <a:pt x="7325" y="16230"/>
                </a:cubicBezTo>
                <a:cubicBezTo>
                  <a:pt x="7321" y="16455"/>
                  <a:pt x="7409" y="16484"/>
                  <a:pt x="7654" y="16484"/>
                </a:cubicBezTo>
                <a:cubicBezTo>
                  <a:pt x="12196" y="16478"/>
                  <a:pt x="16738" y="16482"/>
                  <a:pt x="21280" y="16473"/>
                </a:cubicBezTo>
                <a:cubicBezTo>
                  <a:pt x="21552" y="16473"/>
                  <a:pt x="21599" y="16533"/>
                  <a:pt x="21598" y="16738"/>
                </a:cubicBezTo>
                <a:cubicBezTo>
                  <a:pt x="21586" y="18279"/>
                  <a:pt x="21587" y="19819"/>
                  <a:pt x="21597" y="21360"/>
                </a:cubicBezTo>
                <a:cubicBezTo>
                  <a:pt x="21598" y="21548"/>
                  <a:pt x="21542" y="21598"/>
                  <a:pt x="21305" y="21598"/>
                </a:cubicBezTo>
                <a:cubicBezTo>
                  <a:pt x="14309" y="21593"/>
                  <a:pt x="7312" y="21592"/>
                  <a:pt x="315" y="21600"/>
                </a:cubicBezTo>
                <a:cubicBezTo>
                  <a:pt x="29" y="21600"/>
                  <a:pt x="1" y="21521"/>
                  <a:pt x="2" y="21325"/>
                </a:cubicBezTo>
                <a:cubicBezTo>
                  <a:pt x="8" y="17817"/>
                  <a:pt x="6" y="14308"/>
                  <a:pt x="6" y="10800"/>
                </a:cubicBezTo>
                <a:close/>
              </a:path>
            </a:pathLst>
          </a:custGeom>
          <a:solidFill>
            <a:srgbClr val="222222"/>
          </a:solidFill>
          <a:ln w="12700">
            <a:miter lim="400000"/>
          </a:ln>
        </p:spPr>
        <p:txBody>
          <a:bodyPr lIns="0" tIns="0" rIns="0" bIns="0" anchor="ctr"/>
          <a:lstStyle/>
          <a:p>
            <a:pPr algn="l" defTabSz="246888">
              <a:defRPr sz="600"/>
            </a:pPr>
            <a:endParaRPr/>
          </a:p>
        </p:txBody>
      </p:sp>
      <p:sp>
        <p:nvSpPr>
          <p:cNvPr id="743" name="Shape"/>
          <p:cNvSpPr/>
          <p:nvPr/>
        </p:nvSpPr>
        <p:spPr>
          <a:xfrm>
            <a:off x="15793031" y="5251241"/>
            <a:ext cx="1706911" cy="1492542"/>
          </a:xfrm>
          <a:custGeom>
            <a:avLst/>
            <a:gdLst/>
            <a:ahLst/>
            <a:cxnLst>
              <a:cxn ang="0">
                <a:pos x="wd2" y="hd2"/>
              </a:cxn>
              <a:cxn ang="5400000">
                <a:pos x="wd2" y="hd2"/>
              </a:cxn>
              <a:cxn ang="10800000">
                <a:pos x="wd2" y="hd2"/>
              </a:cxn>
              <a:cxn ang="16200000">
                <a:pos x="wd2" y="hd2"/>
              </a:cxn>
            </a:cxnLst>
            <a:rect l="0" t="0" r="r" b="b"/>
            <a:pathLst>
              <a:path w="21591" h="21598" extrusionOk="0">
                <a:moveTo>
                  <a:pt x="18903" y="19829"/>
                </a:moveTo>
                <a:cubicBezTo>
                  <a:pt x="17836" y="16345"/>
                  <a:pt x="16770" y="12860"/>
                  <a:pt x="15691" y="9337"/>
                </a:cubicBezTo>
                <a:cubicBezTo>
                  <a:pt x="15138" y="11154"/>
                  <a:pt x="14597" y="12928"/>
                  <a:pt x="14057" y="14702"/>
                </a:cubicBezTo>
                <a:cubicBezTo>
                  <a:pt x="13379" y="16934"/>
                  <a:pt x="12700" y="19167"/>
                  <a:pt x="12027" y="21401"/>
                </a:cubicBezTo>
                <a:cubicBezTo>
                  <a:pt x="11984" y="21543"/>
                  <a:pt x="11935" y="21598"/>
                  <a:pt x="11796" y="21597"/>
                </a:cubicBezTo>
                <a:cubicBezTo>
                  <a:pt x="10400" y="21590"/>
                  <a:pt x="9004" y="21589"/>
                  <a:pt x="7608" y="21598"/>
                </a:cubicBezTo>
                <a:cubicBezTo>
                  <a:pt x="7457" y="21599"/>
                  <a:pt x="7409" y="21534"/>
                  <a:pt x="7360" y="21391"/>
                </a:cubicBezTo>
                <a:cubicBezTo>
                  <a:pt x="5632" y="16382"/>
                  <a:pt x="3899" y="11376"/>
                  <a:pt x="2168" y="6369"/>
                </a:cubicBezTo>
                <a:cubicBezTo>
                  <a:pt x="1468" y="4342"/>
                  <a:pt x="769" y="2315"/>
                  <a:pt x="69" y="288"/>
                </a:cubicBezTo>
                <a:cubicBezTo>
                  <a:pt x="47" y="222"/>
                  <a:pt x="27" y="155"/>
                  <a:pt x="0" y="68"/>
                </a:cubicBezTo>
                <a:lnTo>
                  <a:pt x="224" y="68"/>
                </a:lnTo>
                <a:cubicBezTo>
                  <a:pt x="1902" y="68"/>
                  <a:pt x="3580" y="73"/>
                  <a:pt x="5258" y="61"/>
                </a:cubicBezTo>
                <a:cubicBezTo>
                  <a:pt x="5449" y="60"/>
                  <a:pt x="5521" y="137"/>
                  <a:pt x="5587" y="321"/>
                </a:cubicBezTo>
                <a:cubicBezTo>
                  <a:pt x="6999" y="4266"/>
                  <a:pt x="8416" y="8209"/>
                  <a:pt x="9833" y="12152"/>
                </a:cubicBezTo>
                <a:cubicBezTo>
                  <a:pt x="9856" y="12218"/>
                  <a:pt x="9886" y="12280"/>
                  <a:pt x="9928" y="12381"/>
                </a:cubicBezTo>
                <a:cubicBezTo>
                  <a:pt x="10195" y="11462"/>
                  <a:pt x="10453" y="10578"/>
                  <a:pt x="10709" y="9695"/>
                </a:cubicBezTo>
                <a:cubicBezTo>
                  <a:pt x="11626" y="6532"/>
                  <a:pt x="12545" y="3370"/>
                  <a:pt x="13457" y="205"/>
                </a:cubicBezTo>
                <a:cubicBezTo>
                  <a:pt x="13503" y="47"/>
                  <a:pt x="13564" y="1"/>
                  <a:pt x="13707" y="1"/>
                </a:cubicBezTo>
                <a:cubicBezTo>
                  <a:pt x="15061" y="8"/>
                  <a:pt x="16415" y="10"/>
                  <a:pt x="17768" y="0"/>
                </a:cubicBezTo>
                <a:cubicBezTo>
                  <a:pt x="17948" y="-1"/>
                  <a:pt x="18018" y="62"/>
                  <a:pt x="18074" y="255"/>
                </a:cubicBezTo>
                <a:cubicBezTo>
                  <a:pt x="19226" y="4249"/>
                  <a:pt x="20385" y="8240"/>
                  <a:pt x="21542" y="12231"/>
                </a:cubicBezTo>
                <a:cubicBezTo>
                  <a:pt x="21556" y="12276"/>
                  <a:pt x="21574" y="12320"/>
                  <a:pt x="21589" y="12364"/>
                </a:cubicBezTo>
                <a:cubicBezTo>
                  <a:pt x="21600" y="12474"/>
                  <a:pt x="21555" y="12567"/>
                  <a:pt x="21520" y="12663"/>
                </a:cubicBezTo>
                <a:cubicBezTo>
                  <a:pt x="20692" y="14963"/>
                  <a:pt x="19864" y="17264"/>
                  <a:pt x="19033" y="19563"/>
                </a:cubicBezTo>
                <a:cubicBezTo>
                  <a:pt x="19000" y="19656"/>
                  <a:pt x="18990" y="19768"/>
                  <a:pt x="18903" y="19829"/>
                </a:cubicBezTo>
                <a:close/>
              </a:path>
            </a:pathLst>
          </a:custGeom>
          <a:solidFill>
            <a:srgbClr val="222222"/>
          </a:solidFill>
          <a:ln w="12700">
            <a:miter lim="400000"/>
          </a:ln>
        </p:spPr>
        <p:txBody>
          <a:bodyPr lIns="0" tIns="0" rIns="0" bIns="0" anchor="ctr"/>
          <a:lstStyle/>
          <a:p>
            <a:pPr algn="l" defTabSz="246888">
              <a:defRPr sz="600"/>
            </a:pPr>
            <a:endParaRPr/>
          </a:p>
        </p:txBody>
      </p:sp>
      <p:sp>
        <p:nvSpPr>
          <p:cNvPr id="744" name="Shape"/>
          <p:cNvSpPr/>
          <p:nvPr/>
        </p:nvSpPr>
        <p:spPr>
          <a:xfrm>
            <a:off x="14506978" y="5224014"/>
            <a:ext cx="1306474" cy="1543310"/>
          </a:xfrm>
          <a:custGeom>
            <a:avLst/>
            <a:gdLst/>
            <a:ahLst/>
            <a:cxnLst>
              <a:cxn ang="0">
                <a:pos x="wd2" y="hd2"/>
              </a:cxn>
              <a:cxn ang="5400000">
                <a:pos x="wd2" y="hd2"/>
              </a:cxn>
              <a:cxn ang="10800000">
                <a:pos x="wd2" y="hd2"/>
              </a:cxn>
              <a:cxn ang="16200000">
                <a:pos x="wd2" y="hd2"/>
              </a:cxn>
            </a:cxnLst>
            <a:rect l="0" t="0" r="r" b="b"/>
            <a:pathLst>
              <a:path w="21481" h="21580" extrusionOk="0">
                <a:moveTo>
                  <a:pt x="10655" y="0"/>
                </a:moveTo>
                <a:cubicBezTo>
                  <a:pt x="13401" y="9"/>
                  <a:pt x="15900" y="388"/>
                  <a:pt x="18243" y="1373"/>
                </a:cubicBezTo>
                <a:cubicBezTo>
                  <a:pt x="19093" y="1730"/>
                  <a:pt x="19885" y="2165"/>
                  <a:pt x="20642" y="2649"/>
                </a:cubicBezTo>
                <a:cubicBezTo>
                  <a:pt x="20794" y="2746"/>
                  <a:pt x="20797" y="2810"/>
                  <a:pt x="20686" y="2942"/>
                </a:cubicBezTo>
                <a:cubicBezTo>
                  <a:pt x="19633" y="4189"/>
                  <a:pt x="18588" y="5440"/>
                  <a:pt x="17549" y="6695"/>
                </a:cubicBezTo>
                <a:cubicBezTo>
                  <a:pt x="17430" y="6839"/>
                  <a:pt x="17355" y="6863"/>
                  <a:pt x="17173" y="6757"/>
                </a:cubicBezTo>
                <a:cubicBezTo>
                  <a:pt x="15643" y="5870"/>
                  <a:pt x="13986" y="5226"/>
                  <a:pt x="12150" y="4949"/>
                </a:cubicBezTo>
                <a:cubicBezTo>
                  <a:pt x="11170" y="4801"/>
                  <a:pt x="10178" y="4709"/>
                  <a:pt x="9204" y="4977"/>
                </a:cubicBezTo>
                <a:cubicBezTo>
                  <a:pt x="8583" y="5147"/>
                  <a:pt x="8113" y="5458"/>
                  <a:pt x="8047" y="6064"/>
                </a:cubicBezTo>
                <a:cubicBezTo>
                  <a:pt x="7996" y="6535"/>
                  <a:pt x="8175" y="6917"/>
                  <a:pt x="8648" y="7189"/>
                </a:cubicBezTo>
                <a:cubicBezTo>
                  <a:pt x="9258" y="7540"/>
                  <a:pt x="9955" y="7708"/>
                  <a:pt x="10652" y="7873"/>
                </a:cubicBezTo>
                <a:cubicBezTo>
                  <a:pt x="12099" y="8215"/>
                  <a:pt x="13585" y="8427"/>
                  <a:pt x="15021" y="8810"/>
                </a:cubicBezTo>
                <a:cubicBezTo>
                  <a:pt x="16488" y="9202"/>
                  <a:pt x="17912" y="9669"/>
                  <a:pt x="19141" y="10478"/>
                </a:cubicBezTo>
                <a:cubicBezTo>
                  <a:pt x="20563" y="11414"/>
                  <a:pt x="21323" y="12646"/>
                  <a:pt x="21453" y="14168"/>
                </a:cubicBezTo>
                <a:cubicBezTo>
                  <a:pt x="21557" y="15385"/>
                  <a:pt x="21378" y="16558"/>
                  <a:pt x="20753" y="17663"/>
                </a:cubicBezTo>
                <a:cubicBezTo>
                  <a:pt x="19856" y="19250"/>
                  <a:pt x="18335" y="20251"/>
                  <a:pt x="16435" y="20876"/>
                </a:cubicBezTo>
                <a:cubicBezTo>
                  <a:pt x="14830" y="21403"/>
                  <a:pt x="13152" y="21588"/>
                  <a:pt x="11440" y="21580"/>
                </a:cubicBezTo>
                <a:cubicBezTo>
                  <a:pt x="8146" y="21563"/>
                  <a:pt x="5039" y="20945"/>
                  <a:pt x="2187" y="19515"/>
                </a:cubicBezTo>
                <a:cubicBezTo>
                  <a:pt x="1450" y="19145"/>
                  <a:pt x="760" y="18719"/>
                  <a:pt x="111" y="18244"/>
                </a:cubicBezTo>
                <a:cubicBezTo>
                  <a:pt x="-17" y="18150"/>
                  <a:pt x="-43" y="18096"/>
                  <a:pt x="79" y="17973"/>
                </a:cubicBezTo>
                <a:cubicBezTo>
                  <a:pt x="1260" y="16789"/>
                  <a:pt x="2434" y="15600"/>
                  <a:pt x="3605" y="14408"/>
                </a:cubicBezTo>
                <a:cubicBezTo>
                  <a:pt x="3720" y="14291"/>
                  <a:pt x="3791" y="14267"/>
                  <a:pt x="3950" y="14373"/>
                </a:cubicBezTo>
                <a:cubicBezTo>
                  <a:pt x="5646" y="15496"/>
                  <a:pt x="7532" y="16282"/>
                  <a:pt x="9662" y="16603"/>
                </a:cubicBezTo>
                <a:cubicBezTo>
                  <a:pt x="10823" y="16779"/>
                  <a:pt x="11997" y="16875"/>
                  <a:pt x="13165" y="16622"/>
                </a:cubicBezTo>
                <a:cubicBezTo>
                  <a:pt x="13609" y="16525"/>
                  <a:pt x="14013" y="16359"/>
                  <a:pt x="14296" y="16040"/>
                </a:cubicBezTo>
                <a:cubicBezTo>
                  <a:pt x="14670" y="15618"/>
                  <a:pt x="14722" y="14777"/>
                  <a:pt x="13965" y="14344"/>
                </a:cubicBezTo>
                <a:cubicBezTo>
                  <a:pt x="13339" y="13986"/>
                  <a:pt x="12632" y="13799"/>
                  <a:pt x="11918" y="13628"/>
                </a:cubicBezTo>
                <a:cubicBezTo>
                  <a:pt x="10427" y="13272"/>
                  <a:pt x="8900" y="13039"/>
                  <a:pt x="7422" y="12642"/>
                </a:cubicBezTo>
                <a:cubicBezTo>
                  <a:pt x="6088" y="12284"/>
                  <a:pt x="4790" y="11862"/>
                  <a:pt x="3645" y="11162"/>
                </a:cubicBezTo>
                <a:cubicBezTo>
                  <a:pt x="2130" y="10235"/>
                  <a:pt x="1315" y="8982"/>
                  <a:pt x="1152" y="7408"/>
                </a:cubicBezTo>
                <a:cubicBezTo>
                  <a:pt x="986" y="5794"/>
                  <a:pt x="1354" y="4300"/>
                  <a:pt x="2481" y="2971"/>
                </a:cubicBezTo>
                <a:cubicBezTo>
                  <a:pt x="3504" y="1764"/>
                  <a:pt x="4911" y="1006"/>
                  <a:pt x="6550" y="532"/>
                </a:cubicBezTo>
                <a:cubicBezTo>
                  <a:pt x="7929" y="132"/>
                  <a:pt x="9355" y="-12"/>
                  <a:pt x="10655" y="0"/>
                </a:cubicBezTo>
                <a:close/>
              </a:path>
            </a:pathLst>
          </a:custGeom>
          <a:solidFill>
            <a:srgbClr val="222222"/>
          </a:solidFill>
          <a:ln w="12700">
            <a:miter lim="400000"/>
          </a:ln>
        </p:spPr>
        <p:txBody>
          <a:bodyPr lIns="0" tIns="0" rIns="0" bIns="0" anchor="ctr"/>
          <a:lstStyle/>
          <a:p>
            <a:pPr algn="l" defTabSz="246888">
              <a:defRPr sz="600"/>
            </a:pPr>
            <a:endParaRPr/>
          </a:p>
        </p:txBody>
      </p:sp>
      <p:sp>
        <p:nvSpPr>
          <p:cNvPr id="745" name="Shape"/>
          <p:cNvSpPr/>
          <p:nvPr/>
        </p:nvSpPr>
        <p:spPr>
          <a:xfrm>
            <a:off x="13242631" y="5248507"/>
            <a:ext cx="1268435" cy="1493002"/>
          </a:xfrm>
          <a:custGeom>
            <a:avLst/>
            <a:gdLst/>
            <a:ahLst/>
            <a:cxnLst>
              <a:cxn ang="0">
                <a:pos x="wd2" y="hd2"/>
              </a:cxn>
              <a:cxn ang="5400000">
                <a:pos x="wd2" y="hd2"/>
              </a:cxn>
              <a:cxn ang="10800000">
                <a:pos x="wd2" y="hd2"/>
              </a:cxn>
              <a:cxn ang="16200000">
                <a:pos x="wd2" y="hd2"/>
              </a:cxn>
            </a:cxnLst>
            <a:rect l="0" t="0" r="r" b="b"/>
            <a:pathLst>
              <a:path w="21467" h="21583" extrusionOk="0">
                <a:moveTo>
                  <a:pt x="6" y="10804"/>
                </a:moveTo>
                <a:cubicBezTo>
                  <a:pt x="6" y="7299"/>
                  <a:pt x="9" y="3795"/>
                  <a:pt x="0" y="290"/>
                </a:cubicBezTo>
                <a:cubicBezTo>
                  <a:pt x="-1" y="54"/>
                  <a:pt x="75" y="2"/>
                  <a:pt x="345" y="3"/>
                </a:cubicBezTo>
                <a:cubicBezTo>
                  <a:pt x="4007" y="11"/>
                  <a:pt x="7670" y="-16"/>
                  <a:pt x="11331" y="17"/>
                </a:cubicBezTo>
                <a:cubicBezTo>
                  <a:pt x="13611" y="38"/>
                  <a:pt x="15804" y="423"/>
                  <a:pt x="17757" y="1494"/>
                </a:cubicBezTo>
                <a:cubicBezTo>
                  <a:pt x="19818" y="2624"/>
                  <a:pt x="20999" y="4241"/>
                  <a:pt x="21344" y="6299"/>
                </a:cubicBezTo>
                <a:cubicBezTo>
                  <a:pt x="21599" y="7822"/>
                  <a:pt x="21477" y="9314"/>
                  <a:pt x="20775" y="10747"/>
                </a:cubicBezTo>
                <a:cubicBezTo>
                  <a:pt x="19810" y="12720"/>
                  <a:pt x="18028" y="13951"/>
                  <a:pt x="15727" y="14692"/>
                </a:cubicBezTo>
                <a:cubicBezTo>
                  <a:pt x="14118" y="15210"/>
                  <a:pt x="12439" y="15414"/>
                  <a:pt x="10724" y="15420"/>
                </a:cubicBezTo>
                <a:cubicBezTo>
                  <a:pt x="9614" y="15425"/>
                  <a:pt x="8503" y="15431"/>
                  <a:pt x="7394" y="15414"/>
                </a:cubicBezTo>
                <a:cubicBezTo>
                  <a:pt x="7106" y="15410"/>
                  <a:pt x="7062" y="15485"/>
                  <a:pt x="7063" y="15708"/>
                </a:cubicBezTo>
                <a:cubicBezTo>
                  <a:pt x="7074" y="17577"/>
                  <a:pt x="7066" y="19446"/>
                  <a:pt x="7075" y="21315"/>
                </a:cubicBezTo>
                <a:cubicBezTo>
                  <a:pt x="7076" y="21517"/>
                  <a:pt x="7036" y="21584"/>
                  <a:pt x="6773" y="21583"/>
                </a:cubicBezTo>
                <a:cubicBezTo>
                  <a:pt x="4620" y="21572"/>
                  <a:pt x="2466" y="21573"/>
                  <a:pt x="313" y="21582"/>
                </a:cubicBezTo>
                <a:cubicBezTo>
                  <a:pt x="63" y="21583"/>
                  <a:pt x="-1" y="21533"/>
                  <a:pt x="0" y="21318"/>
                </a:cubicBezTo>
                <a:cubicBezTo>
                  <a:pt x="9" y="17813"/>
                  <a:pt x="6" y="14308"/>
                  <a:pt x="6" y="10804"/>
                </a:cubicBezTo>
                <a:close/>
                <a:moveTo>
                  <a:pt x="7069" y="7877"/>
                </a:moveTo>
                <a:cubicBezTo>
                  <a:pt x="7069" y="8763"/>
                  <a:pt x="7074" y="9649"/>
                  <a:pt x="7065" y="10535"/>
                </a:cubicBezTo>
                <a:cubicBezTo>
                  <a:pt x="7063" y="10696"/>
                  <a:pt x="7116" y="10739"/>
                  <a:pt x="7303" y="10735"/>
                </a:cubicBezTo>
                <a:cubicBezTo>
                  <a:pt x="7748" y="10723"/>
                  <a:pt x="8194" y="10736"/>
                  <a:pt x="8640" y="10730"/>
                </a:cubicBezTo>
                <a:cubicBezTo>
                  <a:pt x="9595" y="10717"/>
                  <a:pt x="10554" y="10783"/>
                  <a:pt x="11504" y="10638"/>
                </a:cubicBezTo>
                <a:cubicBezTo>
                  <a:pt x="12827" y="10435"/>
                  <a:pt x="14173" y="9766"/>
                  <a:pt x="14375" y="8280"/>
                </a:cubicBezTo>
                <a:cubicBezTo>
                  <a:pt x="14484" y="7472"/>
                  <a:pt x="14334" y="6703"/>
                  <a:pt x="13679" y="6066"/>
                </a:cubicBezTo>
                <a:cubicBezTo>
                  <a:pt x="12965" y="5372"/>
                  <a:pt x="11997" y="5118"/>
                  <a:pt x="10964" y="5080"/>
                </a:cubicBezTo>
                <a:cubicBezTo>
                  <a:pt x="9743" y="5036"/>
                  <a:pt x="8517" y="5069"/>
                  <a:pt x="7294" y="5057"/>
                </a:cubicBezTo>
                <a:cubicBezTo>
                  <a:pt x="7090" y="5055"/>
                  <a:pt x="7065" y="5122"/>
                  <a:pt x="7066" y="5267"/>
                </a:cubicBezTo>
                <a:cubicBezTo>
                  <a:pt x="7072" y="6137"/>
                  <a:pt x="7069" y="7007"/>
                  <a:pt x="7069" y="7877"/>
                </a:cubicBezTo>
                <a:close/>
              </a:path>
            </a:pathLst>
          </a:custGeom>
          <a:solidFill>
            <a:srgbClr val="222222"/>
          </a:solidFill>
          <a:ln w="12700">
            <a:miter lim="400000"/>
          </a:ln>
        </p:spPr>
        <p:txBody>
          <a:bodyPr lIns="0" tIns="0" rIns="0" bIns="0" anchor="ctr"/>
          <a:lstStyle/>
          <a:p>
            <a:pPr algn="l" defTabSz="246888">
              <a:defRPr sz="600"/>
            </a:pPr>
            <a:endParaRPr/>
          </a:p>
        </p:txBody>
      </p:sp>
      <p:sp>
        <p:nvSpPr>
          <p:cNvPr id="746" name="Shape"/>
          <p:cNvSpPr/>
          <p:nvPr/>
        </p:nvSpPr>
        <p:spPr>
          <a:xfrm>
            <a:off x="19253824" y="6959238"/>
            <a:ext cx="1309302" cy="1491651"/>
          </a:xfrm>
          <a:custGeom>
            <a:avLst/>
            <a:gdLst/>
            <a:ahLst/>
            <a:cxnLst>
              <a:cxn ang="0">
                <a:pos x="wd2" y="hd2"/>
              </a:cxn>
              <a:cxn ang="5400000">
                <a:pos x="wd2" y="hd2"/>
              </a:cxn>
              <a:cxn ang="10800000">
                <a:pos x="wd2" y="hd2"/>
              </a:cxn>
              <a:cxn ang="16200000">
                <a:pos x="wd2" y="hd2"/>
              </a:cxn>
            </a:cxnLst>
            <a:rect l="0" t="0" r="r" b="b"/>
            <a:pathLst>
              <a:path w="21597" h="21598" extrusionOk="0">
                <a:moveTo>
                  <a:pt x="10802" y="5"/>
                </a:moveTo>
                <a:cubicBezTo>
                  <a:pt x="14305" y="5"/>
                  <a:pt x="17807" y="7"/>
                  <a:pt x="21309" y="0"/>
                </a:cubicBezTo>
                <a:cubicBezTo>
                  <a:pt x="21533" y="0"/>
                  <a:pt x="21599" y="40"/>
                  <a:pt x="21598" y="247"/>
                </a:cubicBezTo>
                <a:cubicBezTo>
                  <a:pt x="21586" y="1836"/>
                  <a:pt x="21588" y="3424"/>
                  <a:pt x="21596" y="5013"/>
                </a:cubicBezTo>
                <a:cubicBezTo>
                  <a:pt x="21597" y="5197"/>
                  <a:pt x="21551" y="5252"/>
                  <a:pt x="21331" y="5251"/>
                </a:cubicBezTo>
                <a:cubicBezTo>
                  <a:pt x="19060" y="5244"/>
                  <a:pt x="16790" y="5250"/>
                  <a:pt x="14519" y="5242"/>
                </a:cubicBezTo>
                <a:cubicBezTo>
                  <a:pt x="14286" y="5241"/>
                  <a:pt x="14217" y="5278"/>
                  <a:pt x="14218" y="5498"/>
                </a:cubicBezTo>
                <a:cubicBezTo>
                  <a:pt x="14226" y="10765"/>
                  <a:pt x="14222" y="16031"/>
                  <a:pt x="14231" y="21298"/>
                </a:cubicBezTo>
                <a:cubicBezTo>
                  <a:pt x="14232" y="21548"/>
                  <a:pt x="14156" y="21600"/>
                  <a:pt x="13883" y="21599"/>
                </a:cubicBezTo>
                <a:cubicBezTo>
                  <a:pt x="11814" y="21588"/>
                  <a:pt x="9746" y="21589"/>
                  <a:pt x="7678" y="21598"/>
                </a:cubicBezTo>
                <a:cubicBezTo>
                  <a:pt x="7433" y="21599"/>
                  <a:pt x="7376" y="21546"/>
                  <a:pt x="7376" y="21333"/>
                </a:cubicBezTo>
                <a:cubicBezTo>
                  <a:pt x="7383" y="16066"/>
                  <a:pt x="7380" y="10800"/>
                  <a:pt x="7388" y="5533"/>
                </a:cubicBezTo>
                <a:cubicBezTo>
                  <a:pt x="7388" y="5309"/>
                  <a:pt x="7343" y="5239"/>
                  <a:pt x="7067" y="5240"/>
                </a:cubicBezTo>
                <a:cubicBezTo>
                  <a:pt x="4805" y="5252"/>
                  <a:pt x="2544" y="5243"/>
                  <a:pt x="283" y="5252"/>
                </a:cubicBezTo>
                <a:cubicBezTo>
                  <a:pt x="53" y="5253"/>
                  <a:pt x="-1" y="5205"/>
                  <a:pt x="0" y="5004"/>
                </a:cubicBezTo>
                <a:cubicBezTo>
                  <a:pt x="11" y="3415"/>
                  <a:pt x="10" y="1826"/>
                  <a:pt x="1" y="238"/>
                </a:cubicBezTo>
                <a:cubicBezTo>
                  <a:pt x="0" y="52"/>
                  <a:pt x="49" y="0"/>
                  <a:pt x="268" y="0"/>
                </a:cubicBezTo>
                <a:cubicBezTo>
                  <a:pt x="3779" y="7"/>
                  <a:pt x="7291" y="5"/>
                  <a:pt x="10802" y="5"/>
                </a:cubicBezTo>
                <a:close/>
              </a:path>
            </a:pathLst>
          </a:custGeom>
          <a:solidFill>
            <a:srgbClr val="222222"/>
          </a:solidFill>
          <a:ln w="12700">
            <a:miter lim="400000"/>
          </a:ln>
        </p:spPr>
        <p:txBody>
          <a:bodyPr lIns="0" tIns="0" rIns="0" bIns="0" anchor="ctr"/>
          <a:lstStyle/>
          <a:p>
            <a:pPr algn="l" defTabSz="246888">
              <a:defRPr sz="600"/>
            </a:pPr>
            <a:endParaRPr/>
          </a:p>
        </p:txBody>
      </p:sp>
      <p:sp>
        <p:nvSpPr>
          <p:cNvPr id="747" name="Shape"/>
          <p:cNvSpPr/>
          <p:nvPr/>
        </p:nvSpPr>
        <p:spPr>
          <a:xfrm>
            <a:off x="18395367" y="6959057"/>
            <a:ext cx="1136898" cy="1491774"/>
          </a:xfrm>
          <a:custGeom>
            <a:avLst/>
            <a:gdLst/>
            <a:ahLst/>
            <a:cxnLst>
              <a:cxn ang="0">
                <a:pos x="wd2" y="hd2"/>
              </a:cxn>
              <a:cxn ang="5400000">
                <a:pos x="wd2" y="hd2"/>
              </a:cxn>
              <a:cxn ang="10800000">
                <a:pos x="wd2" y="hd2"/>
              </a:cxn>
              <a:cxn ang="16200000">
                <a:pos x="wd2" y="hd2"/>
              </a:cxn>
            </a:cxnLst>
            <a:rect l="0" t="0" r="r" b="b"/>
            <a:pathLst>
              <a:path w="21598" h="21598" extrusionOk="0">
                <a:moveTo>
                  <a:pt x="7" y="10813"/>
                </a:moveTo>
                <a:cubicBezTo>
                  <a:pt x="7" y="7297"/>
                  <a:pt x="10" y="3781"/>
                  <a:pt x="0" y="266"/>
                </a:cubicBezTo>
                <a:cubicBezTo>
                  <a:pt x="-1" y="50"/>
                  <a:pt x="71" y="0"/>
                  <a:pt x="349" y="2"/>
                </a:cubicBezTo>
                <a:cubicBezTo>
                  <a:pt x="2752" y="11"/>
                  <a:pt x="5155" y="12"/>
                  <a:pt x="7558" y="0"/>
                </a:cubicBezTo>
                <a:cubicBezTo>
                  <a:pt x="7853" y="-1"/>
                  <a:pt x="7893" y="69"/>
                  <a:pt x="7893" y="269"/>
                </a:cubicBezTo>
                <a:cubicBezTo>
                  <a:pt x="7885" y="5519"/>
                  <a:pt x="7887" y="10768"/>
                  <a:pt x="7887" y="16018"/>
                </a:cubicBezTo>
                <a:cubicBezTo>
                  <a:pt x="7887" y="16330"/>
                  <a:pt x="7887" y="16330"/>
                  <a:pt x="8312" y="16330"/>
                </a:cubicBezTo>
                <a:cubicBezTo>
                  <a:pt x="12631" y="16330"/>
                  <a:pt x="16950" y="16332"/>
                  <a:pt x="21269" y="16325"/>
                </a:cubicBezTo>
                <a:cubicBezTo>
                  <a:pt x="21527" y="16325"/>
                  <a:pt x="21599" y="16364"/>
                  <a:pt x="21597" y="16570"/>
                </a:cubicBezTo>
                <a:cubicBezTo>
                  <a:pt x="21584" y="18166"/>
                  <a:pt x="21586" y="19763"/>
                  <a:pt x="21596" y="21360"/>
                </a:cubicBezTo>
                <a:cubicBezTo>
                  <a:pt x="21597" y="21550"/>
                  <a:pt x="21533" y="21597"/>
                  <a:pt x="21284" y="21597"/>
                </a:cubicBezTo>
                <a:cubicBezTo>
                  <a:pt x="14308" y="21592"/>
                  <a:pt x="7332" y="21591"/>
                  <a:pt x="356" y="21599"/>
                </a:cubicBezTo>
                <a:cubicBezTo>
                  <a:pt x="46" y="21599"/>
                  <a:pt x="1" y="21521"/>
                  <a:pt x="1" y="21313"/>
                </a:cubicBezTo>
                <a:cubicBezTo>
                  <a:pt x="9" y="17813"/>
                  <a:pt x="7" y="14313"/>
                  <a:pt x="7" y="10813"/>
                </a:cubicBezTo>
                <a:close/>
              </a:path>
            </a:pathLst>
          </a:custGeom>
          <a:solidFill>
            <a:srgbClr val="222222"/>
          </a:solidFill>
          <a:ln w="12700">
            <a:miter lim="400000"/>
          </a:ln>
        </p:spPr>
        <p:txBody>
          <a:bodyPr lIns="0" tIns="0" rIns="0" bIns="0" anchor="ctr"/>
          <a:lstStyle/>
          <a:p>
            <a:pPr algn="l" defTabSz="246888">
              <a:defRPr sz="600"/>
            </a:pPr>
            <a:endParaRPr/>
          </a:p>
        </p:txBody>
      </p:sp>
      <p:sp>
        <p:nvSpPr>
          <p:cNvPr id="748" name="Shape"/>
          <p:cNvSpPr/>
          <p:nvPr/>
        </p:nvSpPr>
        <p:spPr>
          <a:xfrm>
            <a:off x="17177904" y="6964253"/>
            <a:ext cx="1117719" cy="1489791"/>
          </a:xfrm>
          <a:custGeom>
            <a:avLst/>
            <a:gdLst/>
            <a:ahLst/>
            <a:cxnLst>
              <a:cxn ang="0">
                <a:pos x="wd2" y="hd2"/>
              </a:cxn>
              <a:cxn ang="5400000">
                <a:pos x="wd2" y="hd2"/>
              </a:cxn>
              <a:cxn ang="10800000">
                <a:pos x="wd2" y="hd2"/>
              </a:cxn>
              <a:cxn ang="16200000">
                <a:pos x="wd2" y="hd2"/>
              </a:cxn>
            </a:cxnLst>
            <a:rect l="0" t="0" r="r" b="b"/>
            <a:pathLst>
              <a:path w="21600" h="21599" extrusionOk="0">
                <a:moveTo>
                  <a:pt x="9366" y="0"/>
                </a:moveTo>
                <a:cubicBezTo>
                  <a:pt x="9510" y="11"/>
                  <a:pt x="9503" y="113"/>
                  <a:pt x="9540" y="177"/>
                </a:cubicBezTo>
                <a:cubicBezTo>
                  <a:pt x="13522" y="7239"/>
                  <a:pt x="17501" y="14302"/>
                  <a:pt x="21479" y="21364"/>
                </a:cubicBezTo>
                <a:cubicBezTo>
                  <a:pt x="21516" y="21429"/>
                  <a:pt x="21548" y="21495"/>
                  <a:pt x="21600" y="21596"/>
                </a:cubicBezTo>
                <a:lnTo>
                  <a:pt x="21294" y="21596"/>
                </a:lnTo>
                <a:cubicBezTo>
                  <a:pt x="18655" y="21596"/>
                  <a:pt x="16017" y="21593"/>
                  <a:pt x="13379" y="21599"/>
                </a:cubicBezTo>
                <a:cubicBezTo>
                  <a:pt x="13153" y="21600"/>
                  <a:pt x="13044" y="21552"/>
                  <a:pt x="12958" y="21391"/>
                </a:cubicBezTo>
                <a:cubicBezTo>
                  <a:pt x="12353" y="20259"/>
                  <a:pt x="11727" y="19132"/>
                  <a:pt x="11124" y="17999"/>
                </a:cubicBezTo>
                <a:cubicBezTo>
                  <a:pt x="11029" y="17822"/>
                  <a:pt x="10921" y="17762"/>
                  <a:pt x="10661" y="17762"/>
                </a:cubicBezTo>
                <a:cubicBezTo>
                  <a:pt x="7107" y="17769"/>
                  <a:pt x="3554" y="17765"/>
                  <a:pt x="0" y="17764"/>
                </a:cubicBezTo>
                <a:cubicBezTo>
                  <a:pt x="19" y="17710"/>
                  <a:pt x="30" y="17654"/>
                  <a:pt x="56" y="17603"/>
                </a:cubicBezTo>
                <a:cubicBezTo>
                  <a:pt x="820" y="16155"/>
                  <a:pt x="1584" y="14707"/>
                  <a:pt x="2351" y="13259"/>
                </a:cubicBezTo>
                <a:cubicBezTo>
                  <a:pt x="2381" y="13204"/>
                  <a:pt x="2382" y="13127"/>
                  <a:pt x="2490" y="13110"/>
                </a:cubicBezTo>
                <a:cubicBezTo>
                  <a:pt x="4448" y="13111"/>
                  <a:pt x="6406" y="13108"/>
                  <a:pt x="8364" y="13117"/>
                </a:cubicBezTo>
                <a:cubicBezTo>
                  <a:pt x="8641" y="13118"/>
                  <a:pt x="8682" y="13080"/>
                  <a:pt x="8578" y="12884"/>
                </a:cubicBezTo>
                <a:cubicBezTo>
                  <a:pt x="7753" y="11326"/>
                  <a:pt x="6949" y="9763"/>
                  <a:pt x="6123" y="8206"/>
                </a:cubicBezTo>
                <a:cubicBezTo>
                  <a:pt x="5948" y="7876"/>
                  <a:pt x="5835" y="7523"/>
                  <a:pt x="5559" y="7224"/>
                </a:cubicBezTo>
                <a:cubicBezTo>
                  <a:pt x="6168" y="6068"/>
                  <a:pt x="6775" y="4911"/>
                  <a:pt x="7384" y="3755"/>
                </a:cubicBezTo>
                <a:cubicBezTo>
                  <a:pt x="8044" y="2503"/>
                  <a:pt x="8706" y="1252"/>
                  <a:pt x="9366" y="0"/>
                </a:cubicBezTo>
                <a:close/>
              </a:path>
            </a:pathLst>
          </a:custGeom>
          <a:solidFill>
            <a:srgbClr val="222222"/>
          </a:solidFill>
          <a:ln w="12700">
            <a:miter lim="400000"/>
          </a:ln>
        </p:spPr>
        <p:txBody>
          <a:bodyPr lIns="0" tIns="0" rIns="0" bIns="0" anchor="ctr"/>
          <a:lstStyle/>
          <a:p>
            <a:pPr algn="l" defTabSz="246888">
              <a:defRPr sz="600"/>
            </a:pPr>
            <a:endParaRPr/>
          </a:p>
        </p:txBody>
      </p:sp>
      <p:sp>
        <p:nvSpPr>
          <p:cNvPr id="749" name="Shape"/>
          <p:cNvSpPr/>
          <p:nvPr/>
        </p:nvSpPr>
        <p:spPr>
          <a:xfrm>
            <a:off x="18395425" y="5249841"/>
            <a:ext cx="417925" cy="1491606"/>
          </a:xfrm>
          <a:custGeom>
            <a:avLst/>
            <a:gdLst/>
            <a:ahLst/>
            <a:cxnLst>
              <a:cxn ang="0">
                <a:pos x="wd2" y="hd2"/>
              </a:cxn>
              <a:cxn ang="5400000">
                <a:pos x="wd2" y="hd2"/>
              </a:cxn>
              <a:cxn ang="10800000">
                <a:pos x="wd2" y="hd2"/>
              </a:cxn>
              <a:cxn ang="16200000">
                <a:pos x="wd2" y="hd2"/>
              </a:cxn>
            </a:cxnLst>
            <a:rect l="0" t="0" r="r" b="b"/>
            <a:pathLst>
              <a:path w="21597" h="21598" extrusionOk="0">
                <a:moveTo>
                  <a:pt x="21576" y="10816"/>
                </a:moveTo>
                <a:cubicBezTo>
                  <a:pt x="21576" y="14324"/>
                  <a:pt x="21567" y="17833"/>
                  <a:pt x="21597" y="21342"/>
                </a:cubicBezTo>
                <a:cubicBezTo>
                  <a:pt x="21599" y="21562"/>
                  <a:pt x="21380" y="21599"/>
                  <a:pt x="20652" y="21598"/>
                </a:cubicBezTo>
                <a:cubicBezTo>
                  <a:pt x="14057" y="21590"/>
                  <a:pt x="7462" y="21591"/>
                  <a:pt x="866" y="21597"/>
                </a:cubicBezTo>
                <a:cubicBezTo>
                  <a:pt x="201" y="21598"/>
                  <a:pt x="1" y="21555"/>
                  <a:pt x="1" y="21360"/>
                </a:cubicBezTo>
                <a:cubicBezTo>
                  <a:pt x="21" y="14318"/>
                  <a:pt x="21" y="7277"/>
                  <a:pt x="0" y="235"/>
                </a:cubicBezTo>
                <a:cubicBezTo>
                  <a:pt x="-1" y="32"/>
                  <a:pt x="244" y="1"/>
                  <a:pt x="885" y="1"/>
                </a:cubicBezTo>
                <a:cubicBezTo>
                  <a:pt x="7509" y="7"/>
                  <a:pt x="14133" y="8"/>
                  <a:pt x="20757" y="0"/>
                </a:cubicBezTo>
                <a:cubicBezTo>
                  <a:pt x="21461" y="-1"/>
                  <a:pt x="21591" y="59"/>
                  <a:pt x="21590" y="242"/>
                </a:cubicBezTo>
                <a:cubicBezTo>
                  <a:pt x="21571" y="3766"/>
                  <a:pt x="21576" y="7291"/>
                  <a:pt x="21576" y="10816"/>
                </a:cubicBezTo>
                <a:close/>
              </a:path>
            </a:pathLst>
          </a:custGeom>
          <a:solidFill>
            <a:srgbClr val="222222"/>
          </a:solidFill>
          <a:ln w="12700">
            <a:miter lim="400000"/>
          </a:ln>
        </p:spPr>
        <p:txBody>
          <a:bodyPr lIns="0" tIns="0" rIns="0" bIns="0" anchor="ctr"/>
          <a:lstStyle/>
          <a:p>
            <a:pPr algn="l" defTabSz="246888">
              <a:defRPr sz="600"/>
            </a:pPr>
            <a:endParaRPr/>
          </a:p>
        </p:txBody>
      </p:sp>
      <p:sp>
        <p:nvSpPr>
          <p:cNvPr id="750" name="Shape"/>
          <p:cNvSpPr/>
          <p:nvPr/>
        </p:nvSpPr>
        <p:spPr>
          <a:xfrm>
            <a:off x="17286684" y="4860130"/>
            <a:ext cx="1172370" cy="1883571"/>
          </a:xfrm>
          <a:custGeom>
            <a:avLst/>
            <a:gdLst/>
            <a:ahLst/>
            <a:cxnLst>
              <a:cxn ang="0">
                <a:pos x="wd2" y="hd2"/>
              </a:cxn>
              <a:cxn ang="5400000">
                <a:pos x="wd2" y="hd2"/>
              </a:cxn>
              <a:cxn ang="10800000">
                <a:pos x="wd2" y="hd2"/>
              </a:cxn>
              <a:cxn ang="16200000">
                <a:pos x="wd2" y="hd2"/>
              </a:cxn>
            </a:cxnLst>
            <a:rect l="0" t="0" r="r" b="b"/>
            <a:pathLst>
              <a:path w="21600" h="21599" extrusionOk="0">
                <a:moveTo>
                  <a:pt x="13827" y="0"/>
                </a:moveTo>
                <a:cubicBezTo>
                  <a:pt x="13622" y="0"/>
                  <a:pt x="13569" y="61"/>
                  <a:pt x="13505" y="155"/>
                </a:cubicBezTo>
                <a:cubicBezTo>
                  <a:pt x="12507" y="1634"/>
                  <a:pt x="11508" y="3114"/>
                  <a:pt x="10508" y="4592"/>
                </a:cubicBezTo>
                <a:cubicBezTo>
                  <a:pt x="10500" y="4600"/>
                  <a:pt x="10492" y="4606"/>
                  <a:pt x="10486" y="4615"/>
                </a:cubicBezTo>
                <a:cubicBezTo>
                  <a:pt x="9528" y="6034"/>
                  <a:pt x="8564" y="7452"/>
                  <a:pt x="7605" y="8870"/>
                </a:cubicBezTo>
                <a:cubicBezTo>
                  <a:pt x="7500" y="9031"/>
                  <a:pt x="7397" y="9193"/>
                  <a:pt x="7290" y="9353"/>
                </a:cubicBezTo>
                <a:cubicBezTo>
                  <a:pt x="7182" y="9513"/>
                  <a:pt x="7068" y="9672"/>
                  <a:pt x="6939" y="9826"/>
                </a:cubicBezTo>
                <a:cubicBezTo>
                  <a:pt x="6942" y="9841"/>
                  <a:pt x="6935" y="9855"/>
                  <a:pt x="6927" y="9868"/>
                </a:cubicBezTo>
                <a:cubicBezTo>
                  <a:pt x="6918" y="9881"/>
                  <a:pt x="6908" y="9894"/>
                  <a:pt x="6903" y="9908"/>
                </a:cubicBezTo>
                <a:cubicBezTo>
                  <a:pt x="6227" y="10906"/>
                  <a:pt x="5554" y="11905"/>
                  <a:pt x="4877" y="12902"/>
                </a:cubicBezTo>
                <a:cubicBezTo>
                  <a:pt x="4563" y="13365"/>
                  <a:pt x="4284" y="13839"/>
                  <a:pt x="3912" y="14286"/>
                </a:cubicBezTo>
                <a:cubicBezTo>
                  <a:pt x="3927" y="14373"/>
                  <a:pt x="3867" y="14442"/>
                  <a:pt x="3817" y="14518"/>
                </a:cubicBezTo>
                <a:cubicBezTo>
                  <a:pt x="2611" y="16341"/>
                  <a:pt x="1400" y="18167"/>
                  <a:pt x="190" y="19988"/>
                </a:cubicBezTo>
                <a:cubicBezTo>
                  <a:pt x="141" y="20062"/>
                  <a:pt x="126" y="20149"/>
                  <a:pt x="0" y="20198"/>
                </a:cubicBezTo>
                <a:cubicBezTo>
                  <a:pt x="235" y="20612"/>
                  <a:pt x="476" y="21028"/>
                  <a:pt x="702" y="21445"/>
                </a:cubicBezTo>
                <a:cubicBezTo>
                  <a:pt x="763" y="21557"/>
                  <a:pt x="844" y="21600"/>
                  <a:pt x="1046" y="21599"/>
                </a:cubicBezTo>
                <a:cubicBezTo>
                  <a:pt x="3067" y="21594"/>
                  <a:pt x="5093" y="21594"/>
                  <a:pt x="7115" y="21599"/>
                </a:cubicBezTo>
                <a:cubicBezTo>
                  <a:pt x="7325" y="21600"/>
                  <a:pt x="7418" y="21560"/>
                  <a:pt x="7495" y="21440"/>
                </a:cubicBezTo>
                <a:cubicBezTo>
                  <a:pt x="8329" y="20151"/>
                  <a:pt x="9169" y="18864"/>
                  <a:pt x="10010" y="17576"/>
                </a:cubicBezTo>
                <a:cubicBezTo>
                  <a:pt x="10111" y="17422"/>
                  <a:pt x="10209" y="17267"/>
                  <a:pt x="10310" y="17112"/>
                </a:cubicBezTo>
                <a:cubicBezTo>
                  <a:pt x="13998" y="11639"/>
                  <a:pt x="17625" y="6151"/>
                  <a:pt x="21191" y="647"/>
                </a:cubicBezTo>
                <a:cubicBezTo>
                  <a:pt x="21325" y="438"/>
                  <a:pt x="21462" y="230"/>
                  <a:pt x="21600" y="14"/>
                </a:cubicBezTo>
                <a:cubicBezTo>
                  <a:pt x="21525" y="9"/>
                  <a:pt x="21492" y="5"/>
                  <a:pt x="21461" y="5"/>
                </a:cubicBezTo>
                <a:cubicBezTo>
                  <a:pt x="18916" y="5"/>
                  <a:pt x="16372" y="6"/>
                  <a:pt x="13827" y="0"/>
                </a:cubicBezTo>
                <a:close/>
              </a:path>
            </a:pathLst>
          </a:custGeom>
          <a:solidFill>
            <a:srgbClr val="4193C5"/>
          </a:solidFill>
          <a:ln w="12700">
            <a:miter lim="400000"/>
          </a:ln>
        </p:spPr>
        <p:txBody>
          <a:bodyPr lIns="0" tIns="0" rIns="0" bIns="0" anchor="ctr"/>
          <a:lstStyle/>
          <a:p>
            <a:pPr algn="l" defTabSz="246888">
              <a:defRPr sz="600"/>
            </a:pPr>
            <a:endParaRPr/>
          </a:p>
        </p:txBody>
      </p:sp>
      <p:sp>
        <p:nvSpPr>
          <p:cNvPr id="751" name="Shape"/>
          <p:cNvSpPr/>
          <p:nvPr/>
        </p:nvSpPr>
        <p:spPr>
          <a:xfrm>
            <a:off x="16477210" y="6963171"/>
            <a:ext cx="1185313" cy="1876824"/>
          </a:xfrm>
          <a:custGeom>
            <a:avLst/>
            <a:gdLst/>
            <a:ahLst/>
            <a:cxnLst>
              <a:cxn ang="0">
                <a:pos x="wd2" y="hd2"/>
              </a:cxn>
              <a:cxn ang="5400000">
                <a:pos x="wd2" y="hd2"/>
              </a:cxn>
              <a:cxn ang="10800000">
                <a:pos x="wd2" y="hd2"/>
              </a:cxn>
              <a:cxn ang="16200000">
                <a:pos x="wd2" y="hd2"/>
              </a:cxn>
            </a:cxnLst>
            <a:rect l="0" t="0" r="r" b="b"/>
            <a:pathLst>
              <a:path w="21548" h="21599" extrusionOk="0">
                <a:moveTo>
                  <a:pt x="14542" y="0"/>
                </a:moveTo>
                <a:cubicBezTo>
                  <a:pt x="14390" y="0"/>
                  <a:pt x="14333" y="49"/>
                  <a:pt x="14283" y="128"/>
                </a:cubicBezTo>
                <a:cubicBezTo>
                  <a:pt x="14132" y="366"/>
                  <a:pt x="13970" y="600"/>
                  <a:pt x="13814" y="836"/>
                </a:cubicBezTo>
                <a:cubicBezTo>
                  <a:pt x="11429" y="4434"/>
                  <a:pt x="8945" y="8014"/>
                  <a:pt x="6592" y="11620"/>
                </a:cubicBezTo>
                <a:cubicBezTo>
                  <a:pt x="5406" y="13437"/>
                  <a:pt x="4049" y="15207"/>
                  <a:pt x="2992" y="17055"/>
                </a:cubicBezTo>
                <a:cubicBezTo>
                  <a:pt x="2022" y="18502"/>
                  <a:pt x="1053" y="19947"/>
                  <a:pt x="84" y="21394"/>
                </a:cubicBezTo>
                <a:cubicBezTo>
                  <a:pt x="-51" y="21596"/>
                  <a:pt x="-52" y="21600"/>
                  <a:pt x="301" y="21600"/>
                </a:cubicBezTo>
                <a:cubicBezTo>
                  <a:pt x="2697" y="21600"/>
                  <a:pt x="5097" y="21595"/>
                  <a:pt x="7494" y="21600"/>
                </a:cubicBezTo>
                <a:cubicBezTo>
                  <a:pt x="7687" y="21600"/>
                  <a:pt x="7784" y="21561"/>
                  <a:pt x="7854" y="21449"/>
                </a:cubicBezTo>
                <a:cubicBezTo>
                  <a:pt x="8097" y="21062"/>
                  <a:pt x="8349" y="20681"/>
                  <a:pt x="8605" y="20298"/>
                </a:cubicBezTo>
                <a:cubicBezTo>
                  <a:pt x="8986" y="19727"/>
                  <a:pt x="9375" y="19156"/>
                  <a:pt x="9759" y="18585"/>
                </a:cubicBezTo>
                <a:lnTo>
                  <a:pt x="12710" y="14114"/>
                </a:lnTo>
                <a:cubicBezTo>
                  <a:pt x="12729" y="14071"/>
                  <a:pt x="12742" y="14026"/>
                  <a:pt x="12768" y="13986"/>
                </a:cubicBezTo>
                <a:cubicBezTo>
                  <a:pt x="13488" y="12836"/>
                  <a:pt x="14209" y="11686"/>
                  <a:pt x="14932" y="10537"/>
                </a:cubicBezTo>
                <a:cubicBezTo>
                  <a:pt x="14960" y="10493"/>
                  <a:pt x="14960" y="10432"/>
                  <a:pt x="15062" y="10419"/>
                </a:cubicBezTo>
                <a:cubicBezTo>
                  <a:pt x="15321" y="9902"/>
                  <a:pt x="15679" y="9410"/>
                  <a:pt x="15993" y="8907"/>
                </a:cubicBezTo>
                <a:cubicBezTo>
                  <a:pt x="16624" y="7894"/>
                  <a:pt x="17272" y="6884"/>
                  <a:pt x="17912" y="5874"/>
                </a:cubicBezTo>
                <a:cubicBezTo>
                  <a:pt x="17938" y="5832"/>
                  <a:pt x="17967" y="5793"/>
                  <a:pt x="17955" y="5746"/>
                </a:cubicBezTo>
                <a:cubicBezTo>
                  <a:pt x="18529" y="4828"/>
                  <a:pt x="19104" y="3910"/>
                  <a:pt x="19679" y="2992"/>
                </a:cubicBezTo>
                <a:cubicBezTo>
                  <a:pt x="20302" y="1999"/>
                  <a:pt x="20925" y="1007"/>
                  <a:pt x="21548" y="14"/>
                </a:cubicBezTo>
                <a:cubicBezTo>
                  <a:pt x="19213" y="11"/>
                  <a:pt x="16878" y="6"/>
                  <a:pt x="14542" y="0"/>
                </a:cubicBezTo>
                <a:close/>
              </a:path>
            </a:pathLst>
          </a:custGeom>
          <a:solidFill>
            <a:srgbClr val="4193C5"/>
          </a:solidFill>
          <a:ln w="12700">
            <a:miter lim="400000"/>
          </a:ln>
        </p:spPr>
        <p:txBody>
          <a:bodyPr lIns="0" tIns="0" rIns="0" bIns="0" anchor="ctr"/>
          <a:lstStyle/>
          <a:p>
            <a:pPr algn="l" defTabSz="246888">
              <a:defRPr sz="600"/>
            </a:pPr>
            <a:endParaRPr/>
          </a:p>
        </p:txBody>
      </p:sp>
      <p:sp>
        <p:nvSpPr>
          <p:cNvPr id="752" name="Square"/>
          <p:cNvSpPr/>
          <p:nvPr/>
        </p:nvSpPr>
        <p:spPr>
          <a:xfrm>
            <a:off x="17542487" y="4027229"/>
            <a:ext cx="1270001" cy="1270001"/>
          </a:xfrm>
          <a:prstGeom prst="rect">
            <a:avLst/>
          </a:prstGeom>
          <a:solidFill>
            <a:srgbClr val="FFFFFF"/>
          </a:solidFill>
          <a:ln w="12700">
            <a:miter lim="400000"/>
          </a:ln>
        </p:spPr>
        <p:txBody>
          <a:bodyPr lIns="71437" tIns="71437" rIns="71437" bIns="71437" anchor="ctr"/>
          <a:lstStyle/>
          <a:p>
            <a:pPr>
              <a:defRPr sz="3200"/>
            </a:pPr>
            <a:endParaRPr/>
          </a:p>
        </p:txBody>
      </p:sp>
      <p:sp>
        <p:nvSpPr>
          <p:cNvPr id="753" name="Rectangle"/>
          <p:cNvSpPr/>
          <p:nvPr/>
        </p:nvSpPr>
        <p:spPr>
          <a:xfrm>
            <a:off x="16392525" y="8450135"/>
            <a:ext cx="1270000" cy="459152"/>
          </a:xfrm>
          <a:prstGeom prst="rect">
            <a:avLst/>
          </a:prstGeom>
          <a:solidFill>
            <a:srgbClr val="FFFFFF"/>
          </a:solidFill>
          <a:ln w="12700">
            <a:miter lim="400000"/>
          </a:ln>
        </p:spPr>
        <p:txBody>
          <a:bodyPr lIns="71437" tIns="71437" rIns="71437" bIns="71437" anchor="ctr"/>
          <a:lstStyle/>
          <a:p>
            <a:pPr>
              <a:defRPr sz="3200"/>
            </a:pP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ADBD870-C3DE-CC49-BCC9-6FFFC74E8723}"/>
              </a:ext>
            </a:extLst>
          </p:cNvPr>
          <p:cNvPicPr>
            <a:picLocks noChangeAspect="1"/>
          </p:cNvPicPr>
          <p:nvPr/>
        </p:nvPicPr>
        <p:blipFill>
          <a:blip r:embed="rId2"/>
          <a:stretch>
            <a:fillRect/>
          </a:stretch>
        </p:blipFill>
        <p:spPr>
          <a:xfrm>
            <a:off x="8150322" y="5915922"/>
            <a:ext cx="2846672" cy="2846672"/>
          </a:xfrm>
          <a:prstGeom prst="rect">
            <a:avLst/>
          </a:prstGeom>
        </p:spPr>
      </p:pic>
      <p:sp>
        <p:nvSpPr>
          <p:cNvPr id="12" name="TextBox 11">
            <a:extLst>
              <a:ext uri="{FF2B5EF4-FFF2-40B4-BE49-F238E27FC236}">
                <a16:creationId xmlns:a16="http://schemas.microsoft.com/office/drawing/2014/main" id="{87F00ED7-36A4-5848-B15A-D144E41E08A5}"/>
              </a:ext>
            </a:extLst>
          </p:cNvPr>
          <p:cNvSpPr txBox="1"/>
          <p:nvPr/>
        </p:nvSpPr>
        <p:spPr>
          <a:xfrm>
            <a:off x="12925262" y="4083893"/>
            <a:ext cx="10696724" cy="8525411"/>
          </a:xfrm>
          <a:prstGeom prst="rect">
            <a:avLst/>
          </a:prstGeom>
          <a:noFill/>
          <a:effectLst>
            <a:softEdge rad="1270000"/>
          </a:effectLst>
        </p:spPr>
        <p:txBody>
          <a:bodyPr wrap="square" rtlCol="0">
            <a:spAutoFit/>
          </a:bodyPr>
          <a:lstStyle/>
          <a:p>
            <a:pPr marL="342900" lvl="1" indent="-342900" algn="l" defTabSz="1828800" hangingPunct="1">
              <a:spcBef>
                <a:spcPts val="2400"/>
              </a:spcBef>
              <a:buClr>
                <a:srgbClr val="E8802B"/>
              </a:buClr>
              <a:buSzPts val="1500"/>
              <a:buFont typeface="Calibri"/>
              <a:buChar char="•"/>
              <a:defRPr/>
            </a:pPr>
            <a:r>
              <a:rPr lang="en-US" sz="3200" dirty="0">
                <a:latin typeface="Calibri" panose="020F0502020204030204" pitchFamily="34" charset="0"/>
                <a:cs typeface="Calibri" panose="020F0502020204030204" pitchFamily="34" charset="0"/>
              </a:rPr>
              <a:t>State added Health Advocate’s Advocacy Concierge model </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for member’s use in general, in addition to support for Health Navigator program</a:t>
            </a:r>
          </a:p>
          <a:p>
            <a:pPr marL="342900" lvl="1" indent="-342900" algn="l" defTabSz="1828800" hangingPunct="1">
              <a:spcBef>
                <a:spcPts val="2400"/>
              </a:spcBef>
              <a:buClr>
                <a:srgbClr val="E8802B"/>
              </a:buClr>
              <a:buSzPts val="1500"/>
              <a:buFont typeface="Calibri"/>
              <a:buChar char="•"/>
              <a:defRPr/>
            </a:pPr>
            <a:r>
              <a:rPr lang="en-US" sz="3200" dirty="0">
                <a:latin typeface="Calibri" panose="020F0502020204030204" pitchFamily="34" charset="0"/>
                <a:cs typeface="Calibri" panose="020F0502020204030204" pitchFamily="34" charset="0"/>
              </a:rPr>
              <a:t>Health Advocate serves as the central, single point of contact for all members and any health-related need, as well as members and providers with questions related to the Episode of Care Program</a:t>
            </a:r>
          </a:p>
          <a:p>
            <a:pPr marL="342900" lvl="1" indent="-342900" algn="l" defTabSz="1828800" hangingPunct="1">
              <a:spcBef>
                <a:spcPts val="2400"/>
              </a:spcBef>
              <a:buClr>
                <a:srgbClr val="E8802B"/>
              </a:buClr>
              <a:buSzPts val="1500"/>
              <a:buFont typeface="Calibri"/>
              <a:buChar char="•"/>
              <a:defRPr/>
            </a:pPr>
            <a:r>
              <a:rPr lang="en-US" sz="3200" dirty="0">
                <a:latin typeface="Calibri" panose="020F0502020204030204" pitchFamily="34" charset="0"/>
                <a:cs typeface="Calibri" panose="020F0502020204030204" pitchFamily="34" charset="0"/>
              </a:rPr>
              <a:t>Locate care for incentive-eligible procedures, get records transferred, schedule appointments, arrange follow-up care</a:t>
            </a:r>
          </a:p>
          <a:p>
            <a:pPr marL="342900" lvl="1" indent="-342900" algn="l" defTabSz="1828800" hangingPunct="1">
              <a:spcBef>
                <a:spcPts val="2400"/>
              </a:spcBef>
              <a:buClr>
                <a:srgbClr val="E8802B"/>
              </a:buClr>
              <a:buSzPts val="1500"/>
              <a:buFont typeface="Calibri"/>
              <a:buChar char="•"/>
              <a:defRPr/>
            </a:pPr>
            <a:r>
              <a:rPr lang="en-US" sz="3200" dirty="0">
                <a:latin typeface="Calibri" panose="020F0502020204030204" pitchFamily="34" charset="0"/>
                <a:cs typeface="Calibri" panose="020F0502020204030204" pitchFamily="34" charset="0"/>
              </a:rPr>
              <a:t>Calls/contacts are warm transferred to the State’s other program partners</a:t>
            </a:r>
          </a:p>
          <a:p>
            <a:pPr marL="342900" lvl="1" indent="-342900" algn="l" defTabSz="1828800" hangingPunct="1">
              <a:spcBef>
                <a:spcPts val="2400"/>
              </a:spcBef>
              <a:buClr>
                <a:srgbClr val="E8802B"/>
              </a:buClr>
              <a:buSzPts val="1500"/>
              <a:buFont typeface="Calibri"/>
              <a:buChar char="•"/>
              <a:defRPr/>
            </a:pPr>
            <a:r>
              <a:rPr lang="en-US" sz="3200" dirty="0">
                <a:latin typeface="Calibri" panose="020F0502020204030204" pitchFamily="34" charset="0"/>
                <a:cs typeface="Calibri" panose="020F0502020204030204" pitchFamily="34" charset="0"/>
              </a:rPr>
              <a:t>Health Navigator is available 24x7x365 to employees, spouses, dependents, parents and in-laws.</a:t>
            </a:r>
          </a:p>
          <a:p>
            <a:pPr marL="342900" lvl="1" indent="-342900" algn="l" defTabSz="1828800" hangingPunct="1">
              <a:spcBef>
                <a:spcPts val="2400"/>
              </a:spcBef>
              <a:buClr>
                <a:srgbClr val="E8802B"/>
              </a:buClr>
              <a:buSzPts val="1500"/>
              <a:buFont typeface="Calibri"/>
              <a:buChar char="•"/>
              <a:defRPr/>
            </a:pPr>
            <a:endParaRPr lang="en-US" sz="3200" spc="-60" dirty="0">
              <a:latin typeface="Calibri" panose="020F0502020204030204" pitchFamily="34" charset="0"/>
              <a:cs typeface="Calibri" panose="020F0502020204030204" pitchFamily="34" charset="0"/>
              <a:sym typeface="Arial"/>
            </a:endParaRPr>
          </a:p>
        </p:txBody>
      </p:sp>
      <p:sp>
        <p:nvSpPr>
          <p:cNvPr id="13" name="TextBox 12">
            <a:extLst>
              <a:ext uri="{FF2B5EF4-FFF2-40B4-BE49-F238E27FC236}">
                <a16:creationId xmlns:a16="http://schemas.microsoft.com/office/drawing/2014/main" id="{D009BF79-043C-5B40-BF8B-C59EA8AD48CB}"/>
              </a:ext>
            </a:extLst>
          </p:cNvPr>
          <p:cNvSpPr txBox="1"/>
          <p:nvPr/>
        </p:nvSpPr>
        <p:spPr>
          <a:xfrm>
            <a:off x="13336147" y="2453767"/>
            <a:ext cx="9137426" cy="1323439"/>
          </a:xfrm>
          <a:prstGeom prst="rect">
            <a:avLst/>
          </a:prstGeom>
          <a:noFill/>
        </p:spPr>
        <p:txBody>
          <a:bodyPr wrap="square" rtlCol="0">
            <a:spAutoFit/>
          </a:bodyPr>
          <a:lstStyle/>
          <a:p>
            <a:pPr defTabSz="914400" hangingPunct="1">
              <a:defRPr/>
            </a:pPr>
            <a:r>
              <a:rPr lang="en-US" sz="4000" b="1" kern="1200" dirty="0">
                <a:solidFill>
                  <a:srgbClr val="009EE2"/>
                </a:solidFill>
                <a:latin typeface="Calibri" panose="020F0502020204030204" pitchFamily="34" charset="0"/>
                <a:cs typeface="Calibri" panose="020F0502020204030204" pitchFamily="34" charset="0"/>
              </a:rPr>
              <a:t>Supporting the Member:</a:t>
            </a:r>
          </a:p>
          <a:p>
            <a:pPr defTabSz="914400" hangingPunct="1">
              <a:defRPr/>
            </a:pPr>
            <a:r>
              <a:rPr lang="en-US" sz="4000" b="1" kern="1200" dirty="0">
                <a:solidFill>
                  <a:srgbClr val="009EE2"/>
                </a:solidFill>
                <a:latin typeface="Calibri" panose="020F0502020204030204" pitchFamily="34" charset="0"/>
                <a:cs typeface="Calibri" panose="020F0502020204030204" pitchFamily="34" charset="0"/>
              </a:rPr>
              <a:t>The Health Navigator Program</a:t>
            </a:r>
            <a:endParaRPr lang="en-US" sz="4000" kern="1200" dirty="0">
              <a:solidFill>
                <a:srgbClr val="009EE2"/>
              </a:solidFill>
              <a:latin typeface="Calibri" panose="020F0502020204030204" pitchFamily="34" charset="0"/>
              <a:cs typeface="Calibri" panose="020F0502020204030204" pitchFamily="34" charset="0"/>
            </a:endParaRPr>
          </a:p>
        </p:txBody>
      </p:sp>
      <p:cxnSp>
        <p:nvCxnSpPr>
          <p:cNvPr id="14" name="Straight Connector 13">
            <a:extLst>
              <a:ext uri="{FF2B5EF4-FFF2-40B4-BE49-F238E27FC236}">
                <a16:creationId xmlns:a16="http://schemas.microsoft.com/office/drawing/2014/main" id="{C8A0452E-0F6C-3140-A245-04E771C0F373}"/>
              </a:ext>
            </a:extLst>
          </p:cNvPr>
          <p:cNvCxnSpPr>
            <a:cxnSpLocks/>
          </p:cNvCxnSpPr>
          <p:nvPr/>
        </p:nvCxnSpPr>
        <p:spPr>
          <a:xfrm>
            <a:off x="12263780" y="3406482"/>
            <a:ext cx="0" cy="7854216"/>
          </a:xfrm>
          <a:prstGeom prst="line">
            <a:avLst/>
          </a:prstGeom>
          <a:ln w="28575">
            <a:solidFill>
              <a:srgbClr val="009EE2"/>
            </a:solidFill>
          </a:ln>
        </p:spPr>
        <p:style>
          <a:lnRef idx="1">
            <a:schemeClr val="accent1"/>
          </a:lnRef>
          <a:fillRef idx="0">
            <a:schemeClr val="accent1"/>
          </a:fillRef>
          <a:effectRef idx="0">
            <a:schemeClr val="accent1"/>
          </a:effectRef>
          <a:fontRef idx="minor">
            <a:schemeClr val="tx1"/>
          </a:fontRef>
        </p:style>
      </p:cxnSp>
      <p:sp>
        <p:nvSpPr>
          <p:cNvPr id="16" name="Google Shape;547;p3">
            <a:extLst>
              <a:ext uri="{FF2B5EF4-FFF2-40B4-BE49-F238E27FC236}">
                <a16:creationId xmlns:a16="http://schemas.microsoft.com/office/drawing/2014/main" id="{ACA32BF9-82E6-8A4B-B3AC-6BD9BB650364}"/>
              </a:ext>
            </a:extLst>
          </p:cNvPr>
          <p:cNvSpPr txBox="1">
            <a:spLocks/>
          </p:cNvSpPr>
          <p:nvPr/>
        </p:nvSpPr>
        <p:spPr>
          <a:xfrm>
            <a:off x="1463040" y="1126672"/>
            <a:ext cx="21473400" cy="1112740"/>
          </a:xfrm>
          <a:prstGeom prst="rect">
            <a:avLst/>
          </a:prstGeom>
          <a:noFill/>
          <a:ln>
            <a:noFill/>
          </a:ln>
        </p:spPr>
        <p:txBody>
          <a:bodyPr spcFirstLastPara="1" wrap="square" lIns="0" tIns="91400" rIns="0" bIns="914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3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25400" algn="ctr" defTabSz="1828800" hangingPunct="1">
              <a:lnSpc>
                <a:spcPct val="100000"/>
              </a:lnSpc>
              <a:spcBef>
                <a:spcPts val="200"/>
              </a:spcBef>
              <a:buClrTx/>
              <a:buSzTx/>
              <a:defRPr/>
            </a:pPr>
            <a:r>
              <a:rPr lang="en-US" sz="6400" b="1" spc="20" dirty="0">
                <a:solidFill>
                  <a:srgbClr val="1D4477"/>
                </a:solidFill>
                <a:latin typeface="Calibri" panose="020F0502020204030204" pitchFamily="34" charset="0"/>
                <a:ea typeface="+mj-ea"/>
                <a:cs typeface="Calibri" panose="020F0502020204030204" pitchFamily="34" charset="0"/>
              </a:rPr>
              <a:t>Health Advocacy – The Heart of What We Do</a:t>
            </a:r>
          </a:p>
        </p:txBody>
      </p:sp>
      <p:cxnSp>
        <p:nvCxnSpPr>
          <p:cNvPr id="17" name="Straight Connector 16">
            <a:extLst>
              <a:ext uri="{FF2B5EF4-FFF2-40B4-BE49-F238E27FC236}">
                <a16:creationId xmlns:a16="http://schemas.microsoft.com/office/drawing/2014/main" id="{4CFE2E8A-5E3D-A047-BFFA-B567E70606A3}"/>
              </a:ext>
            </a:extLst>
          </p:cNvPr>
          <p:cNvCxnSpPr>
            <a:cxnSpLocks/>
          </p:cNvCxnSpPr>
          <p:nvPr/>
        </p:nvCxnSpPr>
        <p:spPr>
          <a:xfrm flipH="1">
            <a:off x="10453036" y="7313478"/>
            <a:ext cx="1578544" cy="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236D9F0-1C80-8148-B56F-4E975E10ED6B}"/>
              </a:ext>
            </a:extLst>
          </p:cNvPr>
          <p:cNvCxnSpPr>
            <a:cxnSpLocks/>
          </p:cNvCxnSpPr>
          <p:nvPr/>
        </p:nvCxnSpPr>
        <p:spPr>
          <a:xfrm flipH="1">
            <a:off x="7141944" y="7313478"/>
            <a:ext cx="1578544" cy="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0" name="Picture 19" descr="A picture containing person&#10;&#10;Description automatically generated">
            <a:extLst>
              <a:ext uri="{FF2B5EF4-FFF2-40B4-BE49-F238E27FC236}">
                <a16:creationId xmlns:a16="http://schemas.microsoft.com/office/drawing/2014/main" id="{1C9B2398-BAA1-864E-9AE4-4DEF927CDE25}"/>
              </a:ext>
            </a:extLst>
          </p:cNvPr>
          <p:cNvPicPr>
            <a:picLocks noChangeAspect="1"/>
          </p:cNvPicPr>
          <p:nvPr/>
        </p:nvPicPr>
        <p:blipFill>
          <a:blip r:embed="rId3"/>
          <a:stretch>
            <a:fillRect/>
          </a:stretch>
        </p:blipFill>
        <p:spPr>
          <a:xfrm>
            <a:off x="1345475" y="2656568"/>
            <a:ext cx="7055530" cy="8513816"/>
          </a:xfrm>
          <a:prstGeom prst="rect">
            <a:avLst/>
          </a:prstGeom>
        </p:spPr>
      </p:pic>
      <p:sp>
        <p:nvSpPr>
          <p:cNvPr id="15" name="Slide Number Placeholder 4">
            <a:extLst>
              <a:ext uri="{FF2B5EF4-FFF2-40B4-BE49-F238E27FC236}">
                <a16:creationId xmlns:a16="http://schemas.microsoft.com/office/drawing/2014/main" id="{4C7340C4-44D4-054E-A177-1B559A173575}"/>
              </a:ext>
            </a:extLst>
          </p:cNvPr>
          <p:cNvSpPr txBox="1">
            <a:spLocks/>
          </p:cNvSpPr>
          <p:nvPr/>
        </p:nvSpPr>
        <p:spPr>
          <a:xfrm>
            <a:off x="23622000" y="12946211"/>
            <a:ext cx="762000" cy="730250"/>
          </a:xfrm>
          <a:prstGeom prst="rect">
            <a:avLst/>
          </a:prstGeom>
        </p:spPr>
        <p:txBody>
          <a:bodyPr vert="horz" lIns="182880" tIns="91440" rIns="182880" bIns="9144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9CC52BD-9D03-40D0-9638-6AC8C920054E}" type="slidenum">
              <a:rPr lang="en-US" sz="1800">
                <a:solidFill>
                  <a:schemeClr val="tx1"/>
                </a:solidFill>
                <a:latin typeface="Arial" panose="020B0604020202020204" pitchFamily="34" charset="0"/>
                <a:cs typeface="Arial" panose="020B0604020202020204" pitchFamily="34" charset="0"/>
              </a:rPr>
              <a:t>20</a:t>
            </a:fld>
            <a:endParaRPr lang="en-US" sz="1800" dirty="0">
              <a:solidFill>
                <a:schemeClr val="tx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C04242B6-E838-C644-83C2-E244639831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21421" y="11903528"/>
            <a:ext cx="10204214" cy="1371600"/>
          </a:xfrm>
          <a:prstGeom prst="rect">
            <a:avLst/>
          </a:prstGeom>
        </p:spPr>
      </p:pic>
      <p:pic>
        <p:nvPicPr>
          <p:cNvPr id="21" name="Picture 20">
            <a:extLst>
              <a:ext uri="{FF2B5EF4-FFF2-40B4-BE49-F238E27FC236}">
                <a16:creationId xmlns:a16="http://schemas.microsoft.com/office/drawing/2014/main" id="{3C16DF79-A83E-8B46-A904-226546DE8B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1578" y="12721329"/>
            <a:ext cx="5235804" cy="826706"/>
          </a:xfrm>
          <a:prstGeom prst="rect">
            <a:avLst/>
          </a:prstGeom>
        </p:spPr>
      </p:pic>
    </p:spTree>
    <p:extLst>
      <p:ext uri="{BB962C8B-B14F-4D97-AF65-F5344CB8AC3E}">
        <p14:creationId xmlns:p14="http://schemas.microsoft.com/office/powerpoint/2010/main" val="2144242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ADBD870-C3DE-CC49-BCC9-6FFFC74E8723}"/>
              </a:ext>
            </a:extLst>
          </p:cNvPr>
          <p:cNvPicPr>
            <a:picLocks noChangeAspect="1"/>
          </p:cNvPicPr>
          <p:nvPr/>
        </p:nvPicPr>
        <p:blipFill>
          <a:blip r:embed="rId2"/>
          <a:stretch>
            <a:fillRect/>
          </a:stretch>
        </p:blipFill>
        <p:spPr>
          <a:xfrm>
            <a:off x="8150322" y="5915922"/>
            <a:ext cx="2846672" cy="2846672"/>
          </a:xfrm>
          <a:prstGeom prst="rect">
            <a:avLst/>
          </a:prstGeom>
        </p:spPr>
      </p:pic>
      <p:sp>
        <p:nvSpPr>
          <p:cNvPr id="12" name="TextBox 11">
            <a:extLst>
              <a:ext uri="{FF2B5EF4-FFF2-40B4-BE49-F238E27FC236}">
                <a16:creationId xmlns:a16="http://schemas.microsoft.com/office/drawing/2014/main" id="{87F00ED7-36A4-5848-B15A-D144E41E08A5}"/>
              </a:ext>
            </a:extLst>
          </p:cNvPr>
          <p:cNvSpPr txBox="1"/>
          <p:nvPr/>
        </p:nvSpPr>
        <p:spPr>
          <a:xfrm>
            <a:off x="12876951" y="4331268"/>
            <a:ext cx="10350086" cy="6740307"/>
          </a:xfrm>
          <a:prstGeom prst="rect">
            <a:avLst/>
          </a:prstGeom>
          <a:noFill/>
          <a:effectLst>
            <a:softEdge rad="1270000"/>
          </a:effectLst>
        </p:spPr>
        <p:txBody>
          <a:bodyPr wrap="square" rtlCol="0">
            <a:spAutoFit/>
          </a:bodyPr>
          <a:lstStyle/>
          <a:p>
            <a:pPr marL="342900" lvl="1" indent="-342900" algn="l" defTabSz="1828800" hangingPunct="1">
              <a:spcBef>
                <a:spcPts val="2400"/>
              </a:spcBef>
              <a:buClr>
                <a:srgbClr val="E8802B"/>
              </a:buClr>
              <a:buSzPts val="1500"/>
              <a:buFont typeface="Calibri"/>
              <a:buChar char="•"/>
              <a:defRPr/>
            </a:pPr>
            <a:r>
              <a:rPr lang="en-US" sz="3200" b="1" spc="-60" dirty="0">
                <a:solidFill>
                  <a:srgbClr val="514F4C"/>
                </a:solidFill>
                <a:latin typeface="Calibri" panose="020F0502020204030204" pitchFamily="34" charset="0"/>
                <a:cs typeface="Calibri" panose="020F0502020204030204" pitchFamily="34" charset="0"/>
                <a:sym typeface="Arial"/>
              </a:rPr>
              <a:t>Find the right doctors and hospitals; </a:t>
            </a:r>
            <a:br>
              <a:rPr lang="en-US" sz="3200" b="1" spc="-60" dirty="0">
                <a:solidFill>
                  <a:srgbClr val="514F4C"/>
                </a:solidFill>
                <a:latin typeface="Calibri" panose="020F0502020204030204" pitchFamily="34" charset="0"/>
                <a:cs typeface="Calibri" panose="020F0502020204030204" pitchFamily="34" charset="0"/>
                <a:sym typeface="Arial"/>
              </a:rPr>
            </a:br>
            <a:r>
              <a:rPr lang="en-US" sz="3200" spc="-60" dirty="0">
                <a:solidFill>
                  <a:srgbClr val="514F4C"/>
                </a:solidFill>
                <a:latin typeface="Calibri" panose="020F0502020204030204" pitchFamily="34" charset="0"/>
                <a:cs typeface="Calibri" panose="020F0502020204030204" pitchFamily="34" charset="0"/>
                <a:sym typeface="Arial"/>
              </a:rPr>
              <a:t>schedule appointments, transfer medical records </a:t>
            </a:r>
          </a:p>
          <a:p>
            <a:pPr marL="342900" lvl="1" indent="-342900" algn="l" defTabSz="1828800" hangingPunct="1">
              <a:spcBef>
                <a:spcPts val="2400"/>
              </a:spcBef>
              <a:buClr>
                <a:srgbClr val="E8802B"/>
              </a:buClr>
              <a:buSzPts val="1500"/>
              <a:buFont typeface="Calibri"/>
              <a:buChar char="•"/>
              <a:defRPr/>
            </a:pPr>
            <a:r>
              <a:rPr lang="en-US" sz="3200" b="1" spc="-60" dirty="0">
                <a:solidFill>
                  <a:srgbClr val="514F4C"/>
                </a:solidFill>
                <a:latin typeface="Calibri" panose="020F0502020204030204" pitchFamily="34" charset="0"/>
                <a:cs typeface="Calibri" panose="020F0502020204030204" pitchFamily="34" charset="0"/>
                <a:sym typeface="Arial"/>
              </a:rPr>
              <a:t>Arrange 2nd opinions </a:t>
            </a:r>
            <a:r>
              <a:rPr lang="en-US" sz="3200" spc="-60" dirty="0">
                <a:solidFill>
                  <a:srgbClr val="514F4C"/>
                </a:solidFill>
                <a:latin typeface="Calibri" panose="020F0502020204030204" pitchFamily="34" charset="0"/>
                <a:cs typeface="Calibri" panose="020F0502020204030204" pitchFamily="34" charset="0"/>
                <a:sym typeface="Arial"/>
              </a:rPr>
              <a:t>for complex medical conditions; research the latest treatment</a:t>
            </a:r>
          </a:p>
          <a:p>
            <a:pPr marL="342900" lvl="1" indent="-342900" algn="l" defTabSz="1828800" hangingPunct="1">
              <a:spcBef>
                <a:spcPts val="2400"/>
              </a:spcBef>
              <a:buClr>
                <a:srgbClr val="E8802B"/>
              </a:buClr>
              <a:buSzPts val="1500"/>
              <a:buFont typeface="Calibri"/>
              <a:buChar char="•"/>
              <a:defRPr/>
            </a:pPr>
            <a:r>
              <a:rPr lang="en-US" sz="3200" b="1" spc="-60" dirty="0">
                <a:solidFill>
                  <a:srgbClr val="514F4C"/>
                </a:solidFill>
                <a:latin typeface="Calibri" panose="020F0502020204030204" pitchFamily="34" charset="0"/>
                <a:cs typeface="Calibri" panose="020F0502020204030204" pitchFamily="34" charset="0"/>
                <a:sym typeface="Arial"/>
              </a:rPr>
              <a:t>Coordinate care and schedule follow-up visits; </a:t>
            </a:r>
            <a:br>
              <a:rPr lang="en-US" sz="3200" b="1" spc="-60" dirty="0">
                <a:solidFill>
                  <a:srgbClr val="514F4C"/>
                </a:solidFill>
                <a:latin typeface="Calibri" panose="020F0502020204030204" pitchFamily="34" charset="0"/>
                <a:cs typeface="Calibri" panose="020F0502020204030204" pitchFamily="34" charset="0"/>
                <a:sym typeface="Arial"/>
              </a:rPr>
            </a:br>
            <a:r>
              <a:rPr lang="en-US" sz="3200" spc="-100" dirty="0">
                <a:solidFill>
                  <a:srgbClr val="514F4C"/>
                </a:solidFill>
                <a:latin typeface="Calibri" panose="020F0502020204030204" pitchFamily="34" charset="0"/>
                <a:cs typeface="Calibri" panose="020F0502020204030204" pitchFamily="34" charset="0"/>
                <a:sym typeface="Arial"/>
              </a:rPr>
              <a:t>arrange post-hospitalization care, durable medical equipment</a:t>
            </a:r>
          </a:p>
          <a:p>
            <a:pPr marL="342900" lvl="1" indent="-342900" algn="l" defTabSz="1828800" hangingPunct="1">
              <a:spcBef>
                <a:spcPts val="2400"/>
              </a:spcBef>
              <a:buClr>
                <a:srgbClr val="E8802B"/>
              </a:buClr>
              <a:buSzPts val="1500"/>
              <a:buFont typeface="Calibri"/>
              <a:buChar char="•"/>
              <a:defRPr/>
            </a:pPr>
            <a:r>
              <a:rPr lang="en-US" sz="3200" b="1" spc="-60" dirty="0">
                <a:solidFill>
                  <a:srgbClr val="514F4C"/>
                </a:solidFill>
                <a:latin typeface="Calibri" panose="020F0502020204030204" pitchFamily="34" charset="0"/>
                <a:cs typeface="Calibri" panose="020F0502020204030204" pitchFamily="34" charset="0"/>
                <a:sym typeface="Arial"/>
              </a:rPr>
              <a:t>Decision support: </a:t>
            </a:r>
            <a:r>
              <a:rPr lang="en-US" sz="3200" spc="-60" dirty="0">
                <a:solidFill>
                  <a:srgbClr val="514F4C"/>
                </a:solidFill>
                <a:latin typeface="Calibri" panose="020F0502020204030204" pitchFamily="34" charset="0"/>
                <a:cs typeface="Calibri" panose="020F0502020204030204" pitchFamily="34" charset="0"/>
                <a:sym typeface="Arial"/>
              </a:rPr>
              <a:t>Educate and coach; answer questions </a:t>
            </a:r>
            <a:r>
              <a:rPr lang="en-US" sz="3200" dirty="0">
                <a:solidFill>
                  <a:srgbClr val="514F4C"/>
                </a:solidFill>
                <a:latin typeface="Calibri" panose="020F0502020204030204" pitchFamily="34" charset="0"/>
                <a:cs typeface="Calibri" panose="020F0502020204030204" pitchFamily="34" charset="0"/>
                <a:sym typeface="Arial"/>
              </a:rPr>
              <a:t>about results, treatment options and medications, </a:t>
            </a:r>
            <a:br>
              <a:rPr lang="en-US" sz="3200" dirty="0">
                <a:solidFill>
                  <a:srgbClr val="514F4C"/>
                </a:solidFill>
                <a:latin typeface="Calibri" panose="020F0502020204030204" pitchFamily="34" charset="0"/>
                <a:cs typeface="Calibri" panose="020F0502020204030204" pitchFamily="34" charset="0"/>
                <a:sym typeface="Arial"/>
              </a:rPr>
            </a:br>
            <a:r>
              <a:rPr lang="en-US" sz="3200" dirty="0">
                <a:solidFill>
                  <a:srgbClr val="514F4C"/>
                </a:solidFill>
                <a:latin typeface="Calibri" panose="020F0502020204030204" pitchFamily="34" charset="0"/>
                <a:cs typeface="Calibri" panose="020F0502020204030204" pitchFamily="34" charset="0"/>
                <a:sym typeface="Arial"/>
              </a:rPr>
              <a:t>close gaps in care</a:t>
            </a:r>
          </a:p>
          <a:p>
            <a:pPr marL="342900" lvl="1" indent="-342900" algn="l" defTabSz="1828800" hangingPunct="1">
              <a:spcBef>
                <a:spcPts val="2400"/>
              </a:spcBef>
              <a:buClr>
                <a:srgbClr val="E8802B"/>
              </a:buClr>
              <a:buSzPts val="1500"/>
              <a:buFont typeface="Calibri"/>
              <a:buChar char="•"/>
              <a:defRPr/>
            </a:pPr>
            <a:r>
              <a:rPr lang="en-US" sz="3200" b="1" spc="-60" dirty="0">
                <a:solidFill>
                  <a:srgbClr val="514F4C"/>
                </a:solidFill>
                <a:latin typeface="Calibri" panose="020F0502020204030204" pitchFamily="34" charset="0"/>
                <a:cs typeface="Calibri" panose="020F0502020204030204" pitchFamily="34" charset="0"/>
                <a:sym typeface="Arial"/>
              </a:rPr>
              <a:t>Clarify coverage and benefits, </a:t>
            </a:r>
            <a:r>
              <a:rPr lang="en-US" sz="3200" spc="-60" dirty="0">
                <a:solidFill>
                  <a:srgbClr val="514F4C"/>
                </a:solidFill>
                <a:latin typeface="Calibri" panose="020F0502020204030204" pitchFamily="34" charset="0"/>
                <a:cs typeface="Calibri" panose="020F0502020204030204" pitchFamily="34" charset="0"/>
                <a:sym typeface="Arial"/>
              </a:rPr>
              <a:t>resolve billing issues, explain deductibles and copays </a:t>
            </a:r>
          </a:p>
        </p:txBody>
      </p:sp>
      <p:sp>
        <p:nvSpPr>
          <p:cNvPr id="13" name="TextBox 12">
            <a:extLst>
              <a:ext uri="{FF2B5EF4-FFF2-40B4-BE49-F238E27FC236}">
                <a16:creationId xmlns:a16="http://schemas.microsoft.com/office/drawing/2014/main" id="{D009BF79-043C-5B40-BF8B-C59EA8AD48CB}"/>
              </a:ext>
            </a:extLst>
          </p:cNvPr>
          <p:cNvSpPr txBox="1"/>
          <p:nvPr/>
        </p:nvSpPr>
        <p:spPr>
          <a:xfrm>
            <a:off x="12827540" y="2797953"/>
            <a:ext cx="8877036" cy="1323439"/>
          </a:xfrm>
          <a:prstGeom prst="rect">
            <a:avLst/>
          </a:prstGeom>
          <a:noFill/>
        </p:spPr>
        <p:txBody>
          <a:bodyPr wrap="square" rtlCol="0">
            <a:spAutoFit/>
          </a:bodyPr>
          <a:lstStyle/>
          <a:p>
            <a:pPr defTabSz="914400" hangingPunct="1">
              <a:defRPr/>
            </a:pPr>
            <a:r>
              <a:rPr lang="en-US" sz="4000" b="1" kern="1200" dirty="0">
                <a:solidFill>
                  <a:srgbClr val="009EE2"/>
                </a:solidFill>
                <a:latin typeface="Calibri" panose="020F0502020204030204" pitchFamily="34" charset="0"/>
                <a:cs typeface="Calibri" panose="020F0502020204030204" pitchFamily="34" charset="0"/>
              </a:rPr>
              <a:t>Making healthcare easier </a:t>
            </a:r>
            <a:br>
              <a:rPr lang="en-US" sz="4000" b="1" kern="1200" dirty="0">
                <a:solidFill>
                  <a:srgbClr val="009EE2"/>
                </a:solidFill>
                <a:latin typeface="Calibri" panose="020F0502020204030204" pitchFamily="34" charset="0"/>
                <a:cs typeface="Calibri" panose="020F0502020204030204" pitchFamily="34" charset="0"/>
              </a:rPr>
            </a:br>
            <a:r>
              <a:rPr lang="en-US" sz="4000" b="1" kern="1200" dirty="0">
                <a:solidFill>
                  <a:srgbClr val="009EE2"/>
                </a:solidFill>
                <a:latin typeface="Calibri" panose="020F0502020204030204" pitchFamily="34" charset="0"/>
                <a:cs typeface="Calibri" panose="020F0502020204030204" pitchFamily="34" charset="0"/>
              </a:rPr>
              <a:t>for employees and their families</a:t>
            </a:r>
            <a:endParaRPr lang="en-US" sz="4000" kern="1200" dirty="0">
              <a:solidFill>
                <a:srgbClr val="009EE2"/>
              </a:solidFill>
              <a:latin typeface="Calibri" panose="020F0502020204030204" pitchFamily="34" charset="0"/>
              <a:cs typeface="Calibri" panose="020F0502020204030204" pitchFamily="34" charset="0"/>
            </a:endParaRPr>
          </a:p>
        </p:txBody>
      </p:sp>
      <p:cxnSp>
        <p:nvCxnSpPr>
          <p:cNvPr id="14" name="Straight Connector 13">
            <a:extLst>
              <a:ext uri="{FF2B5EF4-FFF2-40B4-BE49-F238E27FC236}">
                <a16:creationId xmlns:a16="http://schemas.microsoft.com/office/drawing/2014/main" id="{C8A0452E-0F6C-3140-A245-04E771C0F373}"/>
              </a:ext>
            </a:extLst>
          </p:cNvPr>
          <p:cNvCxnSpPr>
            <a:cxnSpLocks/>
          </p:cNvCxnSpPr>
          <p:nvPr/>
        </p:nvCxnSpPr>
        <p:spPr>
          <a:xfrm>
            <a:off x="12263780" y="3406482"/>
            <a:ext cx="0" cy="7854216"/>
          </a:xfrm>
          <a:prstGeom prst="line">
            <a:avLst/>
          </a:prstGeom>
          <a:ln w="28575">
            <a:solidFill>
              <a:srgbClr val="009EE2"/>
            </a:solidFill>
          </a:ln>
        </p:spPr>
        <p:style>
          <a:lnRef idx="1">
            <a:schemeClr val="accent1"/>
          </a:lnRef>
          <a:fillRef idx="0">
            <a:schemeClr val="accent1"/>
          </a:fillRef>
          <a:effectRef idx="0">
            <a:schemeClr val="accent1"/>
          </a:effectRef>
          <a:fontRef idx="minor">
            <a:schemeClr val="tx1"/>
          </a:fontRef>
        </p:style>
      </p:cxnSp>
      <p:sp>
        <p:nvSpPr>
          <p:cNvPr id="16" name="Google Shape;547;p3">
            <a:extLst>
              <a:ext uri="{FF2B5EF4-FFF2-40B4-BE49-F238E27FC236}">
                <a16:creationId xmlns:a16="http://schemas.microsoft.com/office/drawing/2014/main" id="{ACA32BF9-82E6-8A4B-B3AC-6BD9BB650364}"/>
              </a:ext>
            </a:extLst>
          </p:cNvPr>
          <p:cNvSpPr txBox="1">
            <a:spLocks/>
          </p:cNvSpPr>
          <p:nvPr/>
        </p:nvSpPr>
        <p:spPr>
          <a:xfrm>
            <a:off x="1463040" y="1126672"/>
            <a:ext cx="21473400" cy="1112740"/>
          </a:xfrm>
          <a:prstGeom prst="rect">
            <a:avLst/>
          </a:prstGeom>
          <a:noFill/>
          <a:ln>
            <a:noFill/>
          </a:ln>
        </p:spPr>
        <p:txBody>
          <a:bodyPr spcFirstLastPara="1" wrap="square" lIns="0" tIns="91400" rIns="0" bIns="914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3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25400" algn="ctr" defTabSz="1828800" hangingPunct="1">
              <a:lnSpc>
                <a:spcPct val="100000"/>
              </a:lnSpc>
              <a:spcBef>
                <a:spcPts val="200"/>
              </a:spcBef>
              <a:buClrTx/>
              <a:buSzTx/>
              <a:defRPr/>
            </a:pPr>
            <a:r>
              <a:rPr lang="en-US" sz="6400" b="1" spc="20" dirty="0">
                <a:solidFill>
                  <a:srgbClr val="1D4477"/>
                </a:solidFill>
                <a:latin typeface="Calibri" panose="020F0502020204030204" pitchFamily="34" charset="0"/>
                <a:ea typeface="+mj-ea"/>
                <a:cs typeface="Calibri" panose="020F0502020204030204" pitchFamily="34" charset="0"/>
              </a:rPr>
              <a:t>Health Advocacy – The Heart of What We Do</a:t>
            </a:r>
          </a:p>
        </p:txBody>
      </p:sp>
      <p:cxnSp>
        <p:nvCxnSpPr>
          <p:cNvPr id="17" name="Straight Connector 16">
            <a:extLst>
              <a:ext uri="{FF2B5EF4-FFF2-40B4-BE49-F238E27FC236}">
                <a16:creationId xmlns:a16="http://schemas.microsoft.com/office/drawing/2014/main" id="{4CFE2E8A-5E3D-A047-BFFA-B567E70606A3}"/>
              </a:ext>
            </a:extLst>
          </p:cNvPr>
          <p:cNvCxnSpPr>
            <a:cxnSpLocks/>
          </p:cNvCxnSpPr>
          <p:nvPr/>
        </p:nvCxnSpPr>
        <p:spPr>
          <a:xfrm flipH="1">
            <a:off x="10453036" y="7313478"/>
            <a:ext cx="1578544" cy="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236D9F0-1C80-8148-B56F-4E975E10ED6B}"/>
              </a:ext>
            </a:extLst>
          </p:cNvPr>
          <p:cNvCxnSpPr>
            <a:cxnSpLocks/>
          </p:cNvCxnSpPr>
          <p:nvPr/>
        </p:nvCxnSpPr>
        <p:spPr>
          <a:xfrm flipH="1">
            <a:off x="7141944" y="7313478"/>
            <a:ext cx="1578544" cy="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0" name="Picture 19" descr="A picture containing person&#10;&#10;Description automatically generated">
            <a:extLst>
              <a:ext uri="{FF2B5EF4-FFF2-40B4-BE49-F238E27FC236}">
                <a16:creationId xmlns:a16="http://schemas.microsoft.com/office/drawing/2014/main" id="{1C9B2398-BAA1-864E-9AE4-4DEF927CDE25}"/>
              </a:ext>
            </a:extLst>
          </p:cNvPr>
          <p:cNvPicPr>
            <a:picLocks noChangeAspect="1"/>
          </p:cNvPicPr>
          <p:nvPr/>
        </p:nvPicPr>
        <p:blipFill>
          <a:blip r:embed="rId3"/>
          <a:stretch>
            <a:fillRect/>
          </a:stretch>
        </p:blipFill>
        <p:spPr>
          <a:xfrm>
            <a:off x="1345475" y="2656568"/>
            <a:ext cx="7055530" cy="8513816"/>
          </a:xfrm>
          <a:prstGeom prst="rect">
            <a:avLst/>
          </a:prstGeom>
        </p:spPr>
      </p:pic>
      <p:pic>
        <p:nvPicPr>
          <p:cNvPr id="3" name="Picture 2">
            <a:extLst>
              <a:ext uri="{FF2B5EF4-FFF2-40B4-BE49-F238E27FC236}">
                <a16:creationId xmlns:a16="http://schemas.microsoft.com/office/drawing/2014/main" id="{2D90EFB6-0132-C445-B952-0C69CCF921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30581" y="11903528"/>
            <a:ext cx="10204214" cy="1371600"/>
          </a:xfrm>
          <a:prstGeom prst="rect">
            <a:avLst/>
          </a:prstGeom>
        </p:spPr>
      </p:pic>
      <p:pic>
        <p:nvPicPr>
          <p:cNvPr id="15" name="Picture 14">
            <a:extLst>
              <a:ext uri="{FF2B5EF4-FFF2-40B4-BE49-F238E27FC236}">
                <a16:creationId xmlns:a16="http://schemas.microsoft.com/office/drawing/2014/main" id="{D174A38C-FDCC-CE46-9956-500A5ED5B1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00738" y="12721329"/>
            <a:ext cx="5235804" cy="826706"/>
          </a:xfrm>
          <a:prstGeom prst="rect">
            <a:avLst/>
          </a:prstGeom>
        </p:spPr>
      </p:pic>
      <p:sp>
        <p:nvSpPr>
          <p:cNvPr id="19" name="Slide Number Placeholder 4">
            <a:extLst>
              <a:ext uri="{FF2B5EF4-FFF2-40B4-BE49-F238E27FC236}">
                <a16:creationId xmlns:a16="http://schemas.microsoft.com/office/drawing/2014/main" id="{4ADA26E5-63DE-FE41-AFE1-57E92F15B365}"/>
              </a:ext>
            </a:extLst>
          </p:cNvPr>
          <p:cNvSpPr txBox="1">
            <a:spLocks/>
          </p:cNvSpPr>
          <p:nvPr/>
        </p:nvSpPr>
        <p:spPr>
          <a:xfrm>
            <a:off x="23622000" y="12946211"/>
            <a:ext cx="762000" cy="730250"/>
          </a:xfrm>
          <a:prstGeom prst="rect">
            <a:avLst/>
          </a:prstGeom>
        </p:spPr>
        <p:txBody>
          <a:bodyPr vert="horz" lIns="182880" tIns="91440" rIns="182880" bIns="9144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9CC52BD-9D03-40D0-9638-6AC8C920054E}" type="slidenum">
              <a:rPr lang="en-US" sz="1800">
                <a:solidFill>
                  <a:schemeClr val="tx1"/>
                </a:solidFill>
                <a:latin typeface="Arial" panose="020B0604020202020204" pitchFamily="34" charset="0"/>
                <a:cs typeface="Arial" panose="020B0604020202020204" pitchFamily="34" charset="0"/>
              </a:rPr>
              <a:t>21</a:t>
            </a:fld>
            <a:endParaRPr 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3002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holding a watch&#10;&#10;Description automatically generated with medium confidence">
            <a:extLst>
              <a:ext uri="{FF2B5EF4-FFF2-40B4-BE49-F238E27FC236}">
                <a16:creationId xmlns:a16="http://schemas.microsoft.com/office/drawing/2014/main" id="{2C47DCDA-FC1D-6C40-BDC2-D54FBDA18EDD}"/>
              </a:ext>
            </a:extLst>
          </p:cNvPr>
          <p:cNvPicPr>
            <a:picLocks noChangeAspect="1"/>
          </p:cNvPicPr>
          <p:nvPr/>
        </p:nvPicPr>
        <p:blipFill>
          <a:blip r:embed="rId2"/>
          <a:stretch>
            <a:fillRect/>
          </a:stretch>
        </p:blipFill>
        <p:spPr>
          <a:xfrm>
            <a:off x="3236400" y="1700205"/>
            <a:ext cx="18076684" cy="9640898"/>
          </a:xfrm>
          <a:prstGeom prst="rect">
            <a:avLst/>
          </a:prstGeom>
        </p:spPr>
      </p:pic>
      <p:sp>
        <p:nvSpPr>
          <p:cNvPr id="12" name="Content Placeholder 2">
            <a:extLst>
              <a:ext uri="{FF2B5EF4-FFF2-40B4-BE49-F238E27FC236}">
                <a16:creationId xmlns:a16="http://schemas.microsoft.com/office/drawing/2014/main" id="{4CC02165-8D21-8A44-A652-56CFEA58FD3E}"/>
              </a:ext>
            </a:extLst>
          </p:cNvPr>
          <p:cNvSpPr txBox="1">
            <a:spLocks/>
          </p:cNvSpPr>
          <p:nvPr/>
        </p:nvSpPr>
        <p:spPr>
          <a:xfrm>
            <a:off x="3522224" y="3849815"/>
            <a:ext cx="4967260" cy="6622470"/>
          </a:xfrm>
          <a:prstGeom prst="rect">
            <a:avLst/>
          </a:prstGeom>
        </p:spPr>
        <p:txBody>
          <a:bodyPr vert="horz" lIns="182880" tIns="91440" rIns="182880" bIns="9144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defTabSz="1828800">
              <a:spcBef>
                <a:spcPts val="2400"/>
              </a:spcBef>
              <a:buClr>
                <a:srgbClr val="E8802B"/>
              </a:buClr>
              <a:buSzPts val="1500"/>
              <a:buFont typeface="Calibri"/>
              <a:buChar char="•"/>
              <a:defRPr/>
            </a:pPr>
            <a:r>
              <a:rPr lang="en-US" kern="0" spc="-60" dirty="0">
                <a:latin typeface="Calibri" panose="020F0502020204030204" pitchFamily="34" charset="0"/>
                <a:cs typeface="Calibri" panose="020F0502020204030204" pitchFamily="34" charset="0"/>
                <a:sym typeface="Arial"/>
              </a:rPr>
              <a:t>A single point of contact for anything regarding health care or insurance related issues </a:t>
            </a:r>
          </a:p>
          <a:p>
            <a:pPr marL="342900" lvl="1" indent="-342900" defTabSz="1828800">
              <a:spcBef>
                <a:spcPts val="2400"/>
              </a:spcBef>
              <a:buClr>
                <a:srgbClr val="E8802B"/>
              </a:buClr>
              <a:buSzPts val="1500"/>
              <a:buFont typeface="Calibri"/>
              <a:buChar char="•"/>
              <a:defRPr/>
            </a:pPr>
            <a:r>
              <a:rPr lang="en-US" kern="0" spc="-60" dirty="0">
                <a:latin typeface="Calibri" panose="020F0502020204030204" pitchFamily="34" charset="0"/>
                <a:cs typeface="Calibri" panose="020F0502020204030204" pitchFamily="34" charset="0"/>
                <a:sym typeface="Arial"/>
              </a:rPr>
              <a:t>Unbiased and confidential</a:t>
            </a:r>
          </a:p>
          <a:p>
            <a:pPr marL="342900" lvl="1" indent="-342900" defTabSz="1828800">
              <a:spcBef>
                <a:spcPts val="2400"/>
              </a:spcBef>
              <a:buClr>
                <a:srgbClr val="E8802B"/>
              </a:buClr>
              <a:buSzPts val="1500"/>
              <a:buFont typeface="Calibri"/>
              <a:buChar char="•"/>
              <a:defRPr/>
            </a:pPr>
            <a:r>
              <a:rPr lang="en-US" kern="0" spc="-60" dirty="0">
                <a:latin typeface="Calibri" panose="020F0502020204030204" pitchFamily="34" charset="0"/>
                <a:cs typeface="Calibri" panose="020F0502020204030204" pitchFamily="34" charset="0"/>
                <a:sym typeface="Arial"/>
              </a:rPr>
              <a:t>Talented and </a:t>
            </a:r>
            <a:br>
              <a:rPr lang="en-US" kern="0" spc="-60" dirty="0">
                <a:latin typeface="Calibri" panose="020F0502020204030204" pitchFamily="34" charset="0"/>
                <a:cs typeface="Calibri" panose="020F0502020204030204" pitchFamily="34" charset="0"/>
                <a:sym typeface="Arial"/>
              </a:rPr>
            </a:br>
            <a:r>
              <a:rPr lang="en-US" kern="0" spc="-60" dirty="0">
                <a:latin typeface="Calibri" panose="020F0502020204030204" pitchFamily="34" charset="0"/>
                <a:cs typeface="Calibri" panose="020F0502020204030204" pitchFamily="34" charset="0"/>
                <a:sym typeface="Arial"/>
              </a:rPr>
              <a:t>experienced staff</a:t>
            </a:r>
          </a:p>
          <a:p>
            <a:pPr marL="342900" lvl="1" indent="-342900" defTabSz="1828800">
              <a:spcBef>
                <a:spcPts val="2400"/>
              </a:spcBef>
              <a:buClr>
                <a:srgbClr val="E8802B"/>
              </a:buClr>
              <a:buSzPts val="1500"/>
              <a:buFont typeface="Calibri"/>
              <a:buChar char="•"/>
              <a:defRPr/>
            </a:pPr>
            <a:r>
              <a:rPr lang="en-US" kern="0" spc="-60" dirty="0">
                <a:latin typeface="Calibri" panose="020F0502020204030204" pitchFamily="34" charset="0"/>
                <a:cs typeface="Calibri" panose="020F0502020204030204" pitchFamily="34" charset="0"/>
                <a:sym typeface="Arial"/>
              </a:rPr>
              <a:t>Responsive and compassionate</a:t>
            </a:r>
          </a:p>
          <a:p>
            <a:pPr marL="342900" lvl="1" indent="-342900" defTabSz="1828800">
              <a:spcBef>
                <a:spcPts val="2400"/>
              </a:spcBef>
              <a:buClr>
                <a:srgbClr val="E8802B"/>
              </a:buClr>
              <a:buSzPts val="1500"/>
              <a:buFont typeface="Calibri"/>
              <a:buChar char="•"/>
              <a:defRPr/>
            </a:pPr>
            <a:r>
              <a:rPr lang="en-US" kern="0" spc="-60" dirty="0">
                <a:latin typeface="Calibri" panose="020F0502020204030204" pitchFamily="34" charset="0"/>
                <a:cs typeface="Calibri" panose="020F0502020204030204" pitchFamily="34" charset="0"/>
                <a:sym typeface="Arial"/>
              </a:rPr>
              <a:t>Help members achieve </a:t>
            </a:r>
            <a:br>
              <a:rPr lang="en-US" kern="0" spc="-60" dirty="0">
                <a:latin typeface="Calibri" panose="020F0502020204030204" pitchFamily="34" charset="0"/>
                <a:cs typeface="Calibri" panose="020F0502020204030204" pitchFamily="34" charset="0"/>
                <a:sym typeface="Arial"/>
              </a:rPr>
            </a:br>
            <a:r>
              <a:rPr lang="en-US" kern="0" spc="-60" dirty="0">
                <a:latin typeface="Calibri" panose="020F0502020204030204" pitchFamily="34" charset="0"/>
                <a:cs typeface="Calibri" panose="020F0502020204030204" pitchFamily="34" charset="0"/>
                <a:sym typeface="Arial"/>
              </a:rPr>
              <a:t>the best possible outcomes at the lowest reasonable cost</a:t>
            </a:r>
          </a:p>
        </p:txBody>
      </p:sp>
      <p:sp>
        <p:nvSpPr>
          <p:cNvPr id="13" name="Rectangle 12">
            <a:extLst>
              <a:ext uri="{FF2B5EF4-FFF2-40B4-BE49-F238E27FC236}">
                <a16:creationId xmlns:a16="http://schemas.microsoft.com/office/drawing/2014/main" id="{3974BD58-20D8-C348-9F13-D63F22F565E5}"/>
              </a:ext>
            </a:extLst>
          </p:cNvPr>
          <p:cNvSpPr/>
          <p:nvPr/>
        </p:nvSpPr>
        <p:spPr>
          <a:xfrm>
            <a:off x="4583136" y="2862472"/>
            <a:ext cx="2434256" cy="707886"/>
          </a:xfrm>
          <a:prstGeom prst="rect">
            <a:avLst/>
          </a:prstGeom>
        </p:spPr>
        <p:txBody>
          <a:bodyPr wrap="none">
            <a:spAutoFit/>
          </a:bodyPr>
          <a:lstStyle/>
          <a:p>
            <a:pPr algn="l" defTabSz="914400" hangingPunct="1">
              <a:defRPr/>
            </a:pPr>
            <a:r>
              <a:rPr lang="en-US" sz="4000" b="1" kern="1200" spc="-100" dirty="0">
                <a:solidFill>
                  <a:srgbClr val="009EE2"/>
                </a:solidFill>
                <a:latin typeface="Calibri" panose="020F0502020204030204" pitchFamily="34" charset="0"/>
                <a:cs typeface="Calibri" panose="020F0502020204030204" pitchFamily="34" charset="0"/>
              </a:rPr>
              <a:t>High-Touch</a:t>
            </a:r>
            <a:endParaRPr lang="en-US" sz="4000" kern="1200" dirty="0">
              <a:solidFill>
                <a:srgbClr val="009EE2"/>
              </a:solidFill>
              <a:latin typeface="Calibri" panose="020F0502020204030204" pitchFamily="34" charset="0"/>
              <a:cs typeface="Calibri" panose="020F0502020204030204" pitchFamily="34" charset="0"/>
            </a:endParaRPr>
          </a:p>
        </p:txBody>
      </p:sp>
      <p:sp>
        <p:nvSpPr>
          <p:cNvPr id="14" name="Content Placeholder 2">
            <a:extLst>
              <a:ext uri="{FF2B5EF4-FFF2-40B4-BE49-F238E27FC236}">
                <a16:creationId xmlns:a16="http://schemas.microsoft.com/office/drawing/2014/main" id="{D28DBAFD-A7D9-9249-9AEF-E4725784643F}"/>
              </a:ext>
            </a:extLst>
          </p:cNvPr>
          <p:cNvSpPr txBox="1">
            <a:spLocks/>
          </p:cNvSpPr>
          <p:nvPr/>
        </p:nvSpPr>
        <p:spPr>
          <a:xfrm>
            <a:off x="16178766" y="3938128"/>
            <a:ext cx="4967260" cy="6083456"/>
          </a:xfrm>
          <a:prstGeom prst="rect">
            <a:avLst/>
          </a:prstGeom>
        </p:spPr>
        <p:txBody>
          <a:bodyPr vert="horz" lIns="182880" tIns="91440" rIns="182880" bIns="9144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defTabSz="1828800">
              <a:spcBef>
                <a:spcPts val="2400"/>
              </a:spcBef>
              <a:buClr>
                <a:srgbClr val="E8802B"/>
              </a:buClr>
              <a:buSzPts val="1500"/>
              <a:buFont typeface="Calibri"/>
              <a:buChar char="•"/>
              <a:defRPr/>
            </a:pPr>
            <a:r>
              <a:rPr lang="en-US" kern="0" dirty="0">
                <a:latin typeface="Calibri" panose="020F0502020204030204" pitchFamily="34" charset="0"/>
                <a:cs typeface="Calibri" panose="020F0502020204030204" pitchFamily="34" charset="0"/>
              </a:rPr>
              <a:t>Health Navigator is a custom built portal for the State of Connecticut employees and their families </a:t>
            </a:r>
          </a:p>
          <a:p>
            <a:pPr marL="342900" lvl="1" indent="-342900" defTabSz="1828800">
              <a:spcBef>
                <a:spcPts val="2400"/>
              </a:spcBef>
              <a:buClr>
                <a:srgbClr val="E8802B"/>
              </a:buClr>
              <a:buSzPts val="1500"/>
              <a:buFont typeface="Calibri"/>
              <a:buChar char="•"/>
              <a:defRPr/>
            </a:pPr>
            <a:r>
              <a:rPr lang="en-US" kern="0" spc="-60" dirty="0">
                <a:latin typeface="Calibri" panose="020F0502020204030204" pitchFamily="34" charset="0"/>
                <a:cs typeface="Calibri" panose="020F0502020204030204" pitchFamily="34" charset="0"/>
                <a:sym typeface="Arial"/>
              </a:rPr>
              <a:t>Members can reach us in ways that best meet their needs: phone, email, app, online, text</a:t>
            </a:r>
          </a:p>
          <a:p>
            <a:pPr marL="342900" lvl="1" indent="-342900" defTabSz="1828800">
              <a:spcBef>
                <a:spcPts val="2400"/>
              </a:spcBef>
              <a:buClr>
                <a:srgbClr val="E8802B"/>
              </a:buClr>
              <a:buSzPts val="1500"/>
              <a:buFont typeface="Calibri"/>
              <a:buChar char="•"/>
              <a:defRPr/>
            </a:pPr>
            <a:r>
              <a:rPr lang="en-US" kern="0" spc="-60" dirty="0">
                <a:latin typeface="Calibri" panose="020F0502020204030204" pitchFamily="34" charset="0"/>
                <a:cs typeface="Calibri" panose="020F0502020204030204" pitchFamily="34" charset="0"/>
                <a:sym typeface="Arial"/>
              </a:rPr>
              <a:t>Deliver tailored messages and content based on each individual’s personal preferences and needs</a:t>
            </a:r>
          </a:p>
          <a:p>
            <a:pPr marL="342900" lvl="1" indent="-342900" defTabSz="1828800">
              <a:spcBef>
                <a:spcPts val="2400"/>
              </a:spcBef>
              <a:buClr>
                <a:srgbClr val="E8802B"/>
              </a:buClr>
              <a:buSzPts val="1500"/>
              <a:buFont typeface="Calibri"/>
              <a:buChar char="•"/>
              <a:defRPr/>
            </a:pPr>
            <a:endParaRPr lang="en-US" sz="3200" kern="0" spc="-60" dirty="0">
              <a:latin typeface="Calibri" panose="020F0502020204030204" pitchFamily="34" charset="0"/>
              <a:cs typeface="Calibri" panose="020F0502020204030204" pitchFamily="34" charset="0"/>
              <a:sym typeface="Arial"/>
            </a:endParaRPr>
          </a:p>
        </p:txBody>
      </p:sp>
      <p:sp>
        <p:nvSpPr>
          <p:cNvPr id="15" name="Rectangle 14">
            <a:extLst>
              <a:ext uri="{FF2B5EF4-FFF2-40B4-BE49-F238E27FC236}">
                <a16:creationId xmlns:a16="http://schemas.microsoft.com/office/drawing/2014/main" id="{15AC6C00-DCEB-4F45-8EF3-13E6137D5C5B}"/>
              </a:ext>
            </a:extLst>
          </p:cNvPr>
          <p:cNvSpPr/>
          <p:nvPr/>
        </p:nvSpPr>
        <p:spPr>
          <a:xfrm>
            <a:off x="17278287" y="2845850"/>
            <a:ext cx="2153731" cy="707886"/>
          </a:xfrm>
          <a:prstGeom prst="rect">
            <a:avLst/>
          </a:prstGeom>
        </p:spPr>
        <p:txBody>
          <a:bodyPr wrap="none">
            <a:spAutoFit/>
          </a:bodyPr>
          <a:lstStyle/>
          <a:p>
            <a:pPr algn="l" defTabSz="914400" hangingPunct="1">
              <a:defRPr/>
            </a:pPr>
            <a:r>
              <a:rPr lang="en-US" sz="4000" b="1" kern="1200" spc="-100" dirty="0">
                <a:solidFill>
                  <a:srgbClr val="009EE2"/>
                </a:solidFill>
                <a:latin typeface="Calibri" panose="020F0502020204030204" pitchFamily="34" charset="0"/>
                <a:cs typeface="Calibri" panose="020F0502020204030204" pitchFamily="34" charset="0"/>
              </a:rPr>
              <a:t>High-Tech</a:t>
            </a:r>
            <a:endParaRPr lang="en-US" sz="4000" kern="1200" dirty="0">
              <a:solidFill>
                <a:srgbClr val="009EE2"/>
              </a:solidFill>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2F9815C8-73B8-3A4D-9A18-99CC609A01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7268" y="2727559"/>
            <a:ext cx="4567892" cy="644074"/>
          </a:xfrm>
          <a:prstGeom prst="rect">
            <a:avLst/>
          </a:prstGeom>
        </p:spPr>
      </p:pic>
      <p:sp>
        <p:nvSpPr>
          <p:cNvPr id="17" name="Rectangle 16">
            <a:extLst>
              <a:ext uri="{FF2B5EF4-FFF2-40B4-BE49-F238E27FC236}">
                <a16:creationId xmlns:a16="http://schemas.microsoft.com/office/drawing/2014/main" id="{3DC3A5A7-5046-5E4B-9D64-7516EC16A26C}"/>
              </a:ext>
            </a:extLst>
          </p:cNvPr>
          <p:cNvSpPr/>
          <p:nvPr/>
        </p:nvSpPr>
        <p:spPr>
          <a:xfrm>
            <a:off x="9337875" y="3541811"/>
            <a:ext cx="5706678" cy="2153859"/>
          </a:xfrm>
          <a:prstGeom prst="rect">
            <a:avLst/>
          </a:prstGeom>
        </p:spPr>
        <p:txBody>
          <a:bodyPr wrap="square">
            <a:spAutoFit/>
          </a:bodyPr>
          <a:lstStyle/>
          <a:p>
            <a:pPr defTabSz="1828800" hangingPunct="1">
              <a:lnSpc>
                <a:spcPts val="5520"/>
              </a:lnSpc>
              <a:defRPr/>
            </a:pPr>
            <a:r>
              <a:rPr lang="en-US" sz="3600" b="1" kern="1200" spc="-100" dirty="0">
                <a:solidFill>
                  <a:srgbClr val="1C4477"/>
                </a:solidFill>
                <a:latin typeface="Calibri" panose="020F0502020204030204" pitchFamily="34" charset="0"/>
                <a:cs typeface="Calibri" panose="020F0502020204030204" pitchFamily="34" charset="0"/>
              </a:rPr>
              <a:t>Combining hands-on help with state-of-the-art technology for greater impact</a:t>
            </a:r>
            <a:endParaRPr lang="en-US" sz="4000" b="1" kern="1200" spc="-100" dirty="0">
              <a:solidFill>
                <a:srgbClr val="1C4477"/>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B46CBA0F-6CBF-B141-9A8A-E2ABDC5D09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30581" y="11903528"/>
            <a:ext cx="10204214" cy="1371600"/>
          </a:xfrm>
          <a:prstGeom prst="rect">
            <a:avLst/>
          </a:prstGeom>
        </p:spPr>
      </p:pic>
      <p:pic>
        <p:nvPicPr>
          <p:cNvPr id="18" name="Picture 17">
            <a:extLst>
              <a:ext uri="{FF2B5EF4-FFF2-40B4-BE49-F238E27FC236}">
                <a16:creationId xmlns:a16="http://schemas.microsoft.com/office/drawing/2014/main" id="{AB856E32-D895-D446-A6DB-06037B9BC4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00738" y="12721329"/>
            <a:ext cx="5235804" cy="826706"/>
          </a:xfrm>
          <a:prstGeom prst="rect">
            <a:avLst/>
          </a:prstGeom>
        </p:spPr>
      </p:pic>
      <p:sp>
        <p:nvSpPr>
          <p:cNvPr id="19" name="Slide Number Placeholder 4">
            <a:extLst>
              <a:ext uri="{FF2B5EF4-FFF2-40B4-BE49-F238E27FC236}">
                <a16:creationId xmlns:a16="http://schemas.microsoft.com/office/drawing/2014/main" id="{8E902D17-A34A-C044-821F-ECA49CEE8AFB}"/>
              </a:ext>
            </a:extLst>
          </p:cNvPr>
          <p:cNvSpPr txBox="1">
            <a:spLocks/>
          </p:cNvSpPr>
          <p:nvPr/>
        </p:nvSpPr>
        <p:spPr>
          <a:xfrm>
            <a:off x="23622000" y="12946211"/>
            <a:ext cx="762000" cy="730250"/>
          </a:xfrm>
          <a:prstGeom prst="rect">
            <a:avLst/>
          </a:prstGeom>
        </p:spPr>
        <p:txBody>
          <a:bodyPr vert="horz" lIns="182880" tIns="91440" rIns="182880" bIns="9144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9CC52BD-9D03-40D0-9638-6AC8C920054E}" type="slidenum">
              <a:rPr lang="en-US" sz="1800">
                <a:solidFill>
                  <a:schemeClr val="tx1"/>
                </a:solidFill>
                <a:latin typeface="Arial" panose="020B0604020202020204" pitchFamily="34" charset="0"/>
                <a:cs typeface="Arial" panose="020B0604020202020204" pitchFamily="34" charset="0"/>
              </a:rPr>
              <a:t>22</a:t>
            </a:fld>
            <a:endParaRPr 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0885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275436" y="1084521"/>
            <a:ext cx="12507132" cy="1838324"/>
          </a:xfrm>
        </p:spPr>
        <p:txBody>
          <a:bodyPr>
            <a:normAutofit fontScale="90000"/>
          </a:bodyPr>
          <a:lstStyle/>
          <a:p>
            <a:r>
              <a:rPr lang="en-US" sz="6400" b="1" dirty="0">
                <a:solidFill>
                  <a:srgbClr val="002060"/>
                </a:solidFill>
                <a:latin typeface="Arial" panose="020B0604020202020204" pitchFamily="34" charset="0"/>
                <a:cs typeface="Arial" panose="020B0604020202020204" pitchFamily="34" charset="0"/>
              </a:rPr>
              <a:t>Network of Distinction Incentive Program</a:t>
            </a:r>
          </a:p>
        </p:txBody>
      </p:sp>
      <p:sp>
        <p:nvSpPr>
          <p:cNvPr id="3" name="Rectangle 2"/>
          <p:cNvSpPr/>
          <p:nvPr/>
        </p:nvSpPr>
        <p:spPr>
          <a:xfrm>
            <a:off x="8828868" y="3118755"/>
            <a:ext cx="14263888" cy="8274188"/>
          </a:xfrm>
          <a:prstGeom prst="rect">
            <a:avLst/>
          </a:prstGeom>
        </p:spPr>
        <p:txBody>
          <a:bodyPr wrap="square">
            <a:spAutoFit/>
          </a:bodyPr>
          <a:lstStyle/>
          <a:p>
            <a:pPr marL="428626" indent="-428626" algn="l" fontAlgn="base">
              <a:lnSpc>
                <a:spcPct val="107000"/>
              </a:lnSpc>
              <a:spcBef>
                <a:spcPct val="0"/>
              </a:spcBef>
              <a:spcAft>
                <a:spcPts val="1200"/>
              </a:spcAft>
              <a:buClr>
                <a:srgbClr val="0070C0"/>
              </a:buClr>
              <a:buFont typeface="Arial" panose="020B0604020202020204" pitchFamily="34" charset="0"/>
              <a:buChar char="•"/>
            </a:pPr>
            <a:r>
              <a:rPr lang="en-US" sz="3200" dirty="0">
                <a:solidFill>
                  <a:prstClr val="black"/>
                </a:solidFill>
                <a:latin typeface="Calibri" panose="020F0502020204030204" pitchFamily="34" charset="0"/>
                <a:cs typeface="Calibri" panose="020F0502020204030204" pitchFamily="34" charset="0"/>
              </a:rPr>
              <a:t>Members can find these </a:t>
            </a:r>
            <a:r>
              <a:rPr lang="en-US" sz="3200" dirty="0">
                <a:latin typeface="Calibri" panose="020F0502020204030204" pitchFamily="34" charset="0"/>
                <a:cs typeface="Calibri" panose="020F0502020204030204" pitchFamily="34" charset="0"/>
              </a:rPr>
              <a:t>providers by visiting www.CareCompass.ct.gov and accessing the Health Navigator Provider Lookup Tool </a:t>
            </a:r>
          </a:p>
          <a:p>
            <a:pPr marL="428626" indent="-428626" algn="l" fontAlgn="base">
              <a:lnSpc>
                <a:spcPct val="107000"/>
              </a:lnSpc>
              <a:spcBef>
                <a:spcPct val="0"/>
              </a:spcBef>
              <a:spcAft>
                <a:spcPts val="1200"/>
              </a:spcAft>
              <a:buClr>
                <a:srgbClr val="0070C0"/>
              </a:buClr>
              <a:buFont typeface="Arial" panose="020B0604020202020204" pitchFamily="34" charset="0"/>
              <a:buChar char="•"/>
            </a:pPr>
            <a:r>
              <a:rPr lang="en-US" sz="3200" dirty="0">
                <a:latin typeface="Calibri" panose="020F0502020204030204" pitchFamily="34" charset="0"/>
                <a:cs typeface="Calibri" panose="020F0502020204030204" pitchFamily="34" charset="0"/>
              </a:rPr>
              <a:t>This provider look up tool includes </a:t>
            </a:r>
            <a:r>
              <a:rPr lang="en-US" sz="3200" b="1" u="sng" dirty="0">
                <a:latin typeface="Calibri" panose="020F0502020204030204" pitchFamily="34" charset="0"/>
                <a:cs typeface="Calibri" panose="020F0502020204030204" pitchFamily="34" charset="0"/>
              </a:rPr>
              <a:t>ONLY</a:t>
            </a:r>
            <a:r>
              <a:rPr lang="en-US" sz="3200" dirty="0">
                <a:latin typeface="Calibri" panose="020F0502020204030204" pitchFamily="34" charset="0"/>
                <a:cs typeface="Calibri" panose="020F0502020204030204" pitchFamily="34" charset="0"/>
              </a:rPr>
              <a:t> providers who have been designated Network of Distinction or Centers of Excellence providers. </a:t>
            </a:r>
            <a:r>
              <a:rPr lang="en-US" sz="3200" dirty="0">
                <a:latin typeface="Calibri" panose="020F0502020204030204" pitchFamily="34" charset="0"/>
                <a:ea typeface="Calibri" panose="020F0502020204030204" pitchFamily="34" charset="0"/>
                <a:cs typeface="Calibri" panose="020F0502020204030204" pitchFamily="34" charset="0"/>
              </a:rPr>
              <a:t>Members can use this tool to locate a provider for a specific procedure, or they can call Health Navigator and speak with a PHN (Personal Health Navigator) and we can perform the search for them using the tool </a:t>
            </a:r>
          </a:p>
          <a:p>
            <a:pPr marL="428626" indent="-428626" algn="l" fontAlgn="base">
              <a:lnSpc>
                <a:spcPct val="107000"/>
              </a:lnSpc>
              <a:spcBef>
                <a:spcPct val="0"/>
              </a:spcBef>
              <a:spcAft>
                <a:spcPts val="1200"/>
              </a:spcAft>
              <a:buClr>
                <a:srgbClr val="0070C0"/>
              </a:buClr>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Calibri" panose="020F0502020204030204" pitchFamily="34" charset="0"/>
              </a:rPr>
              <a:t>Important to note: </a:t>
            </a:r>
          </a:p>
          <a:p>
            <a:pPr marL="1485900" lvl="1" indent="-571500" algn="l" fontAlgn="base">
              <a:spcBef>
                <a:spcPct val="0"/>
              </a:spcBef>
              <a:spcAft>
                <a:spcPct val="0"/>
              </a:spcAft>
              <a:buClr>
                <a:srgbClr val="FFC000"/>
              </a:buClr>
              <a:buFont typeface="Arial" panose="020B0604020202020204" pitchFamily="34" charset="0"/>
              <a:buChar char="•"/>
            </a:pPr>
            <a:r>
              <a:rPr lang="en-US" sz="3200" b="1" dirty="0">
                <a:solidFill>
                  <a:srgbClr val="0070C0"/>
                </a:solidFill>
                <a:latin typeface="Calibri" panose="020F0502020204030204" pitchFamily="34" charset="0"/>
                <a:cs typeface="Calibri" panose="020F0502020204030204" pitchFamily="34" charset="0"/>
              </a:rPr>
              <a:t>It is critical that the member contacts HN, even if they locate a provider on their own</a:t>
            </a:r>
          </a:p>
          <a:p>
            <a:pPr marL="1485900" lvl="1" indent="-571500" algn="l" fontAlgn="base">
              <a:spcBef>
                <a:spcPct val="0"/>
              </a:spcBef>
              <a:spcAft>
                <a:spcPct val="0"/>
              </a:spcAft>
              <a:buClr>
                <a:srgbClr val="FFC000"/>
              </a:buClr>
              <a:buFont typeface="Arial" panose="020B0604020202020204" pitchFamily="34" charset="0"/>
              <a:buChar char="•"/>
            </a:pPr>
            <a:r>
              <a:rPr lang="en-US" sz="3200" b="1" dirty="0">
                <a:solidFill>
                  <a:srgbClr val="0070C0"/>
                </a:solidFill>
                <a:latin typeface="Calibri" panose="020F0502020204030204" pitchFamily="34" charset="0"/>
                <a:cs typeface="Calibri" panose="020F0502020204030204" pitchFamily="34" charset="0"/>
              </a:rPr>
              <a:t>If they do not contact HN, they will not receive their incentive payment</a:t>
            </a:r>
          </a:p>
          <a:p>
            <a:pPr marL="1485900" lvl="1" indent="-571500" algn="l" fontAlgn="base">
              <a:spcBef>
                <a:spcPct val="0"/>
              </a:spcBef>
              <a:spcAft>
                <a:spcPct val="0"/>
              </a:spcAft>
              <a:buClr>
                <a:srgbClr val="FFC000"/>
              </a:buClr>
              <a:buFont typeface="Arial" panose="020B0604020202020204" pitchFamily="34" charset="0"/>
              <a:buChar char="•"/>
            </a:pPr>
            <a:r>
              <a:rPr lang="en-US" sz="3200" b="1" dirty="0">
                <a:solidFill>
                  <a:srgbClr val="0070C0"/>
                </a:solidFill>
                <a:latin typeface="Calibri" panose="020F0502020204030204" pitchFamily="34" charset="0"/>
                <a:cs typeface="Calibri" panose="020F0502020204030204" pitchFamily="34" charset="0"/>
              </a:rPr>
              <a:t>The list of eligible episodes of care and the corresponding incentive amount can be found on </a:t>
            </a:r>
            <a:r>
              <a:rPr lang="en-US" sz="3200" b="1" dirty="0">
                <a:solidFill>
                  <a:srgbClr val="0070C0"/>
                </a:solidFill>
                <a:latin typeface="Calibri" panose="020F0502020204030204" pitchFamily="34" charset="0"/>
                <a:cs typeface="Calibri" panose="020F0502020204030204" pitchFamily="34" charset="0"/>
                <a:hlinkClick r:id="rId3"/>
              </a:rPr>
              <a:t>CareCompass.ct.gov</a:t>
            </a:r>
            <a:r>
              <a:rPr lang="en-US" sz="3200" b="1" dirty="0">
                <a:solidFill>
                  <a:srgbClr val="0070C0"/>
                </a:solidFill>
                <a:latin typeface="Calibri" panose="020F0502020204030204" pitchFamily="34" charset="0"/>
                <a:cs typeface="Calibri" panose="020F0502020204030204" pitchFamily="34" charset="0"/>
              </a:rPr>
              <a:t> </a:t>
            </a:r>
            <a:endParaRPr lang="en-US" sz="3200" dirty="0">
              <a:solidFill>
                <a:srgbClr val="0070C0"/>
              </a:solidFill>
              <a:latin typeface="Calibri" panose="020F0502020204030204" pitchFamily="34" charset="0"/>
              <a:cs typeface="Calibri" panose="020F0502020204030204" pitchFamily="34" charset="0"/>
            </a:endParaRPr>
          </a:p>
          <a:p>
            <a:pPr marL="428626" indent="-428626" algn="l" fontAlgn="base">
              <a:lnSpc>
                <a:spcPct val="107000"/>
              </a:lnSpc>
              <a:spcBef>
                <a:spcPct val="0"/>
              </a:spcBef>
              <a:spcAft>
                <a:spcPts val="1200"/>
              </a:spcAft>
              <a:buClr>
                <a:srgbClr val="0070C0"/>
              </a:buClr>
              <a:buFont typeface="Arial" panose="020B0604020202020204" pitchFamily="34" charset="0"/>
              <a:buChar char="•"/>
            </a:pPr>
            <a:endParaRPr lang="en-US" sz="2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1343026" lvl="1" indent="-428626" algn="l" fontAlgn="base">
              <a:lnSpc>
                <a:spcPct val="107000"/>
              </a:lnSpc>
              <a:spcBef>
                <a:spcPct val="0"/>
              </a:spcBef>
              <a:spcAft>
                <a:spcPts val="1200"/>
              </a:spcAft>
              <a:buClr>
                <a:srgbClr val="0070C0"/>
              </a:buClr>
              <a:buFont typeface="Arial" panose="020B0604020202020204" pitchFamily="34" charset="0"/>
              <a:buChar char="•"/>
            </a:pPr>
            <a:endParaRPr lang="en-US" sz="2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37346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text&#10;&#10;Description automatically generated">
            <a:extLst>
              <a:ext uri="{FF2B5EF4-FFF2-40B4-BE49-F238E27FC236}">
                <a16:creationId xmlns:a16="http://schemas.microsoft.com/office/drawing/2014/main" id="{6BE7E5DB-3AF7-F841-ADFD-7FD0D2138657}"/>
              </a:ext>
            </a:extLst>
          </p:cNvPr>
          <p:cNvPicPr>
            <a:picLocks noChangeAspect="1"/>
          </p:cNvPicPr>
          <p:nvPr/>
        </p:nvPicPr>
        <p:blipFill>
          <a:blip r:embed="rId2"/>
          <a:stretch>
            <a:fillRect/>
          </a:stretch>
        </p:blipFill>
        <p:spPr>
          <a:xfrm>
            <a:off x="4769958" y="876118"/>
            <a:ext cx="14844084" cy="11123572"/>
          </a:xfrm>
          <a:prstGeom prst="rect">
            <a:avLst/>
          </a:prstGeom>
        </p:spPr>
      </p:pic>
      <p:grpSp>
        <p:nvGrpSpPr>
          <p:cNvPr id="6" name="Group 5">
            <a:extLst>
              <a:ext uri="{FF2B5EF4-FFF2-40B4-BE49-F238E27FC236}">
                <a16:creationId xmlns:a16="http://schemas.microsoft.com/office/drawing/2014/main" id="{B9343F09-36BB-9D44-A3A9-D765453F7906}"/>
              </a:ext>
            </a:extLst>
          </p:cNvPr>
          <p:cNvGrpSpPr/>
          <p:nvPr/>
        </p:nvGrpSpPr>
        <p:grpSpPr>
          <a:xfrm>
            <a:off x="1551156" y="531804"/>
            <a:ext cx="5218208" cy="5218208"/>
            <a:chOff x="842308" y="1425388"/>
            <a:chExt cx="1828800" cy="1828800"/>
          </a:xfrm>
        </p:grpSpPr>
        <p:sp>
          <p:nvSpPr>
            <p:cNvPr id="7" name="Oval 6">
              <a:extLst>
                <a:ext uri="{FF2B5EF4-FFF2-40B4-BE49-F238E27FC236}">
                  <a16:creationId xmlns:a16="http://schemas.microsoft.com/office/drawing/2014/main" id="{315A1724-50E5-7541-A9EC-EEDC9433A19A}"/>
                </a:ext>
              </a:extLst>
            </p:cNvPr>
            <p:cNvSpPr/>
            <p:nvPr/>
          </p:nvSpPr>
          <p:spPr>
            <a:xfrm>
              <a:off x="842308" y="1425388"/>
              <a:ext cx="1828800" cy="1828800"/>
            </a:xfrm>
            <a:prstGeom prst="ellipse">
              <a:avLst/>
            </a:prstGeom>
            <a:solidFill>
              <a:srgbClr val="009EE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endParaRPr lang="en-US" sz="3600" kern="1200" dirty="0">
                <a:solidFill>
                  <a:prstClr val="white"/>
                </a:solidFill>
                <a:latin typeface="Calibri" panose="020F0502020204030204"/>
              </a:endParaRPr>
            </a:p>
          </p:txBody>
        </p:sp>
        <p:sp>
          <p:nvSpPr>
            <p:cNvPr id="8" name="Oval 7">
              <a:extLst>
                <a:ext uri="{FF2B5EF4-FFF2-40B4-BE49-F238E27FC236}">
                  <a16:creationId xmlns:a16="http://schemas.microsoft.com/office/drawing/2014/main" id="{A0F4DACC-CC4A-BF42-B0A4-0E7E38E8EE4C}"/>
                </a:ext>
              </a:extLst>
            </p:cNvPr>
            <p:cNvSpPr>
              <a:spLocks noChangeAspect="1"/>
            </p:cNvSpPr>
            <p:nvPr/>
          </p:nvSpPr>
          <p:spPr>
            <a:xfrm>
              <a:off x="967306" y="1550386"/>
              <a:ext cx="1578805" cy="1578805"/>
            </a:xfrm>
            <a:prstGeom prst="ellipse">
              <a:avLst/>
            </a:prstGeom>
            <a:solidFill>
              <a:srgbClr val="009EE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endParaRPr lang="en-US" sz="3600" kern="1200" dirty="0">
                <a:solidFill>
                  <a:prstClr val="white"/>
                </a:solidFill>
                <a:latin typeface="Calibri" panose="020F0502020204030204"/>
              </a:endParaRPr>
            </a:p>
          </p:txBody>
        </p:sp>
        <p:sp>
          <p:nvSpPr>
            <p:cNvPr id="9" name="Oval 8">
              <a:extLst>
                <a:ext uri="{FF2B5EF4-FFF2-40B4-BE49-F238E27FC236}">
                  <a16:creationId xmlns:a16="http://schemas.microsoft.com/office/drawing/2014/main" id="{49F37163-805B-F642-B3A9-4926F1E1E97E}"/>
                </a:ext>
              </a:extLst>
            </p:cNvPr>
            <p:cNvSpPr/>
            <p:nvPr/>
          </p:nvSpPr>
          <p:spPr>
            <a:xfrm>
              <a:off x="1111249" y="1694329"/>
              <a:ext cx="1290918" cy="1290918"/>
            </a:xfrm>
            <a:prstGeom prst="ellipse">
              <a:avLst/>
            </a:prstGeom>
            <a:solidFill>
              <a:srgbClr val="009EE2"/>
            </a:solidFill>
            <a:ln w="25400">
              <a:solidFill>
                <a:srgbClr val="E88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endParaRPr lang="en-US" sz="3600" kern="1200" dirty="0">
                <a:solidFill>
                  <a:prstClr val="white"/>
                </a:solidFill>
                <a:latin typeface="Calibri" panose="020F0502020204030204"/>
              </a:endParaRPr>
            </a:p>
          </p:txBody>
        </p:sp>
      </p:grpSp>
      <p:sp>
        <p:nvSpPr>
          <p:cNvPr id="5" name="Google Shape;547;p3">
            <a:extLst>
              <a:ext uri="{FF2B5EF4-FFF2-40B4-BE49-F238E27FC236}">
                <a16:creationId xmlns:a16="http://schemas.microsoft.com/office/drawing/2014/main" id="{163E5E31-5BA4-BF4A-BB0C-503A29FB764A}"/>
              </a:ext>
            </a:extLst>
          </p:cNvPr>
          <p:cNvSpPr txBox="1">
            <a:spLocks/>
          </p:cNvSpPr>
          <p:nvPr/>
        </p:nvSpPr>
        <p:spPr>
          <a:xfrm>
            <a:off x="1234180" y="2256481"/>
            <a:ext cx="5852160" cy="1768854"/>
          </a:xfrm>
          <a:prstGeom prst="rect">
            <a:avLst/>
          </a:prstGeom>
          <a:noFill/>
          <a:ln>
            <a:noFill/>
          </a:ln>
        </p:spPr>
        <p:txBody>
          <a:bodyPr spcFirstLastPara="1" wrap="square" lIns="0" tIns="91400" rIns="0" bIns="914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3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25400" algn="ctr" defTabSz="1828800" hangingPunct="1">
              <a:lnSpc>
                <a:spcPts val="6680"/>
              </a:lnSpc>
              <a:spcBef>
                <a:spcPts val="200"/>
              </a:spcBef>
              <a:buClrTx/>
              <a:buSzTx/>
              <a:defRPr/>
            </a:pPr>
            <a:r>
              <a:rPr lang="en-US" sz="5800" b="1" spc="20" dirty="0">
                <a:solidFill>
                  <a:prstClr val="white"/>
                </a:solidFill>
                <a:latin typeface="Calibri" panose="020F0502020204030204" pitchFamily="34" charset="0"/>
                <a:ea typeface="+mj-ea"/>
                <a:cs typeface="Calibri" panose="020F0502020204030204" pitchFamily="34" charset="0"/>
              </a:rPr>
              <a:t>Health</a:t>
            </a:r>
            <a:br>
              <a:rPr lang="en-US" sz="5800" b="1" spc="20" dirty="0">
                <a:solidFill>
                  <a:prstClr val="white"/>
                </a:solidFill>
                <a:latin typeface="Calibri" panose="020F0502020204030204" pitchFamily="34" charset="0"/>
                <a:ea typeface="+mj-ea"/>
                <a:cs typeface="Calibri" panose="020F0502020204030204" pitchFamily="34" charset="0"/>
              </a:rPr>
            </a:br>
            <a:r>
              <a:rPr lang="en-US" sz="5800" b="1" spc="20" dirty="0">
                <a:solidFill>
                  <a:prstClr val="white"/>
                </a:solidFill>
                <a:latin typeface="Calibri" panose="020F0502020204030204" pitchFamily="34" charset="0"/>
                <a:ea typeface="+mj-ea"/>
                <a:cs typeface="Calibri" panose="020F0502020204030204" pitchFamily="34" charset="0"/>
              </a:rPr>
              <a:t>Navigator</a:t>
            </a:r>
          </a:p>
        </p:txBody>
      </p:sp>
      <p:pic>
        <p:nvPicPr>
          <p:cNvPr id="10" name="Picture 9">
            <a:extLst>
              <a:ext uri="{FF2B5EF4-FFF2-40B4-BE49-F238E27FC236}">
                <a16:creationId xmlns:a16="http://schemas.microsoft.com/office/drawing/2014/main" id="{D6E93DDC-DB51-7849-8855-CC344E391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0581" y="11903528"/>
            <a:ext cx="10204214" cy="1371600"/>
          </a:xfrm>
          <a:prstGeom prst="rect">
            <a:avLst/>
          </a:prstGeom>
        </p:spPr>
      </p:pic>
      <p:pic>
        <p:nvPicPr>
          <p:cNvPr id="11" name="Picture 10">
            <a:extLst>
              <a:ext uri="{FF2B5EF4-FFF2-40B4-BE49-F238E27FC236}">
                <a16:creationId xmlns:a16="http://schemas.microsoft.com/office/drawing/2014/main" id="{E273B4AB-55BB-C944-8576-9E88EC72E1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00738" y="12721329"/>
            <a:ext cx="5235804" cy="826706"/>
          </a:xfrm>
          <a:prstGeom prst="rect">
            <a:avLst/>
          </a:prstGeom>
        </p:spPr>
      </p:pic>
      <p:sp>
        <p:nvSpPr>
          <p:cNvPr id="12" name="Slide Number Placeholder 4">
            <a:extLst>
              <a:ext uri="{FF2B5EF4-FFF2-40B4-BE49-F238E27FC236}">
                <a16:creationId xmlns:a16="http://schemas.microsoft.com/office/drawing/2014/main" id="{1E0CFC8B-38DA-7143-B1FE-1F7AF08C7C5A}"/>
              </a:ext>
            </a:extLst>
          </p:cNvPr>
          <p:cNvSpPr txBox="1">
            <a:spLocks/>
          </p:cNvSpPr>
          <p:nvPr/>
        </p:nvSpPr>
        <p:spPr>
          <a:xfrm>
            <a:off x="23622000" y="12946211"/>
            <a:ext cx="762000" cy="730250"/>
          </a:xfrm>
          <a:prstGeom prst="rect">
            <a:avLst/>
          </a:prstGeom>
        </p:spPr>
        <p:txBody>
          <a:bodyPr vert="horz" lIns="182880" tIns="91440" rIns="182880" bIns="9144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9CC52BD-9D03-40D0-9638-6AC8C920054E}" type="slidenum">
              <a:rPr lang="en-US" sz="1800">
                <a:solidFill>
                  <a:schemeClr val="tx1"/>
                </a:solidFill>
                <a:latin typeface="Arial" panose="020B0604020202020204" pitchFamily="34" charset="0"/>
                <a:cs typeface="Arial" panose="020B0604020202020204" pitchFamily="34" charset="0"/>
              </a:rPr>
              <a:t>24</a:t>
            </a:fld>
            <a:endParaRPr 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7972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Graphical user interface, text, application&#10;&#10;Description automatically generated">
            <a:extLst>
              <a:ext uri="{FF2B5EF4-FFF2-40B4-BE49-F238E27FC236}">
                <a16:creationId xmlns:a16="http://schemas.microsoft.com/office/drawing/2014/main" id="{9952C3D1-7770-A040-96B4-A61555F2ACE5}"/>
              </a:ext>
            </a:extLst>
          </p:cNvPr>
          <p:cNvPicPr>
            <a:picLocks noChangeAspect="1"/>
          </p:cNvPicPr>
          <p:nvPr/>
        </p:nvPicPr>
        <p:blipFill>
          <a:blip r:embed="rId2"/>
          <a:stretch>
            <a:fillRect/>
          </a:stretch>
        </p:blipFill>
        <p:spPr>
          <a:xfrm>
            <a:off x="4766004" y="876118"/>
            <a:ext cx="14844084" cy="11123572"/>
          </a:xfrm>
          <a:prstGeom prst="rect">
            <a:avLst/>
          </a:prstGeom>
        </p:spPr>
      </p:pic>
      <p:grpSp>
        <p:nvGrpSpPr>
          <p:cNvPr id="11" name="Group 10">
            <a:extLst>
              <a:ext uri="{FF2B5EF4-FFF2-40B4-BE49-F238E27FC236}">
                <a16:creationId xmlns:a16="http://schemas.microsoft.com/office/drawing/2014/main" id="{9D3A993F-753E-CE45-A48D-5A2BBABA237F}"/>
              </a:ext>
            </a:extLst>
          </p:cNvPr>
          <p:cNvGrpSpPr/>
          <p:nvPr/>
        </p:nvGrpSpPr>
        <p:grpSpPr>
          <a:xfrm>
            <a:off x="17090381" y="2256481"/>
            <a:ext cx="3395134" cy="3395134"/>
            <a:chOff x="842308" y="1425388"/>
            <a:chExt cx="1828800" cy="1828800"/>
          </a:xfrm>
        </p:grpSpPr>
        <p:sp>
          <p:nvSpPr>
            <p:cNvPr id="12" name="Oval 11">
              <a:extLst>
                <a:ext uri="{FF2B5EF4-FFF2-40B4-BE49-F238E27FC236}">
                  <a16:creationId xmlns:a16="http://schemas.microsoft.com/office/drawing/2014/main" id="{2E73ED5D-EB74-A341-A7E6-7AA756271F52}"/>
                </a:ext>
              </a:extLst>
            </p:cNvPr>
            <p:cNvSpPr/>
            <p:nvPr/>
          </p:nvSpPr>
          <p:spPr>
            <a:xfrm>
              <a:off x="842308" y="1425388"/>
              <a:ext cx="1828800" cy="1828800"/>
            </a:xfrm>
            <a:prstGeom prst="ellipse">
              <a:avLst/>
            </a:prstGeom>
            <a:solidFill>
              <a:srgbClr val="009EE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endParaRPr lang="en-US" sz="3600" kern="1200" dirty="0">
                <a:solidFill>
                  <a:prstClr val="white"/>
                </a:solidFill>
                <a:latin typeface="Calibri" panose="020F0502020204030204"/>
              </a:endParaRPr>
            </a:p>
          </p:txBody>
        </p:sp>
        <p:sp>
          <p:nvSpPr>
            <p:cNvPr id="13" name="Oval 12">
              <a:extLst>
                <a:ext uri="{FF2B5EF4-FFF2-40B4-BE49-F238E27FC236}">
                  <a16:creationId xmlns:a16="http://schemas.microsoft.com/office/drawing/2014/main" id="{683DE803-3307-E04F-A219-5D2FE5DB2DE8}"/>
                </a:ext>
              </a:extLst>
            </p:cNvPr>
            <p:cNvSpPr>
              <a:spLocks noChangeAspect="1"/>
            </p:cNvSpPr>
            <p:nvPr/>
          </p:nvSpPr>
          <p:spPr>
            <a:xfrm>
              <a:off x="967306" y="1550386"/>
              <a:ext cx="1578805" cy="1578805"/>
            </a:xfrm>
            <a:prstGeom prst="ellipse">
              <a:avLst/>
            </a:prstGeom>
            <a:solidFill>
              <a:srgbClr val="009EE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endParaRPr lang="en-US" sz="3600" kern="1200" dirty="0">
                <a:solidFill>
                  <a:prstClr val="white"/>
                </a:solidFill>
                <a:latin typeface="Calibri" panose="020F0502020204030204"/>
              </a:endParaRPr>
            </a:p>
          </p:txBody>
        </p:sp>
        <p:sp>
          <p:nvSpPr>
            <p:cNvPr id="14" name="Oval 13">
              <a:extLst>
                <a:ext uri="{FF2B5EF4-FFF2-40B4-BE49-F238E27FC236}">
                  <a16:creationId xmlns:a16="http://schemas.microsoft.com/office/drawing/2014/main" id="{2456A8D8-B821-DF48-8075-9DD9867CF3E7}"/>
                </a:ext>
              </a:extLst>
            </p:cNvPr>
            <p:cNvSpPr/>
            <p:nvPr/>
          </p:nvSpPr>
          <p:spPr>
            <a:xfrm>
              <a:off x="1111249" y="1694329"/>
              <a:ext cx="1290918" cy="1290918"/>
            </a:xfrm>
            <a:prstGeom prst="ellipse">
              <a:avLst/>
            </a:prstGeom>
            <a:solidFill>
              <a:srgbClr val="E8802B"/>
            </a:solidFill>
            <a:ln w="25400">
              <a:solidFill>
                <a:srgbClr val="009E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endParaRPr lang="en-US" sz="3600" kern="1200" dirty="0">
                <a:solidFill>
                  <a:prstClr val="white"/>
                </a:solidFill>
                <a:latin typeface="Calibri" panose="020F0502020204030204"/>
              </a:endParaRPr>
            </a:p>
          </p:txBody>
        </p:sp>
      </p:grpSp>
      <p:sp>
        <p:nvSpPr>
          <p:cNvPr id="15" name="Google Shape;547;p3">
            <a:extLst>
              <a:ext uri="{FF2B5EF4-FFF2-40B4-BE49-F238E27FC236}">
                <a16:creationId xmlns:a16="http://schemas.microsoft.com/office/drawing/2014/main" id="{21459606-B870-3741-A46C-3DC63D62008B}"/>
              </a:ext>
            </a:extLst>
          </p:cNvPr>
          <p:cNvSpPr txBox="1">
            <a:spLocks/>
          </p:cNvSpPr>
          <p:nvPr/>
        </p:nvSpPr>
        <p:spPr>
          <a:xfrm>
            <a:off x="15861868" y="3515111"/>
            <a:ext cx="5852160" cy="1038402"/>
          </a:xfrm>
          <a:prstGeom prst="rect">
            <a:avLst/>
          </a:prstGeom>
          <a:noFill/>
          <a:ln>
            <a:noFill/>
          </a:ln>
        </p:spPr>
        <p:txBody>
          <a:bodyPr spcFirstLastPara="1" wrap="square" lIns="0" tIns="91400" rIns="0" bIns="914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3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25400" algn="ctr" defTabSz="1828800" hangingPunct="1">
              <a:lnSpc>
                <a:spcPts val="3880"/>
              </a:lnSpc>
              <a:spcBef>
                <a:spcPts val="200"/>
              </a:spcBef>
              <a:buClrTx/>
              <a:buSzTx/>
              <a:defRPr/>
            </a:pPr>
            <a:r>
              <a:rPr lang="en-US" spc="20" dirty="0">
                <a:solidFill>
                  <a:prstClr val="white"/>
                </a:solidFill>
                <a:latin typeface="Calibri" panose="020F0502020204030204" pitchFamily="34" charset="0"/>
                <a:ea typeface="+mj-ea"/>
                <a:cs typeface="Calibri" panose="020F0502020204030204" pitchFamily="34" charset="0"/>
              </a:rPr>
              <a:t>Search </a:t>
            </a:r>
            <a:br>
              <a:rPr lang="en-US" spc="20" dirty="0">
                <a:solidFill>
                  <a:prstClr val="white"/>
                </a:solidFill>
                <a:latin typeface="Calibri" panose="020F0502020204030204" pitchFamily="34" charset="0"/>
                <a:ea typeface="+mj-ea"/>
                <a:cs typeface="Calibri" panose="020F0502020204030204" pitchFamily="34" charset="0"/>
              </a:rPr>
            </a:br>
            <a:r>
              <a:rPr lang="en-US" spc="20" dirty="0">
                <a:solidFill>
                  <a:prstClr val="white"/>
                </a:solidFill>
                <a:latin typeface="Calibri" panose="020F0502020204030204" pitchFamily="34" charset="0"/>
                <a:ea typeface="+mj-ea"/>
                <a:cs typeface="Calibri" panose="020F0502020204030204" pitchFamily="34" charset="0"/>
              </a:rPr>
              <a:t>Type</a:t>
            </a:r>
          </a:p>
        </p:txBody>
      </p:sp>
      <p:grpSp>
        <p:nvGrpSpPr>
          <p:cNvPr id="16" name="Group 15">
            <a:extLst>
              <a:ext uri="{FF2B5EF4-FFF2-40B4-BE49-F238E27FC236}">
                <a16:creationId xmlns:a16="http://schemas.microsoft.com/office/drawing/2014/main" id="{256967C0-4922-6444-B29D-B89089F8BF6A}"/>
              </a:ext>
            </a:extLst>
          </p:cNvPr>
          <p:cNvGrpSpPr/>
          <p:nvPr/>
        </p:nvGrpSpPr>
        <p:grpSpPr>
          <a:xfrm>
            <a:off x="1551156" y="531804"/>
            <a:ext cx="5218208" cy="5218208"/>
            <a:chOff x="842308" y="1425388"/>
            <a:chExt cx="1828800" cy="1828800"/>
          </a:xfrm>
        </p:grpSpPr>
        <p:sp>
          <p:nvSpPr>
            <p:cNvPr id="18" name="Oval 17">
              <a:extLst>
                <a:ext uri="{FF2B5EF4-FFF2-40B4-BE49-F238E27FC236}">
                  <a16:creationId xmlns:a16="http://schemas.microsoft.com/office/drawing/2014/main" id="{EAF93EC0-55E0-1649-A893-8D90701376FE}"/>
                </a:ext>
              </a:extLst>
            </p:cNvPr>
            <p:cNvSpPr/>
            <p:nvPr/>
          </p:nvSpPr>
          <p:spPr>
            <a:xfrm>
              <a:off x="842308" y="1425388"/>
              <a:ext cx="1828800" cy="1828800"/>
            </a:xfrm>
            <a:prstGeom prst="ellipse">
              <a:avLst/>
            </a:prstGeom>
            <a:solidFill>
              <a:srgbClr val="009EE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endParaRPr lang="en-US" sz="3600" kern="1200" dirty="0">
                <a:solidFill>
                  <a:prstClr val="white"/>
                </a:solidFill>
                <a:latin typeface="Calibri" panose="020F0502020204030204"/>
              </a:endParaRPr>
            </a:p>
          </p:txBody>
        </p:sp>
        <p:sp>
          <p:nvSpPr>
            <p:cNvPr id="19" name="Oval 18">
              <a:extLst>
                <a:ext uri="{FF2B5EF4-FFF2-40B4-BE49-F238E27FC236}">
                  <a16:creationId xmlns:a16="http://schemas.microsoft.com/office/drawing/2014/main" id="{E757D067-494A-1740-8EF5-72ED5CFC0D02}"/>
                </a:ext>
              </a:extLst>
            </p:cNvPr>
            <p:cNvSpPr>
              <a:spLocks noChangeAspect="1"/>
            </p:cNvSpPr>
            <p:nvPr/>
          </p:nvSpPr>
          <p:spPr>
            <a:xfrm>
              <a:off x="967306" y="1550386"/>
              <a:ext cx="1578805" cy="1578805"/>
            </a:xfrm>
            <a:prstGeom prst="ellipse">
              <a:avLst/>
            </a:prstGeom>
            <a:solidFill>
              <a:srgbClr val="009EE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endParaRPr lang="en-US" sz="3600" kern="1200" dirty="0">
                <a:solidFill>
                  <a:prstClr val="white"/>
                </a:solidFill>
                <a:latin typeface="Calibri" panose="020F0502020204030204"/>
              </a:endParaRPr>
            </a:p>
          </p:txBody>
        </p:sp>
        <p:sp>
          <p:nvSpPr>
            <p:cNvPr id="20" name="Oval 19">
              <a:extLst>
                <a:ext uri="{FF2B5EF4-FFF2-40B4-BE49-F238E27FC236}">
                  <a16:creationId xmlns:a16="http://schemas.microsoft.com/office/drawing/2014/main" id="{88D3787A-9B76-B24D-A7B6-0A5448A83F7B}"/>
                </a:ext>
              </a:extLst>
            </p:cNvPr>
            <p:cNvSpPr/>
            <p:nvPr/>
          </p:nvSpPr>
          <p:spPr>
            <a:xfrm>
              <a:off x="1111249" y="1694329"/>
              <a:ext cx="1290918" cy="1290918"/>
            </a:xfrm>
            <a:prstGeom prst="ellipse">
              <a:avLst/>
            </a:prstGeom>
            <a:solidFill>
              <a:srgbClr val="009EE2"/>
            </a:solidFill>
            <a:ln w="25400">
              <a:solidFill>
                <a:srgbClr val="E88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endParaRPr lang="en-US" sz="3600" kern="1200" dirty="0">
                <a:solidFill>
                  <a:prstClr val="white"/>
                </a:solidFill>
                <a:latin typeface="Calibri" panose="020F0502020204030204"/>
              </a:endParaRPr>
            </a:p>
          </p:txBody>
        </p:sp>
      </p:grpSp>
      <p:sp>
        <p:nvSpPr>
          <p:cNvPr id="21" name="Google Shape;547;p3">
            <a:extLst>
              <a:ext uri="{FF2B5EF4-FFF2-40B4-BE49-F238E27FC236}">
                <a16:creationId xmlns:a16="http://schemas.microsoft.com/office/drawing/2014/main" id="{83114262-0580-4341-ACD9-C94D9BDB93D0}"/>
              </a:ext>
            </a:extLst>
          </p:cNvPr>
          <p:cNvSpPr txBox="1">
            <a:spLocks/>
          </p:cNvSpPr>
          <p:nvPr/>
        </p:nvSpPr>
        <p:spPr>
          <a:xfrm>
            <a:off x="1234180" y="2256481"/>
            <a:ext cx="5852160" cy="1768854"/>
          </a:xfrm>
          <a:prstGeom prst="rect">
            <a:avLst/>
          </a:prstGeom>
          <a:noFill/>
          <a:ln>
            <a:noFill/>
          </a:ln>
        </p:spPr>
        <p:txBody>
          <a:bodyPr spcFirstLastPara="1" wrap="square" lIns="0" tIns="91400" rIns="0" bIns="914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3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25400" algn="ctr" defTabSz="1828800" hangingPunct="1">
              <a:lnSpc>
                <a:spcPts val="6680"/>
              </a:lnSpc>
              <a:spcBef>
                <a:spcPts val="200"/>
              </a:spcBef>
              <a:buClrTx/>
              <a:buSzTx/>
              <a:defRPr/>
            </a:pPr>
            <a:r>
              <a:rPr lang="en-US" sz="5800" b="1" spc="20" dirty="0">
                <a:solidFill>
                  <a:prstClr val="white"/>
                </a:solidFill>
                <a:latin typeface="Calibri" panose="020F0502020204030204" pitchFamily="34" charset="0"/>
                <a:ea typeface="+mj-ea"/>
                <a:cs typeface="Calibri" panose="020F0502020204030204" pitchFamily="34" charset="0"/>
              </a:rPr>
              <a:t>Health</a:t>
            </a:r>
            <a:br>
              <a:rPr lang="en-US" sz="5800" b="1" spc="20" dirty="0">
                <a:solidFill>
                  <a:prstClr val="white"/>
                </a:solidFill>
                <a:latin typeface="Calibri" panose="020F0502020204030204" pitchFamily="34" charset="0"/>
                <a:ea typeface="+mj-ea"/>
                <a:cs typeface="Calibri" panose="020F0502020204030204" pitchFamily="34" charset="0"/>
              </a:rPr>
            </a:br>
            <a:r>
              <a:rPr lang="en-US" sz="5800" b="1" spc="20" dirty="0">
                <a:solidFill>
                  <a:prstClr val="white"/>
                </a:solidFill>
                <a:latin typeface="Calibri" panose="020F0502020204030204" pitchFamily="34" charset="0"/>
                <a:ea typeface="+mj-ea"/>
                <a:cs typeface="Calibri" panose="020F0502020204030204" pitchFamily="34" charset="0"/>
              </a:rPr>
              <a:t>Navigator</a:t>
            </a:r>
          </a:p>
        </p:txBody>
      </p:sp>
      <p:pic>
        <p:nvPicPr>
          <p:cNvPr id="22" name="Picture 21">
            <a:extLst>
              <a:ext uri="{FF2B5EF4-FFF2-40B4-BE49-F238E27FC236}">
                <a16:creationId xmlns:a16="http://schemas.microsoft.com/office/drawing/2014/main" id="{BCEE0E0E-3D67-6D41-A72E-C5E0B55DD7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0581" y="11903528"/>
            <a:ext cx="10204214" cy="1371600"/>
          </a:xfrm>
          <a:prstGeom prst="rect">
            <a:avLst/>
          </a:prstGeom>
        </p:spPr>
      </p:pic>
      <p:pic>
        <p:nvPicPr>
          <p:cNvPr id="23" name="Picture 22">
            <a:extLst>
              <a:ext uri="{FF2B5EF4-FFF2-40B4-BE49-F238E27FC236}">
                <a16:creationId xmlns:a16="http://schemas.microsoft.com/office/drawing/2014/main" id="{9E96CE0A-5812-6542-ACC8-1D7F234C3D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00738" y="12721329"/>
            <a:ext cx="5235804" cy="826706"/>
          </a:xfrm>
          <a:prstGeom prst="rect">
            <a:avLst/>
          </a:prstGeom>
        </p:spPr>
      </p:pic>
      <p:sp>
        <p:nvSpPr>
          <p:cNvPr id="24" name="Slide Number Placeholder 4">
            <a:extLst>
              <a:ext uri="{FF2B5EF4-FFF2-40B4-BE49-F238E27FC236}">
                <a16:creationId xmlns:a16="http://schemas.microsoft.com/office/drawing/2014/main" id="{92F30399-3D92-4447-B4A7-6D5D48DEA930}"/>
              </a:ext>
            </a:extLst>
          </p:cNvPr>
          <p:cNvSpPr txBox="1">
            <a:spLocks/>
          </p:cNvSpPr>
          <p:nvPr/>
        </p:nvSpPr>
        <p:spPr>
          <a:xfrm>
            <a:off x="23622000" y="12946211"/>
            <a:ext cx="762000" cy="730250"/>
          </a:xfrm>
          <a:prstGeom prst="rect">
            <a:avLst/>
          </a:prstGeom>
        </p:spPr>
        <p:txBody>
          <a:bodyPr vert="horz" lIns="182880" tIns="91440" rIns="182880" bIns="9144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9CC52BD-9D03-40D0-9638-6AC8C920054E}" type="slidenum">
              <a:rPr lang="en-US" sz="1800">
                <a:solidFill>
                  <a:schemeClr val="tx1"/>
                </a:solidFill>
                <a:latin typeface="Arial" panose="020B0604020202020204" pitchFamily="34" charset="0"/>
                <a:cs typeface="Arial" panose="020B0604020202020204" pitchFamily="34" charset="0"/>
              </a:rPr>
              <a:t>25</a:t>
            </a:fld>
            <a:endParaRPr lang="en-US" sz="18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8D3CDC0-F6F4-5347-A6D6-7996C5C7C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6086" y="5393352"/>
            <a:ext cx="3524580" cy="646652"/>
          </a:xfrm>
          <a:prstGeom prst="rect">
            <a:avLst/>
          </a:prstGeom>
        </p:spPr>
      </p:pic>
      <p:sp>
        <p:nvSpPr>
          <p:cNvPr id="4" name="TextBox 3">
            <a:extLst>
              <a:ext uri="{FF2B5EF4-FFF2-40B4-BE49-F238E27FC236}">
                <a16:creationId xmlns:a16="http://schemas.microsoft.com/office/drawing/2014/main" id="{8881322D-7949-2E4D-A420-6F8E20C8AA5E}"/>
              </a:ext>
            </a:extLst>
          </p:cNvPr>
          <p:cNvSpPr txBox="1"/>
          <p:nvPr/>
        </p:nvSpPr>
        <p:spPr>
          <a:xfrm>
            <a:off x="9471577" y="5414296"/>
            <a:ext cx="4973597" cy="523220"/>
          </a:xfrm>
          <a:prstGeom prst="rect">
            <a:avLst/>
          </a:prstGeom>
          <a:noFill/>
        </p:spPr>
        <p:txBody>
          <a:bodyPr wrap="square" rtlCol="0">
            <a:spAutoFit/>
          </a:bodyPr>
          <a:lstStyle/>
          <a:p>
            <a:r>
              <a:rPr lang="en-US" sz="2800" dirty="0">
                <a:solidFill>
                  <a:srgbClr val="00B0F0"/>
                </a:solidFill>
              </a:rPr>
              <a:t>Gallbladder Surgery</a:t>
            </a:r>
          </a:p>
        </p:txBody>
      </p:sp>
    </p:spTree>
    <p:extLst>
      <p:ext uri="{BB962C8B-B14F-4D97-AF65-F5344CB8AC3E}">
        <p14:creationId xmlns:p14="http://schemas.microsoft.com/office/powerpoint/2010/main" val="1078380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662C721-6F38-5443-A80F-B6258CF1E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0581" y="11903528"/>
            <a:ext cx="10204214" cy="1371600"/>
          </a:xfrm>
          <a:prstGeom prst="rect">
            <a:avLst/>
          </a:prstGeom>
        </p:spPr>
      </p:pic>
      <p:pic>
        <p:nvPicPr>
          <p:cNvPr id="18" name="Picture 17">
            <a:extLst>
              <a:ext uri="{FF2B5EF4-FFF2-40B4-BE49-F238E27FC236}">
                <a16:creationId xmlns:a16="http://schemas.microsoft.com/office/drawing/2014/main" id="{2C2072E6-A06F-4742-A13C-5DCFAE8BC0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0738" y="12721329"/>
            <a:ext cx="5235804" cy="826706"/>
          </a:xfrm>
          <a:prstGeom prst="rect">
            <a:avLst/>
          </a:prstGeom>
        </p:spPr>
      </p:pic>
      <p:sp>
        <p:nvSpPr>
          <p:cNvPr id="19" name="Slide Number Placeholder 4">
            <a:extLst>
              <a:ext uri="{FF2B5EF4-FFF2-40B4-BE49-F238E27FC236}">
                <a16:creationId xmlns:a16="http://schemas.microsoft.com/office/drawing/2014/main" id="{D254A821-642A-934D-A030-EE9A1E9AB193}"/>
              </a:ext>
            </a:extLst>
          </p:cNvPr>
          <p:cNvSpPr txBox="1">
            <a:spLocks/>
          </p:cNvSpPr>
          <p:nvPr/>
        </p:nvSpPr>
        <p:spPr>
          <a:xfrm>
            <a:off x="23622000" y="12946211"/>
            <a:ext cx="762000" cy="730250"/>
          </a:xfrm>
          <a:prstGeom prst="rect">
            <a:avLst/>
          </a:prstGeom>
        </p:spPr>
        <p:txBody>
          <a:bodyPr vert="horz" lIns="182880" tIns="91440" rIns="182880" bIns="9144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9CC52BD-9D03-40D0-9638-6AC8C920054E}" type="slidenum">
              <a:rPr lang="en-US" sz="1800">
                <a:solidFill>
                  <a:schemeClr val="tx1"/>
                </a:solidFill>
                <a:latin typeface="Arial" panose="020B0604020202020204" pitchFamily="34" charset="0"/>
                <a:cs typeface="Arial" panose="020B0604020202020204" pitchFamily="34" charset="0"/>
              </a:rPr>
              <a:t>26</a:t>
            </a:fld>
            <a:endParaRPr lang="en-US" sz="18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4C0FCF8-B9F0-A047-8E13-8B98A762C1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399" y="738231"/>
            <a:ext cx="11944610" cy="12239538"/>
          </a:xfrm>
          <a:prstGeom prst="rect">
            <a:avLst/>
          </a:prstGeom>
          <a:ln>
            <a:solidFill>
              <a:schemeClr val="accent1"/>
            </a:solidFill>
          </a:ln>
        </p:spPr>
      </p:pic>
      <p:grpSp>
        <p:nvGrpSpPr>
          <p:cNvPr id="22" name="Group 21">
            <a:extLst>
              <a:ext uri="{FF2B5EF4-FFF2-40B4-BE49-F238E27FC236}">
                <a16:creationId xmlns:a16="http://schemas.microsoft.com/office/drawing/2014/main" id="{DE0AFDBC-5E21-1544-829D-3900ECD6CD8B}"/>
              </a:ext>
            </a:extLst>
          </p:cNvPr>
          <p:cNvGrpSpPr/>
          <p:nvPr/>
        </p:nvGrpSpPr>
        <p:grpSpPr>
          <a:xfrm>
            <a:off x="345190" y="865882"/>
            <a:ext cx="5218208" cy="5218208"/>
            <a:chOff x="842308" y="1425388"/>
            <a:chExt cx="1828800" cy="1828800"/>
          </a:xfrm>
        </p:grpSpPr>
        <p:sp>
          <p:nvSpPr>
            <p:cNvPr id="25" name="Oval 24">
              <a:extLst>
                <a:ext uri="{FF2B5EF4-FFF2-40B4-BE49-F238E27FC236}">
                  <a16:creationId xmlns:a16="http://schemas.microsoft.com/office/drawing/2014/main" id="{73094240-CB08-194C-A553-29A16292FAEB}"/>
                </a:ext>
              </a:extLst>
            </p:cNvPr>
            <p:cNvSpPr/>
            <p:nvPr/>
          </p:nvSpPr>
          <p:spPr>
            <a:xfrm>
              <a:off x="842308" y="1425388"/>
              <a:ext cx="1828800" cy="1828800"/>
            </a:xfrm>
            <a:prstGeom prst="ellipse">
              <a:avLst/>
            </a:prstGeom>
            <a:solidFill>
              <a:srgbClr val="009EE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endParaRPr lang="en-US" sz="3600" kern="1200" dirty="0">
                <a:solidFill>
                  <a:prstClr val="white"/>
                </a:solidFill>
                <a:latin typeface="Calibri" panose="020F0502020204030204"/>
              </a:endParaRPr>
            </a:p>
          </p:txBody>
        </p:sp>
        <p:sp>
          <p:nvSpPr>
            <p:cNvPr id="26" name="Oval 25">
              <a:extLst>
                <a:ext uri="{FF2B5EF4-FFF2-40B4-BE49-F238E27FC236}">
                  <a16:creationId xmlns:a16="http://schemas.microsoft.com/office/drawing/2014/main" id="{BA5F7C99-3C9D-D941-A670-C626934BD6EF}"/>
                </a:ext>
              </a:extLst>
            </p:cNvPr>
            <p:cNvSpPr>
              <a:spLocks noChangeAspect="1"/>
            </p:cNvSpPr>
            <p:nvPr/>
          </p:nvSpPr>
          <p:spPr>
            <a:xfrm>
              <a:off x="967306" y="1550386"/>
              <a:ext cx="1578805" cy="1578805"/>
            </a:xfrm>
            <a:prstGeom prst="ellipse">
              <a:avLst/>
            </a:prstGeom>
            <a:solidFill>
              <a:srgbClr val="009EE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endParaRPr lang="en-US" sz="3600" kern="1200" dirty="0">
                <a:solidFill>
                  <a:prstClr val="white"/>
                </a:solidFill>
                <a:latin typeface="Calibri" panose="020F0502020204030204"/>
              </a:endParaRPr>
            </a:p>
          </p:txBody>
        </p:sp>
        <p:sp>
          <p:nvSpPr>
            <p:cNvPr id="27" name="Oval 26">
              <a:extLst>
                <a:ext uri="{FF2B5EF4-FFF2-40B4-BE49-F238E27FC236}">
                  <a16:creationId xmlns:a16="http://schemas.microsoft.com/office/drawing/2014/main" id="{7C59C320-6134-0C41-856F-2B705C3AF5C7}"/>
                </a:ext>
              </a:extLst>
            </p:cNvPr>
            <p:cNvSpPr/>
            <p:nvPr/>
          </p:nvSpPr>
          <p:spPr>
            <a:xfrm>
              <a:off x="1111249" y="1694329"/>
              <a:ext cx="1290918" cy="1290918"/>
            </a:xfrm>
            <a:prstGeom prst="ellipse">
              <a:avLst/>
            </a:prstGeom>
            <a:solidFill>
              <a:srgbClr val="009EE2"/>
            </a:solidFill>
            <a:ln w="25400">
              <a:solidFill>
                <a:srgbClr val="E88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endParaRPr lang="en-US" sz="3600" kern="1200" dirty="0">
                <a:solidFill>
                  <a:prstClr val="white"/>
                </a:solidFill>
                <a:latin typeface="Calibri" panose="020F0502020204030204"/>
              </a:endParaRPr>
            </a:p>
          </p:txBody>
        </p:sp>
      </p:grpSp>
      <p:sp>
        <p:nvSpPr>
          <p:cNvPr id="28" name="Google Shape;547;p3">
            <a:extLst>
              <a:ext uri="{FF2B5EF4-FFF2-40B4-BE49-F238E27FC236}">
                <a16:creationId xmlns:a16="http://schemas.microsoft.com/office/drawing/2014/main" id="{FB6261C3-A748-2C47-B647-51F23218AD03}"/>
              </a:ext>
            </a:extLst>
          </p:cNvPr>
          <p:cNvSpPr txBox="1">
            <a:spLocks/>
          </p:cNvSpPr>
          <p:nvPr/>
        </p:nvSpPr>
        <p:spPr>
          <a:xfrm>
            <a:off x="28214" y="2590559"/>
            <a:ext cx="5852160" cy="1768854"/>
          </a:xfrm>
          <a:prstGeom prst="rect">
            <a:avLst/>
          </a:prstGeom>
          <a:noFill/>
          <a:ln>
            <a:noFill/>
          </a:ln>
        </p:spPr>
        <p:txBody>
          <a:bodyPr spcFirstLastPara="1" wrap="square" lIns="0" tIns="91400" rIns="0" bIns="914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3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25400" algn="ctr" defTabSz="1828800" hangingPunct="1">
              <a:lnSpc>
                <a:spcPts val="6680"/>
              </a:lnSpc>
              <a:spcBef>
                <a:spcPts val="200"/>
              </a:spcBef>
              <a:buClrTx/>
              <a:buSzTx/>
              <a:defRPr/>
            </a:pPr>
            <a:r>
              <a:rPr lang="en-US" sz="5800" b="1" spc="20" dirty="0">
                <a:solidFill>
                  <a:prstClr val="white"/>
                </a:solidFill>
                <a:latin typeface="Calibri" panose="020F0502020204030204" pitchFamily="34" charset="0"/>
                <a:ea typeface="+mj-ea"/>
                <a:cs typeface="Calibri" panose="020F0502020204030204" pitchFamily="34" charset="0"/>
              </a:rPr>
              <a:t>Health</a:t>
            </a:r>
            <a:br>
              <a:rPr lang="en-US" sz="5800" b="1" spc="20" dirty="0">
                <a:solidFill>
                  <a:prstClr val="white"/>
                </a:solidFill>
                <a:latin typeface="Calibri" panose="020F0502020204030204" pitchFamily="34" charset="0"/>
                <a:ea typeface="+mj-ea"/>
                <a:cs typeface="Calibri" panose="020F0502020204030204" pitchFamily="34" charset="0"/>
              </a:rPr>
            </a:br>
            <a:r>
              <a:rPr lang="en-US" sz="5800" b="1" spc="20" dirty="0">
                <a:solidFill>
                  <a:prstClr val="white"/>
                </a:solidFill>
                <a:latin typeface="Calibri" panose="020F0502020204030204" pitchFamily="34" charset="0"/>
                <a:ea typeface="+mj-ea"/>
                <a:cs typeface="Calibri" panose="020F0502020204030204" pitchFamily="34" charset="0"/>
              </a:rPr>
              <a:t>Navigator</a:t>
            </a:r>
          </a:p>
        </p:txBody>
      </p:sp>
    </p:spTree>
    <p:extLst>
      <p:ext uri="{BB962C8B-B14F-4D97-AF65-F5344CB8AC3E}">
        <p14:creationId xmlns:p14="http://schemas.microsoft.com/office/powerpoint/2010/main" val="696686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187EA1-8C79-5B43-BC99-0FCC10D175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443" y="2518715"/>
            <a:ext cx="14449198" cy="9172574"/>
          </a:xfrm>
          <a:prstGeom prst="rect">
            <a:avLst/>
          </a:prstGeom>
          <a:ln>
            <a:solidFill>
              <a:schemeClr val="accent1"/>
            </a:solidFill>
          </a:ln>
        </p:spPr>
      </p:pic>
      <p:grpSp>
        <p:nvGrpSpPr>
          <p:cNvPr id="22" name="Group 21">
            <a:extLst>
              <a:ext uri="{FF2B5EF4-FFF2-40B4-BE49-F238E27FC236}">
                <a16:creationId xmlns:a16="http://schemas.microsoft.com/office/drawing/2014/main" id="{DE0AFDBC-5E21-1544-829D-3900ECD6CD8B}"/>
              </a:ext>
            </a:extLst>
          </p:cNvPr>
          <p:cNvGrpSpPr/>
          <p:nvPr/>
        </p:nvGrpSpPr>
        <p:grpSpPr>
          <a:xfrm>
            <a:off x="185448" y="1639792"/>
            <a:ext cx="5218208" cy="5218208"/>
            <a:chOff x="842308" y="1425388"/>
            <a:chExt cx="1828800" cy="1828800"/>
          </a:xfrm>
        </p:grpSpPr>
        <p:sp>
          <p:nvSpPr>
            <p:cNvPr id="25" name="Oval 24">
              <a:extLst>
                <a:ext uri="{FF2B5EF4-FFF2-40B4-BE49-F238E27FC236}">
                  <a16:creationId xmlns:a16="http://schemas.microsoft.com/office/drawing/2014/main" id="{73094240-CB08-194C-A553-29A16292FAEB}"/>
                </a:ext>
              </a:extLst>
            </p:cNvPr>
            <p:cNvSpPr/>
            <p:nvPr/>
          </p:nvSpPr>
          <p:spPr>
            <a:xfrm>
              <a:off x="842308" y="1425388"/>
              <a:ext cx="1828800" cy="1828800"/>
            </a:xfrm>
            <a:prstGeom prst="ellipse">
              <a:avLst/>
            </a:prstGeom>
            <a:solidFill>
              <a:srgbClr val="009EE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endParaRPr lang="en-US" sz="3600" kern="1200" dirty="0">
                <a:solidFill>
                  <a:prstClr val="white"/>
                </a:solidFill>
                <a:latin typeface="Calibri" panose="020F0502020204030204"/>
              </a:endParaRPr>
            </a:p>
          </p:txBody>
        </p:sp>
        <p:sp>
          <p:nvSpPr>
            <p:cNvPr id="26" name="Oval 25">
              <a:extLst>
                <a:ext uri="{FF2B5EF4-FFF2-40B4-BE49-F238E27FC236}">
                  <a16:creationId xmlns:a16="http://schemas.microsoft.com/office/drawing/2014/main" id="{BA5F7C99-3C9D-D941-A670-C626934BD6EF}"/>
                </a:ext>
              </a:extLst>
            </p:cNvPr>
            <p:cNvSpPr>
              <a:spLocks noChangeAspect="1"/>
            </p:cNvSpPr>
            <p:nvPr/>
          </p:nvSpPr>
          <p:spPr>
            <a:xfrm>
              <a:off x="967306" y="1550386"/>
              <a:ext cx="1578805" cy="1578805"/>
            </a:xfrm>
            <a:prstGeom prst="ellipse">
              <a:avLst/>
            </a:prstGeom>
            <a:solidFill>
              <a:srgbClr val="009EE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endParaRPr lang="en-US" sz="3600" kern="1200" dirty="0">
                <a:solidFill>
                  <a:prstClr val="white"/>
                </a:solidFill>
                <a:latin typeface="Calibri" panose="020F0502020204030204"/>
              </a:endParaRPr>
            </a:p>
          </p:txBody>
        </p:sp>
        <p:sp>
          <p:nvSpPr>
            <p:cNvPr id="27" name="Oval 26">
              <a:extLst>
                <a:ext uri="{FF2B5EF4-FFF2-40B4-BE49-F238E27FC236}">
                  <a16:creationId xmlns:a16="http://schemas.microsoft.com/office/drawing/2014/main" id="{7C59C320-6134-0C41-856F-2B705C3AF5C7}"/>
                </a:ext>
              </a:extLst>
            </p:cNvPr>
            <p:cNvSpPr/>
            <p:nvPr/>
          </p:nvSpPr>
          <p:spPr>
            <a:xfrm>
              <a:off x="1111249" y="1694329"/>
              <a:ext cx="1290918" cy="1290918"/>
            </a:xfrm>
            <a:prstGeom prst="ellipse">
              <a:avLst/>
            </a:prstGeom>
            <a:solidFill>
              <a:srgbClr val="009EE2"/>
            </a:solidFill>
            <a:ln w="25400">
              <a:solidFill>
                <a:srgbClr val="E88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endParaRPr lang="en-US" sz="3600" kern="1200" dirty="0">
                <a:solidFill>
                  <a:prstClr val="white"/>
                </a:solidFill>
                <a:latin typeface="Calibri" panose="020F0502020204030204"/>
              </a:endParaRPr>
            </a:p>
          </p:txBody>
        </p:sp>
      </p:grpSp>
      <p:sp>
        <p:nvSpPr>
          <p:cNvPr id="28" name="Google Shape;547;p3">
            <a:extLst>
              <a:ext uri="{FF2B5EF4-FFF2-40B4-BE49-F238E27FC236}">
                <a16:creationId xmlns:a16="http://schemas.microsoft.com/office/drawing/2014/main" id="{FB6261C3-A748-2C47-B647-51F23218AD03}"/>
              </a:ext>
            </a:extLst>
          </p:cNvPr>
          <p:cNvSpPr txBox="1">
            <a:spLocks/>
          </p:cNvSpPr>
          <p:nvPr/>
        </p:nvSpPr>
        <p:spPr>
          <a:xfrm>
            <a:off x="-131528" y="3364469"/>
            <a:ext cx="5852160" cy="1768854"/>
          </a:xfrm>
          <a:prstGeom prst="rect">
            <a:avLst/>
          </a:prstGeom>
          <a:noFill/>
          <a:ln>
            <a:noFill/>
          </a:ln>
        </p:spPr>
        <p:txBody>
          <a:bodyPr spcFirstLastPara="1" wrap="square" lIns="0" tIns="91400" rIns="0" bIns="914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3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25400" algn="ctr" defTabSz="1828800" hangingPunct="1">
              <a:lnSpc>
                <a:spcPts val="6680"/>
              </a:lnSpc>
              <a:spcBef>
                <a:spcPts val="200"/>
              </a:spcBef>
              <a:buClrTx/>
              <a:buSzTx/>
              <a:defRPr/>
            </a:pPr>
            <a:r>
              <a:rPr lang="en-US" sz="5800" b="1" spc="20" dirty="0">
                <a:solidFill>
                  <a:prstClr val="white"/>
                </a:solidFill>
                <a:latin typeface="Calibri" panose="020F0502020204030204" pitchFamily="34" charset="0"/>
                <a:ea typeface="+mj-ea"/>
                <a:cs typeface="Calibri" panose="020F0502020204030204" pitchFamily="34" charset="0"/>
              </a:rPr>
              <a:t>Health</a:t>
            </a:r>
            <a:br>
              <a:rPr lang="en-US" sz="5800" b="1" spc="20" dirty="0">
                <a:solidFill>
                  <a:prstClr val="white"/>
                </a:solidFill>
                <a:latin typeface="Calibri" panose="020F0502020204030204" pitchFamily="34" charset="0"/>
                <a:ea typeface="+mj-ea"/>
                <a:cs typeface="Calibri" panose="020F0502020204030204" pitchFamily="34" charset="0"/>
              </a:rPr>
            </a:br>
            <a:r>
              <a:rPr lang="en-US" sz="5800" b="1" spc="20" dirty="0">
                <a:solidFill>
                  <a:prstClr val="white"/>
                </a:solidFill>
                <a:latin typeface="Calibri" panose="020F0502020204030204" pitchFamily="34" charset="0"/>
                <a:ea typeface="+mj-ea"/>
                <a:cs typeface="Calibri" panose="020F0502020204030204" pitchFamily="34" charset="0"/>
              </a:rPr>
              <a:t>Navigator</a:t>
            </a:r>
          </a:p>
        </p:txBody>
      </p:sp>
      <p:pic>
        <p:nvPicPr>
          <p:cNvPr id="16" name="Picture 15">
            <a:extLst>
              <a:ext uri="{FF2B5EF4-FFF2-40B4-BE49-F238E27FC236}">
                <a16:creationId xmlns:a16="http://schemas.microsoft.com/office/drawing/2014/main" id="{8662C721-6F38-5443-A80F-B6258CF1E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0581" y="11903528"/>
            <a:ext cx="10204214" cy="1371600"/>
          </a:xfrm>
          <a:prstGeom prst="rect">
            <a:avLst/>
          </a:prstGeom>
        </p:spPr>
      </p:pic>
      <p:pic>
        <p:nvPicPr>
          <p:cNvPr id="18" name="Picture 17">
            <a:extLst>
              <a:ext uri="{FF2B5EF4-FFF2-40B4-BE49-F238E27FC236}">
                <a16:creationId xmlns:a16="http://schemas.microsoft.com/office/drawing/2014/main" id="{2C2072E6-A06F-4742-A13C-5DCFAE8BC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00738" y="12721329"/>
            <a:ext cx="5235804" cy="826706"/>
          </a:xfrm>
          <a:prstGeom prst="rect">
            <a:avLst/>
          </a:prstGeom>
        </p:spPr>
      </p:pic>
      <p:sp>
        <p:nvSpPr>
          <p:cNvPr id="19" name="Slide Number Placeholder 4">
            <a:extLst>
              <a:ext uri="{FF2B5EF4-FFF2-40B4-BE49-F238E27FC236}">
                <a16:creationId xmlns:a16="http://schemas.microsoft.com/office/drawing/2014/main" id="{D254A821-642A-934D-A030-EE9A1E9AB193}"/>
              </a:ext>
            </a:extLst>
          </p:cNvPr>
          <p:cNvSpPr txBox="1">
            <a:spLocks/>
          </p:cNvSpPr>
          <p:nvPr/>
        </p:nvSpPr>
        <p:spPr>
          <a:xfrm>
            <a:off x="23622000" y="12946211"/>
            <a:ext cx="762000" cy="730250"/>
          </a:xfrm>
          <a:prstGeom prst="rect">
            <a:avLst/>
          </a:prstGeom>
        </p:spPr>
        <p:txBody>
          <a:bodyPr vert="horz" lIns="182880" tIns="91440" rIns="182880" bIns="9144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9CC52BD-9D03-40D0-9638-6AC8C920054E}" type="slidenum">
              <a:rPr lang="en-US" sz="1800">
                <a:solidFill>
                  <a:schemeClr val="tx1"/>
                </a:solidFill>
                <a:latin typeface="Arial" panose="020B0604020202020204" pitchFamily="34" charset="0"/>
                <a:cs typeface="Arial" panose="020B0604020202020204" pitchFamily="34" charset="0"/>
              </a:rPr>
              <a:t>27</a:t>
            </a:fld>
            <a:endParaRPr lang="en-US" sz="1800" dirty="0">
              <a:solidFill>
                <a:schemeClr val="tx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4D91D4F-CEF3-344F-BEDC-16A6E247939D}"/>
              </a:ext>
            </a:extLst>
          </p:cNvPr>
          <p:cNvSpPr txBox="1"/>
          <p:nvPr/>
        </p:nvSpPr>
        <p:spPr>
          <a:xfrm>
            <a:off x="4657423" y="440873"/>
            <a:ext cx="15060533" cy="1200329"/>
          </a:xfrm>
          <a:prstGeom prst="rect">
            <a:avLst/>
          </a:prstGeom>
          <a:noFill/>
        </p:spPr>
        <p:txBody>
          <a:bodyPr wrap="none" rtlCol="0">
            <a:spAutoFit/>
          </a:bodyPr>
          <a:lstStyle/>
          <a:p>
            <a:r>
              <a:rPr lang="en-US" sz="7200" b="1" dirty="0">
                <a:solidFill>
                  <a:srgbClr val="002060"/>
                </a:solidFill>
              </a:rPr>
              <a:t>Support for Centers of Excellence</a:t>
            </a:r>
          </a:p>
        </p:txBody>
      </p:sp>
    </p:spTree>
    <p:extLst>
      <p:ext uri="{BB962C8B-B14F-4D97-AF65-F5344CB8AC3E}">
        <p14:creationId xmlns:p14="http://schemas.microsoft.com/office/powerpoint/2010/main" val="2628421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297448" y="1403497"/>
            <a:ext cx="12507132" cy="1838324"/>
          </a:xfrm>
        </p:spPr>
        <p:txBody>
          <a:bodyPr>
            <a:normAutofit fontScale="90000"/>
          </a:bodyPr>
          <a:lstStyle/>
          <a:p>
            <a:r>
              <a:rPr lang="en-US" sz="6400" b="1" dirty="0">
                <a:solidFill>
                  <a:srgbClr val="002060"/>
                </a:solidFill>
                <a:latin typeface="Arial" panose="020B0604020202020204" pitchFamily="34" charset="0"/>
                <a:cs typeface="Arial" panose="020B0604020202020204" pitchFamily="34" charset="0"/>
              </a:rPr>
              <a:t>Network of Distinction Incentive Program – Process </a:t>
            </a:r>
          </a:p>
        </p:txBody>
      </p:sp>
      <p:sp>
        <p:nvSpPr>
          <p:cNvPr id="3" name="Rectangle 2"/>
          <p:cNvSpPr/>
          <p:nvPr/>
        </p:nvSpPr>
        <p:spPr>
          <a:xfrm>
            <a:off x="8829617" y="3634145"/>
            <a:ext cx="15267514" cy="5131276"/>
          </a:xfrm>
          <a:prstGeom prst="rect">
            <a:avLst/>
          </a:prstGeom>
        </p:spPr>
        <p:txBody>
          <a:bodyPr wrap="square">
            <a:spAutoFit/>
          </a:bodyPr>
          <a:lstStyle/>
          <a:p>
            <a:pPr marL="428626" indent="-428626" algn="l" fontAlgn="base">
              <a:lnSpc>
                <a:spcPct val="107000"/>
              </a:lnSpc>
              <a:spcBef>
                <a:spcPct val="0"/>
              </a:spcBef>
              <a:spcAft>
                <a:spcPts val="1200"/>
              </a:spcAft>
              <a:buClr>
                <a:srgbClr val="0070C0"/>
              </a:buClr>
              <a:buFont typeface="Arial" panose="020B0604020202020204" pitchFamily="34" charset="0"/>
              <a:buChar char="•"/>
            </a:pPr>
            <a:r>
              <a:rPr lang="en-US" sz="4000" dirty="0">
                <a:solidFill>
                  <a:prstClr val="black"/>
                </a:solidFill>
                <a:latin typeface="Calibri" panose="020F0502020204030204" pitchFamily="34" charset="0"/>
                <a:cs typeface="Calibri" panose="020F0502020204030204" pitchFamily="34" charset="0"/>
              </a:rPr>
              <a:t>Member contacts Health Navigator to notify us that they are having a procedure / episode of care, and to provide  the name of the provider </a:t>
            </a:r>
          </a:p>
          <a:p>
            <a:pPr marL="428626" indent="-428626" algn="l" fontAlgn="base">
              <a:lnSpc>
                <a:spcPct val="107000"/>
              </a:lnSpc>
              <a:spcBef>
                <a:spcPct val="0"/>
              </a:spcBef>
              <a:spcAft>
                <a:spcPts val="1200"/>
              </a:spcAft>
              <a:buClr>
                <a:srgbClr val="0070C0"/>
              </a:buClr>
              <a:buFont typeface="Arial" panose="020B0604020202020204" pitchFamily="34" charset="0"/>
              <a:buChar char="•"/>
            </a:pPr>
            <a:r>
              <a:rPr lang="en-US" sz="4000" dirty="0">
                <a:solidFill>
                  <a:prstClr val="black"/>
                </a:solidFill>
                <a:latin typeface="Calibri" panose="020F0502020204030204" pitchFamily="34" charset="0"/>
                <a:cs typeface="Calibri" panose="020F0502020204030204" pitchFamily="34" charset="0"/>
              </a:rPr>
              <a:t>The provider submits the claim to Anthem, which processes the claim</a:t>
            </a:r>
          </a:p>
          <a:p>
            <a:pPr marL="428626" indent="-428626" algn="l" fontAlgn="base">
              <a:lnSpc>
                <a:spcPct val="107000"/>
              </a:lnSpc>
              <a:spcBef>
                <a:spcPct val="0"/>
              </a:spcBef>
              <a:spcAft>
                <a:spcPts val="1200"/>
              </a:spcAft>
              <a:buClr>
                <a:srgbClr val="0070C0"/>
              </a:buClr>
              <a:buFont typeface="Arial" panose="020B0604020202020204" pitchFamily="34" charset="0"/>
              <a:buChar char="•"/>
            </a:pPr>
            <a:r>
              <a:rPr lang="en-US" sz="4000" dirty="0">
                <a:solidFill>
                  <a:prstClr val="black"/>
                </a:solidFill>
                <a:latin typeface="Calibri" panose="020F0502020204030204" pitchFamily="34" charset="0"/>
                <a:cs typeface="Calibri" panose="020F0502020204030204" pitchFamily="34" charset="0"/>
              </a:rPr>
              <a:t>Signify Health confirms incentive eligibility</a:t>
            </a:r>
          </a:p>
          <a:p>
            <a:pPr marL="428626" indent="-428626" algn="l" fontAlgn="base">
              <a:lnSpc>
                <a:spcPct val="107000"/>
              </a:lnSpc>
              <a:spcBef>
                <a:spcPct val="0"/>
              </a:spcBef>
              <a:spcAft>
                <a:spcPts val="1200"/>
              </a:spcAft>
              <a:buClr>
                <a:srgbClr val="0070C0"/>
              </a:buClr>
              <a:buFont typeface="Arial" panose="020B0604020202020204" pitchFamily="34" charset="0"/>
              <a:buChar char="•"/>
            </a:pPr>
            <a:r>
              <a:rPr lang="en-US" sz="4000" dirty="0">
                <a:solidFill>
                  <a:prstClr val="black"/>
                </a:solidFill>
                <a:latin typeface="Calibri" panose="020F0502020204030204" pitchFamily="34" charset="0"/>
                <a:cs typeface="Calibri" panose="020F0502020204030204" pitchFamily="34" charset="0"/>
              </a:rPr>
              <a:t>Signify notifies Health Navigator, which submits the incentive for payment (paper check mailed to member’s home). This process could take up to 90 days from approval.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21086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1;p8">
            <a:extLst>
              <a:ext uri="{FF2B5EF4-FFF2-40B4-BE49-F238E27FC236}">
                <a16:creationId xmlns:a16="http://schemas.microsoft.com/office/drawing/2014/main" id="{9666588C-1471-BF44-B5C8-4909E9A7A2AC}"/>
              </a:ext>
            </a:extLst>
          </p:cNvPr>
          <p:cNvSpPr txBox="1">
            <a:spLocks/>
          </p:cNvSpPr>
          <p:nvPr/>
        </p:nvSpPr>
        <p:spPr>
          <a:xfrm>
            <a:off x="6462188" y="3165430"/>
            <a:ext cx="11338550" cy="1381848"/>
          </a:xfrm>
          <a:prstGeom prst="rect">
            <a:avLst/>
          </a:prstGeom>
          <a:noFill/>
          <a:ln>
            <a:noFill/>
          </a:ln>
        </p:spPr>
        <p:txBody>
          <a:bodyPr spcFirstLastPara="1" wrap="square" lIns="0" tIns="91400" rIns="0" bIns="9140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828800">
              <a:spcBef>
                <a:spcPts val="0"/>
              </a:spcBef>
              <a:buClr>
                <a:prstClr val="white"/>
              </a:buClr>
              <a:buSzPts val="5000"/>
              <a:defRPr/>
            </a:pPr>
            <a:r>
              <a:rPr lang="en-US" sz="8400" dirty="0">
                <a:solidFill>
                  <a:srgbClr val="1C4477"/>
                </a:solidFill>
                <a:latin typeface="Calibri" panose="020F0502020204030204" pitchFamily="34" charset="0"/>
                <a:cs typeface="Calibri" panose="020F0502020204030204" pitchFamily="34" charset="0"/>
              </a:rPr>
              <a:t>Thank You</a:t>
            </a:r>
          </a:p>
        </p:txBody>
      </p:sp>
      <p:cxnSp>
        <p:nvCxnSpPr>
          <p:cNvPr id="6" name="Straight Connector 5">
            <a:extLst>
              <a:ext uri="{FF2B5EF4-FFF2-40B4-BE49-F238E27FC236}">
                <a16:creationId xmlns:a16="http://schemas.microsoft.com/office/drawing/2014/main" id="{FB5A5629-6B40-844D-8DEA-CADEC128E3E7}"/>
              </a:ext>
            </a:extLst>
          </p:cNvPr>
          <p:cNvCxnSpPr/>
          <p:nvPr/>
        </p:nvCxnSpPr>
        <p:spPr>
          <a:xfrm>
            <a:off x="8967639" y="3041520"/>
            <a:ext cx="6327648" cy="0"/>
          </a:xfrm>
          <a:prstGeom prst="line">
            <a:avLst/>
          </a:prstGeom>
          <a:ln w="25400">
            <a:solidFill>
              <a:srgbClr val="009EE2"/>
            </a:solidFill>
          </a:ln>
        </p:spPr>
        <p:style>
          <a:lnRef idx="1">
            <a:schemeClr val="accent1"/>
          </a:lnRef>
          <a:fillRef idx="0">
            <a:schemeClr val="accent1"/>
          </a:fillRef>
          <a:effectRef idx="0">
            <a:schemeClr val="accent1"/>
          </a:effectRef>
          <a:fontRef idx="minor">
            <a:schemeClr val="tx1"/>
          </a:fontRef>
        </p:style>
      </p:cxnSp>
      <p:pic>
        <p:nvPicPr>
          <p:cNvPr id="7" name="Picture 6" descr="Icon&#10;&#10;Description automatically generated">
            <a:extLst>
              <a:ext uri="{FF2B5EF4-FFF2-40B4-BE49-F238E27FC236}">
                <a16:creationId xmlns:a16="http://schemas.microsoft.com/office/drawing/2014/main" id="{B4B8C620-B709-694F-80CC-00105C41430F}"/>
              </a:ext>
            </a:extLst>
          </p:cNvPr>
          <p:cNvPicPr>
            <a:picLocks noChangeAspect="1"/>
          </p:cNvPicPr>
          <p:nvPr/>
        </p:nvPicPr>
        <p:blipFill>
          <a:blip r:embed="rId2"/>
          <a:stretch>
            <a:fillRect/>
          </a:stretch>
        </p:blipFill>
        <p:spPr>
          <a:xfrm>
            <a:off x="11614439" y="1674185"/>
            <a:ext cx="1034048" cy="871954"/>
          </a:xfrm>
          <a:prstGeom prst="rect">
            <a:avLst/>
          </a:prstGeom>
        </p:spPr>
      </p:pic>
      <p:sp>
        <p:nvSpPr>
          <p:cNvPr id="8" name="TextBox 7">
            <a:extLst>
              <a:ext uri="{FF2B5EF4-FFF2-40B4-BE49-F238E27FC236}">
                <a16:creationId xmlns:a16="http://schemas.microsoft.com/office/drawing/2014/main" id="{321DC022-B502-9E49-9C54-0448DE1CCE4E}"/>
              </a:ext>
            </a:extLst>
          </p:cNvPr>
          <p:cNvSpPr txBox="1"/>
          <p:nvPr/>
        </p:nvSpPr>
        <p:spPr>
          <a:xfrm>
            <a:off x="14092731" y="5814164"/>
            <a:ext cx="5266185" cy="1815882"/>
          </a:xfrm>
          <a:prstGeom prst="rect">
            <a:avLst/>
          </a:prstGeom>
          <a:noFill/>
        </p:spPr>
        <p:txBody>
          <a:bodyPr wrap="none" rtlCol="0">
            <a:spAutoFit/>
          </a:bodyPr>
          <a:lstStyle/>
          <a:p>
            <a:pPr lvl="0"/>
            <a:r>
              <a:rPr lang="en-US" sz="2800" u="sng" dirty="0">
                <a:solidFill>
                  <a:srgbClr val="0070C0"/>
                </a:solidFill>
              </a:rPr>
              <a:t>Amy McCarty </a:t>
            </a:r>
          </a:p>
          <a:p>
            <a:pPr lvl="0"/>
            <a:r>
              <a:rPr lang="en-US" sz="2800" u="sng" dirty="0">
                <a:solidFill>
                  <a:srgbClr val="0070C0"/>
                </a:solidFill>
              </a:rPr>
              <a:t>Client Services Manager</a:t>
            </a:r>
          </a:p>
          <a:p>
            <a:pPr lvl="0"/>
            <a:r>
              <a:rPr lang="en-US" sz="2800" u="sng" dirty="0">
                <a:solidFill>
                  <a:srgbClr val="0070C0"/>
                </a:solidFill>
                <a:hlinkClick r:id="rId3"/>
              </a:rPr>
              <a:t>AMccarty@healthadvocate.com</a:t>
            </a:r>
            <a:endParaRPr lang="en-US" sz="2800" u="sng" dirty="0">
              <a:solidFill>
                <a:srgbClr val="0070C0"/>
              </a:solidFill>
            </a:endParaRPr>
          </a:p>
          <a:p>
            <a:endParaRPr lang="en-US" sz="2800" dirty="0"/>
          </a:p>
        </p:txBody>
      </p:sp>
      <p:sp>
        <p:nvSpPr>
          <p:cNvPr id="9" name="TextBox 8">
            <a:extLst>
              <a:ext uri="{FF2B5EF4-FFF2-40B4-BE49-F238E27FC236}">
                <a16:creationId xmlns:a16="http://schemas.microsoft.com/office/drawing/2014/main" id="{E0938F13-84C5-0E4C-84A0-7A5C11FACB54}"/>
              </a:ext>
            </a:extLst>
          </p:cNvPr>
          <p:cNvSpPr txBox="1"/>
          <p:nvPr/>
        </p:nvSpPr>
        <p:spPr>
          <a:xfrm>
            <a:off x="4423681" y="5814164"/>
            <a:ext cx="7377341" cy="1815882"/>
          </a:xfrm>
          <a:prstGeom prst="rect">
            <a:avLst/>
          </a:prstGeom>
          <a:noFill/>
        </p:spPr>
        <p:txBody>
          <a:bodyPr wrap="none" rtlCol="0">
            <a:spAutoFit/>
          </a:bodyPr>
          <a:lstStyle/>
          <a:p>
            <a:pPr>
              <a:defRPr/>
            </a:pPr>
            <a:r>
              <a:rPr lang="en-US" sz="2800" u="sng" dirty="0">
                <a:solidFill>
                  <a:srgbClr val="0070C0"/>
                </a:solidFill>
                <a:hlinkClick r:id="" action="ppaction://noaction">
                  <a:extLst>
                    <a:ext uri="{A12FA001-AC4F-418D-AE19-62706E023703}">
                      <ahyp:hlinkClr xmlns:ahyp="http://schemas.microsoft.com/office/drawing/2018/hyperlinkcolor" val="tx"/>
                    </a:ext>
                  </a:extLst>
                </a:hlinkClick>
              </a:rPr>
              <a:t>Kelly Schraven</a:t>
            </a:r>
          </a:p>
          <a:p>
            <a:pPr>
              <a:defRPr/>
            </a:pPr>
            <a:r>
              <a:rPr lang="en-US" sz="2800" u="sng" dirty="0">
                <a:solidFill>
                  <a:srgbClr val="0070C0"/>
                </a:solidFill>
                <a:hlinkClick r:id="" action="ppaction://noaction">
                  <a:extLst>
                    <a:ext uri="{A12FA001-AC4F-418D-AE19-62706E023703}">
                      <ahyp:hlinkClr xmlns:ahyp="http://schemas.microsoft.com/office/drawing/2018/hyperlinkcolor" val="tx"/>
                    </a:ext>
                  </a:extLst>
                </a:hlinkClick>
              </a:rPr>
              <a:t>Senior Account Executive, National Accounts</a:t>
            </a:r>
          </a:p>
          <a:p>
            <a:pPr lvl="0">
              <a:defRPr/>
            </a:pPr>
            <a:r>
              <a:rPr lang="en-US" sz="2800" u="sng" dirty="0">
                <a:solidFill>
                  <a:srgbClr val="0070C0"/>
                </a:solidFill>
                <a:hlinkClick r:id="" action="ppaction://noaction"/>
              </a:rPr>
              <a:t>KSchraven@HealthAdvocate.com</a:t>
            </a:r>
            <a:endParaRPr lang="en-US" sz="2800" u="sng" dirty="0">
              <a:solidFill>
                <a:srgbClr val="0070C0"/>
              </a:solidFill>
            </a:endParaRPr>
          </a:p>
          <a:p>
            <a:endParaRPr lang="en-US" sz="2800" dirty="0"/>
          </a:p>
        </p:txBody>
      </p:sp>
      <p:pic>
        <p:nvPicPr>
          <p:cNvPr id="11" name="Picture 10">
            <a:extLst>
              <a:ext uri="{FF2B5EF4-FFF2-40B4-BE49-F238E27FC236}">
                <a16:creationId xmlns:a16="http://schemas.microsoft.com/office/drawing/2014/main" id="{C40496E6-CEE2-1148-8E97-B50E88BD81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30581" y="12035528"/>
            <a:ext cx="10204214" cy="1371600"/>
          </a:xfrm>
          <a:prstGeom prst="rect">
            <a:avLst/>
          </a:prstGeom>
        </p:spPr>
      </p:pic>
      <p:pic>
        <p:nvPicPr>
          <p:cNvPr id="12" name="Picture 11">
            <a:extLst>
              <a:ext uri="{FF2B5EF4-FFF2-40B4-BE49-F238E27FC236}">
                <a16:creationId xmlns:a16="http://schemas.microsoft.com/office/drawing/2014/main" id="{1BE7CD9C-89EF-9F48-98CB-DB9C5B7724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00738" y="12721329"/>
            <a:ext cx="5235804" cy="826706"/>
          </a:xfrm>
          <a:prstGeom prst="rect">
            <a:avLst/>
          </a:prstGeom>
        </p:spPr>
      </p:pic>
      <p:sp>
        <p:nvSpPr>
          <p:cNvPr id="13" name="Slide Number Placeholder 4">
            <a:extLst>
              <a:ext uri="{FF2B5EF4-FFF2-40B4-BE49-F238E27FC236}">
                <a16:creationId xmlns:a16="http://schemas.microsoft.com/office/drawing/2014/main" id="{D8AAD1B7-5E95-EF49-96A8-B25C19602917}"/>
              </a:ext>
            </a:extLst>
          </p:cNvPr>
          <p:cNvSpPr txBox="1">
            <a:spLocks/>
          </p:cNvSpPr>
          <p:nvPr/>
        </p:nvSpPr>
        <p:spPr>
          <a:xfrm>
            <a:off x="23622000" y="12946211"/>
            <a:ext cx="762000" cy="730250"/>
          </a:xfrm>
          <a:prstGeom prst="rect">
            <a:avLst/>
          </a:prstGeom>
        </p:spPr>
        <p:txBody>
          <a:bodyPr vert="horz" lIns="182880" tIns="91440" rIns="182880" bIns="9144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9CC52BD-9D03-40D0-9638-6AC8C920054E}" type="slidenum">
              <a:rPr lang="en-US" sz="1800">
                <a:solidFill>
                  <a:schemeClr val="tx1"/>
                </a:solidFill>
                <a:latin typeface="Arial" panose="020B0604020202020204" pitchFamily="34" charset="0"/>
                <a:cs typeface="Arial" panose="020B0604020202020204" pitchFamily="34" charset="0"/>
              </a:rPr>
              <a:t>29</a:t>
            </a:fld>
            <a:endParaRPr 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2946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193C5"/>
        </a:solidFill>
        <a:effectLst/>
      </p:bgPr>
    </p:bg>
    <p:spTree>
      <p:nvGrpSpPr>
        <p:cNvPr id="1" name=""/>
        <p:cNvGrpSpPr/>
        <p:nvPr/>
      </p:nvGrpSpPr>
      <p:grpSpPr>
        <a:xfrm>
          <a:off x="0" y="0"/>
          <a:ext cx="0" cy="0"/>
          <a:chOff x="0" y="0"/>
          <a:chExt cx="0" cy="0"/>
        </a:xfrm>
      </p:grpSpPr>
      <p:grpSp>
        <p:nvGrpSpPr>
          <p:cNvPr id="758" name="Group"/>
          <p:cNvGrpSpPr/>
          <p:nvPr/>
        </p:nvGrpSpPr>
        <p:grpSpPr>
          <a:xfrm>
            <a:off x="3100657" y="-3986752"/>
            <a:ext cx="13943560" cy="21689505"/>
            <a:chOff x="0" y="0"/>
            <a:chExt cx="13943559" cy="21689504"/>
          </a:xfrm>
        </p:grpSpPr>
        <p:sp>
          <p:nvSpPr>
            <p:cNvPr id="755" name="Shape"/>
            <p:cNvSpPr/>
            <p:nvPr/>
          </p:nvSpPr>
          <p:spPr>
            <a:xfrm>
              <a:off x="104509" y="7658296"/>
              <a:ext cx="13764151" cy="6823864"/>
            </a:xfrm>
            <a:custGeom>
              <a:avLst/>
              <a:gdLst/>
              <a:ahLst/>
              <a:cxnLst>
                <a:cxn ang="0">
                  <a:pos x="wd2" y="hd2"/>
                </a:cxn>
                <a:cxn ang="5400000">
                  <a:pos x="wd2" y="hd2"/>
                </a:cxn>
                <a:cxn ang="10800000">
                  <a:pos x="wd2" y="hd2"/>
                </a:cxn>
                <a:cxn ang="16200000">
                  <a:pos x="wd2" y="hd2"/>
                </a:cxn>
              </a:cxnLst>
              <a:rect l="0" t="0" r="r" b="b"/>
              <a:pathLst>
                <a:path w="20596" h="21600" extrusionOk="0">
                  <a:moveTo>
                    <a:pt x="0" y="16421"/>
                  </a:moveTo>
                  <a:lnTo>
                    <a:pt x="4183" y="21600"/>
                  </a:lnTo>
                  <a:cubicBezTo>
                    <a:pt x="4183" y="21600"/>
                    <a:pt x="21600" y="6413"/>
                    <a:pt x="20551" y="5131"/>
                  </a:cubicBezTo>
                  <a:lnTo>
                    <a:pt x="20551" y="5131"/>
                  </a:lnTo>
                  <a:lnTo>
                    <a:pt x="16354" y="0"/>
                  </a:lnTo>
                  <a:close/>
                </a:path>
              </a:pathLst>
            </a:custGeom>
            <a:solidFill>
              <a:srgbClr val="FFFFFF">
                <a:alpha val="2620"/>
              </a:srgbClr>
            </a:solidFill>
            <a:ln w="12700" cap="flat">
              <a:noFill/>
              <a:miter lim="400000"/>
            </a:ln>
            <a:effectLst/>
          </p:spPr>
          <p:txBody>
            <a:bodyPr wrap="square" lIns="0" tIns="0" rIns="0" bIns="0" numCol="1" anchor="ctr">
              <a:noAutofit/>
            </a:bodyPr>
            <a:lstStyle/>
            <a:p>
              <a:pPr algn="l" defTabSz="246888">
                <a:defRPr sz="600"/>
              </a:pPr>
              <a:endParaRPr/>
            </a:p>
          </p:txBody>
        </p:sp>
        <p:sp>
          <p:nvSpPr>
            <p:cNvPr id="756" name="Shape"/>
            <p:cNvSpPr/>
            <p:nvPr/>
          </p:nvSpPr>
          <p:spPr>
            <a:xfrm>
              <a:off x="-1" y="0"/>
              <a:ext cx="10868026" cy="14482678"/>
            </a:xfrm>
            <a:custGeom>
              <a:avLst/>
              <a:gdLst/>
              <a:ahLst/>
              <a:cxnLst>
                <a:cxn ang="0">
                  <a:pos x="wd2" y="hd2"/>
                </a:cxn>
                <a:cxn ang="5400000">
                  <a:pos x="wd2" y="hd2"/>
                </a:cxn>
                <a:cxn ang="10800000">
                  <a:pos x="wd2" y="hd2"/>
                </a:cxn>
                <a:cxn ang="16200000">
                  <a:pos x="wd2" y="hd2"/>
                </a:cxn>
              </a:cxnLst>
              <a:rect l="0" t="0" r="r" b="b"/>
              <a:pathLst>
                <a:path w="20508" h="21600" extrusionOk="0">
                  <a:moveTo>
                    <a:pt x="253" y="19184"/>
                  </a:moveTo>
                  <a:cubicBezTo>
                    <a:pt x="-1092" y="18594"/>
                    <a:pt x="3183" y="12337"/>
                    <a:pt x="7072" y="7500"/>
                  </a:cubicBezTo>
                  <a:cubicBezTo>
                    <a:pt x="8950" y="5165"/>
                    <a:pt x="11280" y="2282"/>
                    <a:pt x="13376" y="0"/>
                  </a:cubicBezTo>
                  <a:lnTo>
                    <a:pt x="20508" y="0"/>
                  </a:lnTo>
                  <a:cubicBezTo>
                    <a:pt x="18060" y="2546"/>
                    <a:pt x="14588" y="7144"/>
                    <a:pt x="12578" y="9562"/>
                  </a:cubicBezTo>
                  <a:cubicBezTo>
                    <a:pt x="9629" y="13113"/>
                    <a:pt x="4591" y="21043"/>
                    <a:pt x="5473" y="21600"/>
                  </a:cubicBezTo>
                  <a:cubicBezTo>
                    <a:pt x="4582" y="21199"/>
                    <a:pt x="3325" y="20603"/>
                    <a:pt x="2227" y="20093"/>
                  </a:cubicBezTo>
                  <a:cubicBezTo>
                    <a:pt x="1181" y="19607"/>
                    <a:pt x="316" y="19213"/>
                    <a:pt x="253" y="19184"/>
                  </a:cubicBezTo>
                  <a:close/>
                  <a:moveTo>
                    <a:pt x="5433" y="21414"/>
                  </a:moveTo>
                  <a:cubicBezTo>
                    <a:pt x="5427" y="21428"/>
                    <a:pt x="5401" y="21420"/>
                    <a:pt x="5408" y="21406"/>
                  </a:cubicBezTo>
                  <a:cubicBezTo>
                    <a:pt x="5415" y="21393"/>
                    <a:pt x="5440" y="21401"/>
                    <a:pt x="5433" y="21414"/>
                  </a:cubicBezTo>
                  <a:close/>
                </a:path>
              </a:pathLst>
            </a:custGeom>
            <a:solidFill>
              <a:srgbClr val="FFFFFF">
                <a:alpha val="4620"/>
              </a:srgbClr>
            </a:solidFill>
            <a:ln w="12700" cap="flat">
              <a:noFill/>
              <a:miter lim="400000"/>
            </a:ln>
            <a:effectLst/>
          </p:spPr>
          <p:txBody>
            <a:bodyPr wrap="square" lIns="0" tIns="0" rIns="0" bIns="0" numCol="1" anchor="ctr">
              <a:noAutofit/>
            </a:bodyPr>
            <a:lstStyle/>
            <a:p>
              <a:pPr algn="l" defTabSz="246888">
                <a:defRPr sz="600"/>
              </a:pPr>
              <a:endParaRPr/>
            </a:p>
          </p:txBody>
        </p:sp>
        <p:sp>
          <p:nvSpPr>
            <p:cNvPr id="757" name="Shape"/>
            <p:cNvSpPr/>
            <p:nvPr/>
          </p:nvSpPr>
          <p:spPr>
            <a:xfrm>
              <a:off x="3496684" y="7658296"/>
              <a:ext cx="10446876" cy="14031209"/>
            </a:xfrm>
            <a:custGeom>
              <a:avLst/>
              <a:gdLst/>
              <a:ahLst/>
              <a:cxnLst>
                <a:cxn ang="0">
                  <a:pos x="wd2" y="hd2"/>
                </a:cxn>
                <a:cxn ang="5400000">
                  <a:pos x="wd2" y="hd2"/>
                </a:cxn>
                <a:cxn ang="10800000">
                  <a:pos x="wd2" y="hd2"/>
                </a:cxn>
                <a:cxn ang="16200000">
                  <a:pos x="wd2" y="hd2"/>
                </a:cxn>
              </a:cxnLst>
              <a:rect l="0" t="0" r="r" b="b"/>
              <a:pathLst>
                <a:path w="20574" h="20931" extrusionOk="0">
                  <a:moveTo>
                    <a:pt x="20175" y="2275"/>
                  </a:moveTo>
                  <a:cubicBezTo>
                    <a:pt x="21600" y="2852"/>
                    <a:pt x="19050" y="7221"/>
                    <a:pt x="15012" y="12227"/>
                  </a:cubicBezTo>
                  <a:cubicBezTo>
                    <a:pt x="10974" y="17234"/>
                    <a:pt x="7089" y="21600"/>
                    <a:pt x="5329" y="20845"/>
                  </a:cubicBezTo>
                  <a:cubicBezTo>
                    <a:pt x="3569" y="20090"/>
                    <a:pt x="0" y="18502"/>
                    <a:pt x="0" y="18502"/>
                  </a:cubicBezTo>
                  <a:cubicBezTo>
                    <a:pt x="1316" y="19072"/>
                    <a:pt x="6463" y="13654"/>
                    <a:pt x="9567" y="9991"/>
                  </a:cubicBezTo>
                  <a:cubicBezTo>
                    <a:pt x="12671" y="6327"/>
                    <a:pt x="15942" y="334"/>
                    <a:pt x="14866" y="0"/>
                  </a:cubicBezTo>
                  <a:cubicBezTo>
                    <a:pt x="16554" y="646"/>
                    <a:pt x="20175" y="2275"/>
                    <a:pt x="20175" y="2275"/>
                  </a:cubicBezTo>
                  <a:close/>
                </a:path>
              </a:pathLst>
            </a:custGeom>
            <a:solidFill>
              <a:srgbClr val="FFFFFF">
                <a:alpha val="4620"/>
              </a:srgbClr>
            </a:solidFill>
            <a:ln w="12700" cap="flat">
              <a:noFill/>
              <a:miter lim="400000"/>
            </a:ln>
            <a:effectLst/>
          </p:spPr>
          <p:txBody>
            <a:bodyPr wrap="square" lIns="0" tIns="0" rIns="0" bIns="0" numCol="1" anchor="ctr">
              <a:noAutofit/>
            </a:bodyPr>
            <a:lstStyle/>
            <a:p>
              <a:pPr algn="l" defTabSz="246888">
                <a:defRPr sz="600"/>
              </a:pPr>
              <a:endParaRPr/>
            </a:p>
          </p:txBody>
        </p:sp>
      </p:grpSp>
      <p:sp>
        <p:nvSpPr>
          <p:cNvPr id="759" name="Text"/>
          <p:cNvSpPr txBox="1"/>
          <p:nvPr/>
        </p:nvSpPr>
        <p:spPr>
          <a:xfrm>
            <a:off x="479257" y="673434"/>
            <a:ext cx="444501"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nSpc>
                <a:spcPct val="90000"/>
              </a:lnSpc>
              <a:defRPr sz="2200" b="1" spc="330">
                <a:solidFill>
                  <a:srgbClr val="FFFFFF"/>
                </a:solidFill>
              </a:defRPr>
            </a:lvl1pPr>
          </a:lstStyle>
          <a:p>
            <a:fld id="{86CB4B4D-7CA3-9044-876B-883B54F8677D}" type="slidenum">
              <a:rPr/>
              <a:t>3</a:t>
            </a:fld>
            <a:endParaRPr/>
          </a:p>
        </p:txBody>
      </p:sp>
      <p:sp>
        <p:nvSpPr>
          <p:cNvPr id="760" name="Line"/>
          <p:cNvSpPr/>
          <p:nvPr/>
        </p:nvSpPr>
        <p:spPr>
          <a:xfrm flipV="1">
            <a:off x="1500204" y="0"/>
            <a:ext cx="1" cy="13716000"/>
          </a:xfrm>
          <a:prstGeom prst="line">
            <a:avLst/>
          </a:prstGeom>
          <a:ln w="6350">
            <a:solidFill>
              <a:srgbClr val="FFFFFF"/>
            </a:solidFill>
            <a:miter lim="400000"/>
          </a:ln>
        </p:spPr>
        <p:txBody>
          <a:bodyPr lIns="71437" tIns="71437" rIns="71437" bIns="71437" anchor="ctr"/>
          <a:lstStyle/>
          <a:p>
            <a:pPr>
              <a:defRPr sz="3200"/>
            </a:pPr>
            <a:endParaRPr/>
          </a:p>
        </p:txBody>
      </p:sp>
      <p:sp>
        <p:nvSpPr>
          <p:cNvPr id="761" name="OPPORTUNITY"/>
          <p:cNvSpPr txBox="1"/>
          <p:nvPr/>
        </p:nvSpPr>
        <p:spPr>
          <a:xfrm>
            <a:off x="2301930" y="3016306"/>
            <a:ext cx="1649491"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l">
              <a:defRPr sz="2000" b="1" spc="100">
                <a:solidFill>
                  <a:srgbClr val="FFFFFF"/>
                </a:solidFill>
              </a:defRPr>
            </a:lvl1pPr>
          </a:lstStyle>
          <a:p>
            <a:r>
              <a:rPr lang="en-US" dirty="0"/>
              <a:t>Introduction</a:t>
            </a:r>
            <a:endParaRPr dirty="0"/>
          </a:p>
        </p:txBody>
      </p:sp>
      <p:sp>
        <p:nvSpPr>
          <p:cNvPr id="762" name="We’re leading the digital revolution of MSK care: one of the most common and costly conditions in America."/>
          <p:cNvSpPr txBox="1"/>
          <p:nvPr/>
        </p:nvSpPr>
        <p:spPr>
          <a:xfrm>
            <a:off x="2301930" y="4273494"/>
            <a:ext cx="9513958" cy="49859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l">
              <a:lnSpc>
                <a:spcPct val="90000"/>
              </a:lnSpc>
              <a:defRPr sz="7200" b="1">
                <a:solidFill>
                  <a:srgbClr val="111111"/>
                </a:solidFill>
              </a:defRPr>
            </a:pPr>
            <a:r>
              <a:rPr lang="en-US" dirty="0"/>
              <a:t>What is Upswing?</a:t>
            </a:r>
          </a:p>
          <a:p>
            <a:pPr algn="l">
              <a:lnSpc>
                <a:spcPct val="90000"/>
              </a:lnSpc>
              <a:defRPr sz="7200" b="1">
                <a:solidFill>
                  <a:srgbClr val="111111"/>
                </a:solidFill>
              </a:defRPr>
            </a:pPr>
            <a:endParaRPr lang="en-US" dirty="0">
              <a:solidFill>
                <a:srgbClr val="FFFFFF"/>
              </a:solidFill>
            </a:endParaRPr>
          </a:p>
          <a:p>
            <a:pPr algn="l">
              <a:lnSpc>
                <a:spcPct val="90000"/>
              </a:lnSpc>
              <a:defRPr sz="7200" b="1">
                <a:solidFill>
                  <a:srgbClr val="111111"/>
                </a:solidFill>
              </a:defRPr>
            </a:pPr>
            <a:r>
              <a:rPr lang="en-US" dirty="0">
                <a:solidFill>
                  <a:srgbClr val="FFFFFF"/>
                </a:solidFill>
              </a:rPr>
              <a:t>A new way to diagnose and treat orthopedic problems.</a:t>
            </a:r>
          </a:p>
        </p:txBody>
      </p:sp>
      <p:sp>
        <p:nvSpPr>
          <p:cNvPr id="763" name="Rounded Rectangle"/>
          <p:cNvSpPr/>
          <p:nvPr/>
        </p:nvSpPr>
        <p:spPr>
          <a:xfrm>
            <a:off x="13190608" y="1116451"/>
            <a:ext cx="10446877" cy="3540554"/>
          </a:xfrm>
          <a:prstGeom prst="roundRect">
            <a:avLst>
              <a:gd name="adj" fmla="val 3587"/>
            </a:avLst>
          </a:prstGeom>
          <a:solidFill>
            <a:srgbClr val="FFFFFF"/>
          </a:solidFill>
          <a:ln w="12700">
            <a:miter lim="400000"/>
          </a:ln>
          <a:effectLst>
            <a:outerShdw blurRad="177800" dist="67452" dir="5400000" rotWithShape="0">
              <a:srgbClr val="000000">
                <a:alpha val="28464"/>
              </a:srgbClr>
            </a:outerShdw>
          </a:effectLst>
        </p:spPr>
        <p:txBody>
          <a:bodyPr lIns="71437" tIns="71437" rIns="71437" bIns="71437" anchor="ctr"/>
          <a:lstStyle/>
          <a:p>
            <a:pPr>
              <a:defRPr sz="3200"/>
            </a:pPr>
            <a:endParaRPr/>
          </a:p>
        </p:txBody>
      </p:sp>
      <p:sp>
        <p:nvSpPr>
          <p:cNvPr id="764" name="1 in 3 US adults will spend money on MSK issues this year…"/>
          <p:cNvSpPr txBox="1"/>
          <p:nvPr/>
        </p:nvSpPr>
        <p:spPr>
          <a:xfrm>
            <a:off x="17341485" y="2086510"/>
            <a:ext cx="5538152" cy="16004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l">
              <a:spcBef>
                <a:spcPts val="1000"/>
              </a:spcBef>
              <a:defRPr sz="2600">
                <a:solidFill>
                  <a:srgbClr val="222222"/>
                </a:solidFill>
              </a:defRPr>
            </a:pPr>
            <a:r>
              <a:rPr lang="en-US" b="1" dirty="0">
                <a:solidFill>
                  <a:srgbClr val="4193C5"/>
                </a:solidFill>
              </a:rPr>
              <a:t>Use the symptom assessment tool </a:t>
            </a:r>
            <a:r>
              <a:rPr lang="en-US" dirty="0"/>
              <a:t>to identify your injury and learn about what causes the problem and what you can do about it.</a:t>
            </a:r>
          </a:p>
        </p:txBody>
      </p:sp>
      <p:sp>
        <p:nvSpPr>
          <p:cNvPr id="765" name="Pains so  many of us."/>
          <p:cNvSpPr txBox="1"/>
          <p:nvPr/>
        </p:nvSpPr>
        <p:spPr>
          <a:xfrm>
            <a:off x="13841798" y="3003673"/>
            <a:ext cx="2388579" cy="7755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p>
            <a:pPr algn="l">
              <a:lnSpc>
                <a:spcPct val="90000"/>
              </a:lnSpc>
              <a:defRPr sz="2800" b="1">
                <a:solidFill>
                  <a:srgbClr val="222222"/>
                </a:solidFill>
              </a:defRPr>
            </a:pPr>
            <a:r>
              <a:rPr lang="en-US" dirty="0"/>
              <a:t>Identify what’s wrong.</a:t>
            </a:r>
            <a:endParaRPr dirty="0"/>
          </a:p>
        </p:txBody>
      </p:sp>
      <p:grpSp>
        <p:nvGrpSpPr>
          <p:cNvPr id="807" name="Group"/>
          <p:cNvGrpSpPr/>
          <p:nvPr/>
        </p:nvGrpSpPr>
        <p:grpSpPr>
          <a:xfrm>
            <a:off x="13841798" y="1994185"/>
            <a:ext cx="650401" cy="718207"/>
            <a:chOff x="0" y="0"/>
            <a:chExt cx="650400" cy="718206"/>
          </a:xfrm>
        </p:grpSpPr>
        <p:sp>
          <p:nvSpPr>
            <p:cNvPr id="766" name="Shape"/>
            <p:cNvSpPr/>
            <p:nvPr/>
          </p:nvSpPr>
          <p:spPr>
            <a:xfrm>
              <a:off x="0" y="329351"/>
              <a:ext cx="23388" cy="29131"/>
            </a:xfrm>
            <a:custGeom>
              <a:avLst/>
              <a:gdLst/>
              <a:ahLst/>
              <a:cxnLst>
                <a:cxn ang="0">
                  <a:pos x="wd2" y="hd2"/>
                </a:cxn>
                <a:cxn ang="5400000">
                  <a:pos x="wd2" y="hd2"/>
                </a:cxn>
                <a:cxn ang="10800000">
                  <a:pos x="wd2" y="hd2"/>
                </a:cxn>
                <a:cxn ang="16200000">
                  <a:pos x="wd2" y="hd2"/>
                </a:cxn>
              </a:cxnLst>
              <a:rect l="0" t="0" r="r" b="b"/>
              <a:pathLst>
                <a:path w="21492" h="21513" extrusionOk="0">
                  <a:moveTo>
                    <a:pt x="10726" y="21513"/>
                  </a:moveTo>
                  <a:cubicBezTo>
                    <a:pt x="16650" y="21513"/>
                    <a:pt x="21451" y="17657"/>
                    <a:pt x="21451" y="12902"/>
                  </a:cubicBezTo>
                  <a:cubicBezTo>
                    <a:pt x="21451" y="12902"/>
                    <a:pt x="21465" y="9990"/>
                    <a:pt x="21490" y="8770"/>
                  </a:cubicBezTo>
                  <a:cubicBezTo>
                    <a:pt x="21600" y="4017"/>
                    <a:pt x="16888" y="89"/>
                    <a:pt x="10964" y="1"/>
                  </a:cubicBezTo>
                  <a:cubicBezTo>
                    <a:pt x="5044" y="-87"/>
                    <a:pt x="151" y="3696"/>
                    <a:pt x="41" y="8450"/>
                  </a:cubicBezTo>
                  <a:cubicBezTo>
                    <a:pt x="41" y="8462"/>
                    <a:pt x="41" y="8473"/>
                    <a:pt x="41" y="8485"/>
                  </a:cubicBezTo>
                  <a:cubicBezTo>
                    <a:pt x="11" y="9799"/>
                    <a:pt x="0" y="12902"/>
                    <a:pt x="0" y="12902"/>
                  </a:cubicBezTo>
                  <a:cubicBezTo>
                    <a:pt x="0" y="17657"/>
                    <a:pt x="4801" y="21513"/>
                    <a:pt x="10726" y="21513"/>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767" name="Shape"/>
            <p:cNvSpPr/>
            <p:nvPr/>
          </p:nvSpPr>
          <p:spPr>
            <a:xfrm>
              <a:off x="195894" y="26480"/>
              <a:ext cx="403608" cy="384186"/>
            </a:xfrm>
            <a:custGeom>
              <a:avLst/>
              <a:gdLst/>
              <a:ahLst/>
              <a:cxnLst>
                <a:cxn ang="0">
                  <a:pos x="wd2" y="hd2"/>
                </a:cxn>
                <a:cxn ang="5400000">
                  <a:pos x="wd2" y="hd2"/>
                </a:cxn>
                <a:cxn ang="10800000">
                  <a:pos x="wd2" y="hd2"/>
                </a:cxn>
                <a:cxn ang="16200000">
                  <a:pos x="wd2" y="hd2"/>
                </a:cxn>
              </a:cxnLst>
              <a:rect l="0" t="0" r="r" b="b"/>
              <a:pathLst>
                <a:path w="21522" h="21407" extrusionOk="0">
                  <a:moveTo>
                    <a:pt x="3796" y="11815"/>
                  </a:moveTo>
                  <a:cubicBezTo>
                    <a:pt x="5123" y="11878"/>
                    <a:pt x="6510" y="12007"/>
                    <a:pt x="7594" y="12804"/>
                  </a:cubicBezTo>
                  <a:cubicBezTo>
                    <a:pt x="9061" y="13881"/>
                    <a:pt x="9031" y="15594"/>
                    <a:pt x="9005" y="17105"/>
                  </a:cubicBezTo>
                  <a:cubicBezTo>
                    <a:pt x="8951" y="17832"/>
                    <a:pt x="9006" y="18562"/>
                    <a:pt x="9169" y="19271"/>
                  </a:cubicBezTo>
                  <a:cubicBezTo>
                    <a:pt x="9511" y="20368"/>
                    <a:pt x="10428" y="21123"/>
                    <a:pt x="11684" y="21344"/>
                  </a:cubicBezTo>
                  <a:cubicBezTo>
                    <a:pt x="13141" y="21600"/>
                    <a:pt x="14630" y="21064"/>
                    <a:pt x="15388" y="20010"/>
                  </a:cubicBezTo>
                  <a:cubicBezTo>
                    <a:pt x="16404" y="18597"/>
                    <a:pt x="16359" y="16872"/>
                    <a:pt x="16312" y="15046"/>
                  </a:cubicBezTo>
                  <a:cubicBezTo>
                    <a:pt x="16271" y="14178"/>
                    <a:pt x="16287" y="13309"/>
                    <a:pt x="16358" y="12444"/>
                  </a:cubicBezTo>
                  <a:cubicBezTo>
                    <a:pt x="16464" y="11338"/>
                    <a:pt x="16860" y="10285"/>
                    <a:pt x="17504" y="9403"/>
                  </a:cubicBezTo>
                  <a:lnTo>
                    <a:pt x="21522" y="3886"/>
                  </a:lnTo>
                  <a:cubicBezTo>
                    <a:pt x="20232" y="2369"/>
                    <a:pt x="18729" y="1057"/>
                    <a:pt x="17063" y="0"/>
                  </a:cubicBezTo>
                  <a:lnTo>
                    <a:pt x="13535" y="4112"/>
                  </a:lnTo>
                  <a:cubicBezTo>
                    <a:pt x="12137" y="5681"/>
                    <a:pt x="10117" y="6283"/>
                    <a:pt x="7351" y="5959"/>
                  </a:cubicBezTo>
                  <a:cubicBezTo>
                    <a:pt x="6833" y="5899"/>
                    <a:pt x="6306" y="5796"/>
                    <a:pt x="5796" y="5696"/>
                  </a:cubicBezTo>
                  <a:cubicBezTo>
                    <a:pt x="4219" y="5387"/>
                    <a:pt x="2728" y="5096"/>
                    <a:pt x="1458" y="5957"/>
                  </a:cubicBezTo>
                  <a:cubicBezTo>
                    <a:pt x="657" y="6518"/>
                    <a:pt x="131" y="7423"/>
                    <a:pt x="22" y="8428"/>
                  </a:cubicBezTo>
                  <a:cubicBezTo>
                    <a:pt x="-78" y="9218"/>
                    <a:pt x="174" y="10011"/>
                    <a:pt x="704" y="10580"/>
                  </a:cubicBezTo>
                  <a:cubicBezTo>
                    <a:pt x="1444" y="11360"/>
                    <a:pt x="2825" y="11767"/>
                    <a:pt x="3796" y="11815"/>
                  </a:cubicBezTo>
                  <a:close/>
                </a:path>
              </a:pathLst>
            </a:custGeom>
            <a:solidFill>
              <a:srgbClr val="F7C658"/>
            </a:solidFill>
            <a:ln w="12700" cap="flat">
              <a:noFill/>
              <a:miter lim="400000"/>
            </a:ln>
            <a:effectLst/>
          </p:spPr>
          <p:txBody>
            <a:bodyPr wrap="square" lIns="0" tIns="0" rIns="0" bIns="0" numCol="1" anchor="ctr">
              <a:noAutofit/>
            </a:bodyPr>
            <a:lstStyle/>
            <a:p>
              <a:pPr algn="l" defTabSz="246888">
                <a:defRPr sz="600"/>
              </a:pPr>
              <a:endParaRPr/>
            </a:p>
          </p:txBody>
        </p:sp>
        <p:sp>
          <p:nvSpPr>
            <p:cNvPr id="768" name="Shape"/>
            <p:cNvSpPr/>
            <p:nvPr/>
          </p:nvSpPr>
          <p:spPr>
            <a:xfrm>
              <a:off x="138160" y="323386"/>
              <a:ext cx="257350" cy="374510"/>
            </a:xfrm>
            <a:custGeom>
              <a:avLst/>
              <a:gdLst/>
              <a:ahLst/>
              <a:cxnLst>
                <a:cxn ang="0">
                  <a:pos x="wd2" y="hd2"/>
                </a:cxn>
                <a:cxn ang="5400000">
                  <a:pos x="wd2" y="hd2"/>
                </a:cxn>
                <a:cxn ang="10800000">
                  <a:pos x="wd2" y="hd2"/>
                </a:cxn>
                <a:cxn ang="16200000">
                  <a:pos x="wd2" y="hd2"/>
                </a:cxn>
              </a:cxnLst>
              <a:rect l="0" t="0" r="r" b="b"/>
              <a:pathLst>
                <a:path w="21428" h="21454" extrusionOk="0">
                  <a:moveTo>
                    <a:pt x="20509" y="9206"/>
                  </a:moveTo>
                  <a:cubicBezTo>
                    <a:pt x="19662" y="9026"/>
                    <a:pt x="18773" y="8961"/>
                    <a:pt x="17890" y="9015"/>
                  </a:cubicBezTo>
                  <a:cubicBezTo>
                    <a:pt x="17396" y="9020"/>
                    <a:pt x="16886" y="9026"/>
                    <a:pt x="16379" y="9001"/>
                  </a:cubicBezTo>
                  <a:cubicBezTo>
                    <a:pt x="12546" y="8808"/>
                    <a:pt x="10411" y="7635"/>
                    <a:pt x="10369" y="5698"/>
                  </a:cubicBezTo>
                  <a:cubicBezTo>
                    <a:pt x="10371" y="5200"/>
                    <a:pt x="10413" y="4702"/>
                    <a:pt x="10494" y="4207"/>
                  </a:cubicBezTo>
                  <a:cubicBezTo>
                    <a:pt x="10652" y="3065"/>
                    <a:pt x="10789" y="2078"/>
                    <a:pt x="9931" y="1188"/>
                  </a:cubicBezTo>
                  <a:cubicBezTo>
                    <a:pt x="8799" y="11"/>
                    <a:pt x="6481" y="-146"/>
                    <a:pt x="4690" y="99"/>
                  </a:cubicBezTo>
                  <a:cubicBezTo>
                    <a:pt x="2055" y="460"/>
                    <a:pt x="129" y="1892"/>
                    <a:pt x="7" y="3582"/>
                  </a:cubicBezTo>
                  <a:cubicBezTo>
                    <a:pt x="-101" y="5059"/>
                    <a:pt x="1244" y="6161"/>
                    <a:pt x="2668" y="7328"/>
                  </a:cubicBezTo>
                  <a:cubicBezTo>
                    <a:pt x="4132" y="8528"/>
                    <a:pt x="5791" y="9887"/>
                    <a:pt x="5849" y="11775"/>
                  </a:cubicBezTo>
                  <a:lnTo>
                    <a:pt x="5849" y="20324"/>
                  </a:lnTo>
                  <a:cubicBezTo>
                    <a:pt x="8319" y="20925"/>
                    <a:pt x="10934" y="21313"/>
                    <a:pt x="13648" y="21454"/>
                  </a:cubicBezTo>
                  <a:lnTo>
                    <a:pt x="13648" y="17101"/>
                  </a:lnTo>
                  <a:cubicBezTo>
                    <a:pt x="13698" y="15734"/>
                    <a:pt x="14800" y="14281"/>
                    <a:pt x="16670" y="13098"/>
                  </a:cubicBezTo>
                  <a:cubicBezTo>
                    <a:pt x="17311" y="12721"/>
                    <a:pt x="18023" y="12403"/>
                    <a:pt x="18785" y="12154"/>
                  </a:cubicBezTo>
                  <a:cubicBezTo>
                    <a:pt x="19469" y="11940"/>
                    <a:pt x="20098" y="11651"/>
                    <a:pt x="20648" y="11299"/>
                  </a:cubicBezTo>
                  <a:cubicBezTo>
                    <a:pt x="21216" y="10930"/>
                    <a:pt x="21499" y="10399"/>
                    <a:pt x="21414" y="9864"/>
                  </a:cubicBezTo>
                  <a:cubicBezTo>
                    <a:pt x="21301" y="9551"/>
                    <a:pt x="20957" y="9301"/>
                    <a:pt x="20509" y="9206"/>
                  </a:cubicBezTo>
                  <a:close/>
                </a:path>
              </a:pathLst>
            </a:custGeom>
            <a:solidFill>
              <a:srgbClr val="F7C658"/>
            </a:solidFill>
            <a:ln w="12700" cap="flat">
              <a:noFill/>
              <a:miter lim="400000"/>
            </a:ln>
            <a:effectLst/>
          </p:spPr>
          <p:txBody>
            <a:bodyPr wrap="square" lIns="0" tIns="0" rIns="0" bIns="0" numCol="1" anchor="ctr">
              <a:noAutofit/>
            </a:bodyPr>
            <a:lstStyle/>
            <a:p>
              <a:pPr algn="l" defTabSz="246888">
                <a:defRPr sz="600"/>
              </a:pPr>
              <a:endParaRPr/>
            </a:p>
          </p:txBody>
        </p:sp>
        <p:sp>
          <p:nvSpPr>
            <p:cNvPr id="769" name="Shape"/>
            <p:cNvSpPr/>
            <p:nvPr/>
          </p:nvSpPr>
          <p:spPr>
            <a:xfrm>
              <a:off x="139787" y="67739"/>
              <a:ext cx="31322" cy="27900"/>
            </a:xfrm>
            <a:custGeom>
              <a:avLst/>
              <a:gdLst/>
              <a:ahLst/>
              <a:cxnLst>
                <a:cxn ang="0">
                  <a:pos x="wd2" y="hd2"/>
                </a:cxn>
                <a:cxn ang="5400000">
                  <a:pos x="wd2" y="hd2"/>
                </a:cxn>
                <a:cxn ang="10800000">
                  <a:pos x="wd2" y="hd2"/>
                </a:cxn>
                <a:cxn ang="16200000">
                  <a:pos x="wd2" y="hd2"/>
                </a:cxn>
              </a:cxnLst>
              <a:rect l="0" t="0" r="r" b="b"/>
              <a:pathLst>
                <a:path w="19364" h="20338" extrusionOk="0">
                  <a:moveTo>
                    <a:pt x="8018" y="20338"/>
                  </a:moveTo>
                  <a:cubicBezTo>
                    <a:pt x="10826" y="19949"/>
                    <a:pt x="13468" y="18650"/>
                    <a:pt x="15626" y="16597"/>
                  </a:cubicBezTo>
                  <a:cubicBezTo>
                    <a:pt x="19368" y="13948"/>
                    <a:pt x="20487" y="8395"/>
                    <a:pt x="18127" y="4196"/>
                  </a:cubicBezTo>
                  <a:cubicBezTo>
                    <a:pt x="15767" y="-4"/>
                    <a:pt x="10822" y="-1262"/>
                    <a:pt x="7080" y="1387"/>
                  </a:cubicBezTo>
                  <a:lnTo>
                    <a:pt x="7060" y="1401"/>
                  </a:lnTo>
                  <a:cubicBezTo>
                    <a:pt x="5901" y="2225"/>
                    <a:pt x="4750" y="3058"/>
                    <a:pt x="3608" y="3900"/>
                  </a:cubicBezTo>
                  <a:cubicBezTo>
                    <a:pt x="-86" y="6628"/>
                    <a:pt x="-1113" y="12204"/>
                    <a:pt x="1319" y="16354"/>
                  </a:cubicBezTo>
                  <a:cubicBezTo>
                    <a:pt x="2829" y="18842"/>
                    <a:pt x="5337" y="20334"/>
                    <a:pt x="8018" y="20338"/>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770" name="Shape"/>
            <p:cNvSpPr/>
            <p:nvPr/>
          </p:nvSpPr>
          <p:spPr>
            <a:xfrm>
              <a:off x="15233" y="226475"/>
              <a:ext cx="28088" cy="31577"/>
            </a:xfrm>
            <a:custGeom>
              <a:avLst/>
              <a:gdLst/>
              <a:ahLst/>
              <a:cxnLst>
                <a:cxn ang="0">
                  <a:pos x="wd2" y="hd2"/>
                </a:cxn>
                <a:cxn ang="5400000">
                  <a:pos x="wd2" y="hd2"/>
                </a:cxn>
                <a:cxn ang="10800000">
                  <a:pos x="wd2" y="hd2"/>
                </a:cxn>
                <a:cxn ang="16200000">
                  <a:pos x="wd2" y="hd2"/>
                </a:cxn>
              </a:cxnLst>
              <a:rect l="0" t="0" r="r" b="b"/>
              <a:pathLst>
                <a:path w="19345" h="19617" extrusionOk="0">
                  <a:moveTo>
                    <a:pt x="6058" y="19212"/>
                  </a:moveTo>
                  <a:cubicBezTo>
                    <a:pt x="10725" y="20581"/>
                    <a:pt x="15766" y="18373"/>
                    <a:pt x="17390" y="14247"/>
                  </a:cubicBezTo>
                  <a:cubicBezTo>
                    <a:pt x="17849" y="13047"/>
                    <a:pt x="18320" y="11852"/>
                    <a:pt x="18804" y="10662"/>
                  </a:cubicBezTo>
                  <a:cubicBezTo>
                    <a:pt x="20490" y="6540"/>
                    <a:pt x="18101" y="1983"/>
                    <a:pt x="13465" y="481"/>
                  </a:cubicBezTo>
                  <a:cubicBezTo>
                    <a:pt x="8831" y="-1019"/>
                    <a:pt x="3705" y="1106"/>
                    <a:pt x="2019" y="5230"/>
                  </a:cubicBezTo>
                  <a:cubicBezTo>
                    <a:pt x="2015" y="5239"/>
                    <a:pt x="2011" y="5247"/>
                    <a:pt x="2009" y="5256"/>
                  </a:cubicBezTo>
                  <a:cubicBezTo>
                    <a:pt x="1485" y="6540"/>
                    <a:pt x="976" y="7834"/>
                    <a:pt x="477" y="9130"/>
                  </a:cubicBezTo>
                  <a:cubicBezTo>
                    <a:pt x="-1110" y="13284"/>
                    <a:pt x="1388" y="17798"/>
                    <a:pt x="6058" y="19212"/>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771" name="Shape"/>
            <p:cNvSpPr/>
            <p:nvPr/>
          </p:nvSpPr>
          <p:spPr>
            <a:xfrm>
              <a:off x="3240" y="277013"/>
              <a:ext cx="26056" cy="30689"/>
            </a:xfrm>
            <a:custGeom>
              <a:avLst/>
              <a:gdLst/>
              <a:ahLst/>
              <a:cxnLst>
                <a:cxn ang="0">
                  <a:pos x="wd2" y="hd2"/>
                </a:cxn>
                <a:cxn ang="5400000">
                  <a:pos x="wd2" y="hd2"/>
                </a:cxn>
                <a:cxn ang="10800000">
                  <a:pos x="wd2" y="hd2"/>
                </a:cxn>
                <a:cxn ang="16200000">
                  <a:pos x="wd2" y="hd2"/>
                </a:cxn>
              </a:cxnLst>
              <a:rect l="0" t="0" r="r" b="b"/>
              <a:pathLst>
                <a:path w="20074" h="20334" extrusionOk="0">
                  <a:moveTo>
                    <a:pt x="8082" y="20238"/>
                  </a:moveTo>
                  <a:cubicBezTo>
                    <a:pt x="13317" y="20920"/>
                    <a:pt x="18230" y="17915"/>
                    <a:pt x="19134" y="13484"/>
                  </a:cubicBezTo>
                  <a:cubicBezTo>
                    <a:pt x="19379" y="12204"/>
                    <a:pt x="19637" y="10926"/>
                    <a:pt x="19915" y="9651"/>
                  </a:cubicBezTo>
                  <a:cubicBezTo>
                    <a:pt x="20874" y="5211"/>
                    <a:pt x="17411" y="949"/>
                    <a:pt x="12181" y="136"/>
                  </a:cubicBezTo>
                  <a:cubicBezTo>
                    <a:pt x="6950" y="-680"/>
                    <a:pt x="1932" y="2260"/>
                    <a:pt x="973" y="6700"/>
                  </a:cubicBezTo>
                  <a:cubicBezTo>
                    <a:pt x="675" y="8081"/>
                    <a:pt x="393" y="9466"/>
                    <a:pt x="126" y="10854"/>
                  </a:cubicBezTo>
                  <a:cubicBezTo>
                    <a:pt x="-726" y="15310"/>
                    <a:pt x="2834" y="19511"/>
                    <a:pt x="8082" y="20238"/>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772" name="Shape"/>
            <p:cNvSpPr/>
            <p:nvPr/>
          </p:nvSpPr>
          <p:spPr>
            <a:xfrm>
              <a:off x="35743" y="179253"/>
              <a:ext cx="29334" cy="31609"/>
            </a:xfrm>
            <a:custGeom>
              <a:avLst/>
              <a:gdLst/>
              <a:ahLst/>
              <a:cxnLst>
                <a:cxn ang="0">
                  <a:pos x="wd2" y="hd2"/>
                </a:cxn>
                <a:cxn ang="5400000">
                  <a:pos x="wd2" y="hd2"/>
                </a:cxn>
                <a:cxn ang="10800000">
                  <a:pos x="wd2" y="hd2"/>
                </a:cxn>
                <a:cxn ang="16200000">
                  <a:pos x="wd2" y="hd2"/>
                </a:cxn>
              </a:cxnLst>
              <a:rect l="0" t="0" r="r" b="b"/>
              <a:pathLst>
                <a:path w="19169" h="19345" extrusionOk="0">
                  <a:moveTo>
                    <a:pt x="4477" y="18384"/>
                  </a:moveTo>
                  <a:cubicBezTo>
                    <a:pt x="8630" y="20473"/>
                    <a:pt x="13821" y="19044"/>
                    <a:pt x="16070" y="15190"/>
                  </a:cubicBezTo>
                  <a:cubicBezTo>
                    <a:pt x="16077" y="15178"/>
                    <a:pt x="16083" y="15170"/>
                    <a:pt x="16090" y="15158"/>
                  </a:cubicBezTo>
                  <a:cubicBezTo>
                    <a:pt x="16738" y="14044"/>
                    <a:pt x="17397" y="12938"/>
                    <a:pt x="18068" y="11836"/>
                  </a:cubicBezTo>
                  <a:cubicBezTo>
                    <a:pt x="20385" y="8016"/>
                    <a:pt x="18929" y="3175"/>
                    <a:pt x="14815" y="1022"/>
                  </a:cubicBezTo>
                  <a:cubicBezTo>
                    <a:pt x="10699" y="-1127"/>
                    <a:pt x="5483" y="222"/>
                    <a:pt x="3164" y="4041"/>
                  </a:cubicBezTo>
                  <a:cubicBezTo>
                    <a:pt x="2443" y="5229"/>
                    <a:pt x="1733" y="6425"/>
                    <a:pt x="1036" y="7625"/>
                  </a:cubicBezTo>
                  <a:cubicBezTo>
                    <a:pt x="-1215" y="11477"/>
                    <a:pt x="325" y="16296"/>
                    <a:pt x="4477" y="18384"/>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773" name="Shape"/>
            <p:cNvSpPr/>
            <p:nvPr/>
          </p:nvSpPr>
          <p:spPr>
            <a:xfrm>
              <a:off x="33650" y="477639"/>
              <a:ext cx="29216" cy="31500"/>
            </a:xfrm>
            <a:custGeom>
              <a:avLst/>
              <a:gdLst/>
              <a:ahLst/>
              <a:cxnLst>
                <a:cxn ang="0">
                  <a:pos x="wd2" y="hd2"/>
                </a:cxn>
                <a:cxn ang="5400000">
                  <a:pos x="wd2" y="hd2"/>
                </a:cxn>
                <a:cxn ang="10800000">
                  <a:pos x="wd2" y="hd2"/>
                </a:cxn>
                <a:cxn ang="16200000">
                  <a:pos x="wd2" y="hd2"/>
                </a:cxn>
              </a:cxnLst>
              <a:rect l="0" t="0" r="r" b="b"/>
              <a:pathLst>
                <a:path w="19167" h="19361" extrusionOk="0">
                  <a:moveTo>
                    <a:pt x="18120" y="7620"/>
                  </a:moveTo>
                  <a:cubicBezTo>
                    <a:pt x="17468" y="6511"/>
                    <a:pt x="16827" y="5394"/>
                    <a:pt x="16198" y="4273"/>
                  </a:cubicBezTo>
                  <a:cubicBezTo>
                    <a:pt x="14000" y="375"/>
                    <a:pt x="8812" y="-1130"/>
                    <a:pt x="4610" y="909"/>
                  </a:cubicBezTo>
                  <a:cubicBezTo>
                    <a:pt x="417" y="2941"/>
                    <a:pt x="-1212" y="7736"/>
                    <a:pt x="966" y="11632"/>
                  </a:cubicBezTo>
                  <a:cubicBezTo>
                    <a:pt x="1646" y="12841"/>
                    <a:pt x="2336" y="14043"/>
                    <a:pt x="3038" y="15237"/>
                  </a:cubicBezTo>
                  <a:cubicBezTo>
                    <a:pt x="5344" y="19056"/>
                    <a:pt x="10514" y="20470"/>
                    <a:pt x="14685" y="18423"/>
                  </a:cubicBezTo>
                  <a:cubicBezTo>
                    <a:pt x="18849" y="16319"/>
                    <a:pt x="20388" y="11484"/>
                    <a:pt x="18120" y="7622"/>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774" name="Shape"/>
            <p:cNvSpPr/>
            <p:nvPr/>
          </p:nvSpPr>
          <p:spPr>
            <a:xfrm>
              <a:off x="13846" y="430114"/>
              <a:ext cx="27932" cy="31472"/>
            </a:xfrm>
            <a:custGeom>
              <a:avLst/>
              <a:gdLst/>
              <a:ahLst/>
              <a:cxnLst>
                <a:cxn ang="0">
                  <a:pos x="wd2" y="hd2"/>
                </a:cxn>
                <a:cxn ang="5400000">
                  <a:pos x="wd2" y="hd2"/>
                </a:cxn>
                <a:cxn ang="10800000">
                  <a:pos x="wd2" y="hd2"/>
                </a:cxn>
                <a:cxn ang="16200000">
                  <a:pos x="wd2" y="hd2"/>
                </a:cxn>
              </a:cxnLst>
              <a:rect l="0" t="0" r="r" b="b"/>
              <a:pathLst>
                <a:path w="19386" h="19672" extrusionOk="0">
                  <a:moveTo>
                    <a:pt x="18890" y="9124"/>
                  </a:moveTo>
                  <a:cubicBezTo>
                    <a:pt x="18424" y="7929"/>
                    <a:pt x="17972" y="6730"/>
                    <a:pt x="17533" y="5524"/>
                  </a:cubicBezTo>
                  <a:cubicBezTo>
                    <a:pt x="16008" y="1334"/>
                    <a:pt x="10944" y="-965"/>
                    <a:pt x="6223" y="389"/>
                  </a:cubicBezTo>
                  <a:cubicBezTo>
                    <a:pt x="1502" y="1742"/>
                    <a:pt x="-1089" y="6237"/>
                    <a:pt x="438" y="10427"/>
                  </a:cubicBezTo>
                  <a:cubicBezTo>
                    <a:pt x="438" y="10432"/>
                    <a:pt x="440" y="10435"/>
                    <a:pt x="442" y="10439"/>
                  </a:cubicBezTo>
                  <a:cubicBezTo>
                    <a:pt x="921" y="11743"/>
                    <a:pt x="1410" y="13042"/>
                    <a:pt x="1914" y="14335"/>
                  </a:cubicBezTo>
                  <a:cubicBezTo>
                    <a:pt x="3592" y="18450"/>
                    <a:pt x="8654" y="20635"/>
                    <a:pt x="13337" y="19263"/>
                  </a:cubicBezTo>
                  <a:cubicBezTo>
                    <a:pt x="18026" y="17824"/>
                    <a:pt x="20511" y="13284"/>
                    <a:pt x="18890" y="9124"/>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775" name="Shape"/>
            <p:cNvSpPr/>
            <p:nvPr/>
          </p:nvSpPr>
          <p:spPr>
            <a:xfrm>
              <a:off x="61429" y="521574"/>
              <a:ext cx="29672" cy="30658"/>
            </a:xfrm>
            <a:custGeom>
              <a:avLst/>
              <a:gdLst/>
              <a:ahLst/>
              <a:cxnLst>
                <a:cxn ang="0">
                  <a:pos x="wd2" y="hd2"/>
                </a:cxn>
                <a:cxn ang="5400000">
                  <a:pos x="wd2" y="hd2"/>
                </a:cxn>
                <a:cxn ang="10800000">
                  <a:pos x="wd2" y="hd2"/>
                </a:cxn>
                <a:cxn ang="16200000">
                  <a:pos x="wd2" y="hd2"/>
                </a:cxn>
              </a:cxnLst>
              <a:rect l="0" t="0" r="r" b="b"/>
              <a:pathLst>
                <a:path w="19427" h="19505" extrusionOk="0">
                  <a:moveTo>
                    <a:pt x="15174" y="3217"/>
                  </a:moveTo>
                  <a:cubicBezTo>
                    <a:pt x="12339" y="-376"/>
                    <a:pt x="7032" y="-1062"/>
                    <a:pt x="3322" y="1681"/>
                  </a:cubicBezTo>
                  <a:cubicBezTo>
                    <a:pt x="-352" y="4400"/>
                    <a:pt x="-1090" y="9472"/>
                    <a:pt x="1670" y="13066"/>
                  </a:cubicBezTo>
                  <a:cubicBezTo>
                    <a:pt x="2539" y="14182"/>
                    <a:pt x="3418" y="15292"/>
                    <a:pt x="4307" y="16394"/>
                  </a:cubicBezTo>
                  <a:cubicBezTo>
                    <a:pt x="7207" y="19910"/>
                    <a:pt x="12478" y="20538"/>
                    <a:pt x="16174" y="17808"/>
                  </a:cubicBezTo>
                  <a:cubicBezTo>
                    <a:pt x="19855" y="15028"/>
                    <a:pt x="20510" y="9886"/>
                    <a:pt x="17637" y="6322"/>
                  </a:cubicBezTo>
                  <a:cubicBezTo>
                    <a:pt x="16807" y="5294"/>
                    <a:pt x="15986" y="4259"/>
                    <a:pt x="15174" y="3217"/>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776" name="Shape"/>
            <p:cNvSpPr/>
            <p:nvPr/>
          </p:nvSpPr>
          <p:spPr>
            <a:xfrm>
              <a:off x="2612" y="380329"/>
              <a:ext cx="25841" cy="30539"/>
            </a:xfrm>
            <a:custGeom>
              <a:avLst/>
              <a:gdLst/>
              <a:ahLst/>
              <a:cxnLst>
                <a:cxn ang="0">
                  <a:pos x="wd2" y="hd2"/>
                </a:cxn>
                <a:cxn ang="5400000">
                  <a:pos x="wd2" y="hd2"/>
                </a:cxn>
                <a:cxn ang="10800000">
                  <a:pos x="wd2" y="hd2"/>
                </a:cxn>
                <a:cxn ang="16200000">
                  <a:pos x="wd2" y="hd2"/>
                </a:cxn>
              </a:cxnLst>
              <a:rect l="0" t="0" r="r" b="b"/>
              <a:pathLst>
                <a:path w="20171" h="20439" extrusionOk="0">
                  <a:moveTo>
                    <a:pt x="12069" y="20342"/>
                  </a:moveTo>
                  <a:cubicBezTo>
                    <a:pt x="17354" y="19591"/>
                    <a:pt x="20921" y="15357"/>
                    <a:pt x="20037" y="10885"/>
                  </a:cubicBezTo>
                  <a:cubicBezTo>
                    <a:pt x="20037" y="10883"/>
                    <a:pt x="20035" y="10883"/>
                    <a:pt x="20035" y="10881"/>
                  </a:cubicBezTo>
                  <a:cubicBezTo>
                    <a:pt x="19782" y="9595"/>
                    <a:pt x="19540" y="8307"/>
                    <a:pt x="19314" y="7015"/>
                  </a:cubicBezTo>
                  <a:cubicBezTo>
                    <a:pt x="18531" y="2527"/>
                    <a:pt x="13593" y="-575"/>
                    <a:pt x="8289" y="89"/>
                  </a:cubicBezTo>
                  <a:cubicBezTo>
                    <a:pt x="2985" y="753"/>
                    <a:pt x="-679" y="4930"/>
                    <a:pt x="106" y="9420"/>
                  </a:cubicBezTo>
                  <a:cubicBezTo>
                    <a:pt x="350" y="10813"/>
                    <a:pt x="611" y="12208"/>
                    <a:pt x="889" y="13600"/>
                  </a:cubicBezTo>
                  <a:cubicBezTo>
                    <a:pt x="1844" y="18039"/>
                    <a:pt x="6800" y="21025"/>
                    <a:pt x="12069" y="20342"/>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777" name="Shape"/>
            <p:cNvSpPr/>
            <p:nvPr/>
          </p:nvSpPr>
          <p:spPr>
            <a:xfrm>
              <a:off x="608410" y="230194"/>
              <a:ext cx="27947" cy="31480"/>
            </a:xfrm>
            <a:custGeom>
              <a:avLst/>
              <a:gdLst/>
              <a:ahLst/>
              <a:cxnLst>
                <a:cxn ang="0">
                  <a:pos x="wd2" y="hd2"/>
                </a:cxn>
                <a:cxn ang="5400000">
                  <a:pos x="wd2" y="hd2"/>
                </a:cxn>
                <a:cxn ang="10800000">
                  <a:pos x="wd2" y="hd2"/>
                </a:cxn>
                <a:cxn ang="16200000">
                  <a:pos x="wd2" y="hd2"/>
                </a:cxn>
              </a:cxnLst>
              <a:rect l="0" t="0" r="r" b="b"/>
              <a:pathLst>
                <a:path w="19380" h="19662" extrusionOk="0">
                  <a:moveTo>
                    <a:pt x="6038" y="442"/>
                  </a:moveTo>
                  <a:cubicBezTo>
                    <a:pt x="6036" y="442"/>
                    <a:pt x="6034" y="443"/>
                    <a:pt x="6033" y="443"/>
                  </a:cubicBezTo>
                  <a:cubicBezTo>
                    <a:pt x="1352" y="1887"/>
                    <a:pt x="-1126" y="6426"/>
                    <a:pt x="498" y="10583"/>
                  </a:cubicBezTo>
                  <a:cubicBezTo>
                    <a:pt x="498" y="10585"/>
                    <a:pt x="498" y="10586"/>
                    <a:pt x="500" y="10586"/>
                  </a:cubicBezTo>
                  <a:cubicBezTo>
                    <a:pt x="969" y="11785"/>
                    <a:pt x="1427" y="12989"/>
                    <a:pt x="1871" y="14197"/>
                  </a:cubicBezTo>
                  <a:cubicBezTo>
                    <a:pt x="3464" y="18341"/>
                    <a:pt x="8490" y="20600"/>
                    <a:pt x="13195" y="19289"/>
                  </a:cubicBezTo>
                  <a:cubicBezTo>
                    <a:pt x="17906" y="17921"/>
                    <a:pt x="20474" y="13420"/>
                    <a:pt x="18932" y="9238"/>
                  </a:cubicBezTo>
                  <a:lnTo>
                    <a:pt x="18930" y="9236"/>
                  </a:lnTo>
                  <a:cubicBezTo>
                    <a:pt x="18454" y="7938"/>
                    <a:pt x="17963" y="6644"/>
                    <a:pt x="17458" y="5357"/>
                  </a:cubicBezTo>
                  <a:cubicBezTo>
                    <a:pt x="15832" y="1200"/>
                    <a:pt x="10721" y="-1000"/>
                    <a:pt x="6038" y="442"/>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778" name="Shape"/>
            <p:cNvSpPr/>
            <p:nvPr/>
          </p:nvSpPr>
          <p:spPr>
            <a:xfrm>
              <a:off x="621827" y="280888"/>
              <a:ext cx="25871" cy="30551"/>
            </a:xfrm>
            <a:custGeom>
              <a:avLst/>
              <a:gdLst/>
              <a:ahLst/>
              <a:cxnLst>
                <a:cxn ang="0">
                  <a:pos x="wd2" y="hd2"/>
                </a:cxn>
                <a:cxn ang="5400000">
                  <a:pos x="wd2" y="hd2"/>
                </a:cxn>
                <a:cxn ang="10800000">
                  <a:pos x="wd2" y="hd2"/>
                </a:cxn>
                <a:cxn ang="16200000">
                  <a:pos x="wd2" y="hd2"/>
                </a:cxn>
              </a:cxnLst>
              <a:rect l="0" t="0" r="r" b="b"/>
              <a:pathLst>
                <a:path w="20157" h="20431" extrusionOk="0">
                  <a:moveTo>
                    <a:pt x="8100" y="115"/>
                  </a:moveTo>
                  <a:cubicBezTo>
                    <a:pt x="8092" y="116"/>
                    <a:pt x="8084" y="118"/>
                    <a:pt x="8078" y="118"/>
                  </a:cubicBezTo>
                  <a:cubicBezTo>
                    <a:pt x="2798" y="877"/>
                    <a:pt x="-756" y="5114"/>
                    <a:pt x="138" y="9585"/>
                  </a:cubicBezTo>
                  <a:lnTo>
                    <a:pt x="138" y="9587"/>
                  </a:lnTo>
                  <a:cubicBezTo>
                    <a:pt x="394" y="10872"/>
                    <a:pt x="640" y="12162"/>
                    <a:pt x="870" y="13456"/>
                  </a:cubicBezTo>
                  <a:cubicBezTo>
                    <a:pt x="1735" y="17906"/>
                    <a:pt x="6627" y="20963"/>
                    <a:pt x="11903" y="20353"/>
                  </a:cubicBezTo>
                  <a:cubicBezTo>
                    <a:pt x="17197" y="19679"/>
                    <a:pt x="20844" y="15497"/>
                    <a:pt x="20048" y="11014"/>
                  </a:cubicBezTo>
                  <a:lnTo>
                    <a:pt x="20048" y="11011"/>
                  </a:lnTo>
                  <a:cubicBezTo>
                    <a:pt x="19801" y="9615"/>
                    <a:pt x="19539" y="8225"/>
                    <a:pt x="19259" y="6842"/>
                  </a:cubicBezTo>
                  <a:cubicBezTo>
                    <a:pt x="18372" y="2374"/>
                    <a:pt x="13376" y="-637"/>
                    <a:pt x="8100" y="115"/>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779" name="Shape"/>
            <p:cNvSpPr/>
            <p:nvPr/>
          </p:nvSpPr>
          <p:spPr>
            <a:xfrm>
              <a:off x="185206" y="43863"/>
              <a:ext cx="31681" cy="27088"/>
            </a:xfrm>
            <a:custGeom>
              <a:avLst/>
              <a:gdLst/>
              <a:ahLst/>
              <a:cxnLst>
                <a:cxn ang="0">
                  <a:pos x="wd2" y="hd2"/>
                </a:cxn>
                <a:cxn ang="5400000">
                  <a:pos x="wd2" y="hd2"/>
                </a:cxn>
                <a:cxn ang="10800000">
                  <a:pos x="wd2" y="hd2"/>
                </a:cxn>
                <a:cxn ang="16200000">
                  <a:pos x="wd2" y="hd2"/>
                </a:cxn>
              </a:cxnLst>
              <a:rect l="0" t="0" r="r" b="b"/>
              <a:pathLst>
                <a:path w="19435" h="20343" extrusionOk="0">
                  <a:moveTo>
                    <a:pt x="7925" y="20343"/>
                  </a:moveTo>
                  <a:cubicBezTo>
                    <a:pt x="10207" y="19740"/>
                    <a:pt x="12437" y="18891"/>
                    <a:pt x="14583" y="17804"/>
                  </a:cubicBezTo>
                  <a:cubicBezTo>
                    <a:pt x="18615" y="15820"/>
                    <a:pt x="20509" y="10391"/>
                    <a:pt x="18813" y="5674"/>
                  </a:cubicBezTo>
                  <a:cubicBezTo>
                    <a:pt x="17117" y="958"/>
                    <a:pt x="12474" y="-1257"/>
                    <a:pt x="8444" y="727"/>
                  </a:cubicBezTo>
                  <a:cubicBezTo>
                    <a:pt x="7192" y="1341"/>
                    <a:pt x="5949" y="1970"/>
                    <a:pt x="4712" y="2610"/>
                  </a:cubicBezTo>
                  <a:cubicBezTo>
                    <a:pt x="713" y="4684"/>
                    <a:pt x="-1091" y="10157"/>
                    <a:pt x="681" y="14834"/>
                  </a:cubicBezTo>
                  <a:cubicBezTo>
                    <a:pt x="1952" y="18185"/>
                    <a:pt x="4793" y="20343"/>
                    <a:pt x="7925" y="20343"/>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780" name="Shape"/>
            <p:cNvSpPr/>
            <p:nvPr/>
          </p:nvSpPr>
          <p:spPr>
            <a:xfrm>
              <a:off x="587218" y="182677"/>
              <a:ext cx="29253" cy="31542"/>
            </a:xfrm>
            <a:custGeom>
              <a:avLst/>
              <a:gdLst/>
              <a:ahLst/>
              <a:cxnLst>
                <a:cxn ang="0">
                  <a:pos x="wd2" y="hd2"/>
                </a:cxn>
                <a:cxn ang="5400000">
                  <a:pos x="wd2" y="hd2"/>
                </a:cxn>
                <a:cxn ang="10800000">
                  <a:pos x="wd2" y="hd2"/>
                </a:cxn>
                <a:cxn ang="16200000">
                  <a:pos x="wd2" y="hd2"/>
                </a:cxn>
              </a:cxnLst>
              <a:rect l="0" t="0" r="r" b="b"/>
              <a:pathLst>
                <a:path w="19164" h="19363" extrusionOk="0">
                  <a:moveTo>
                    <a:pt x="2980" y="15112"/>
                  </a:moveTo>
                  <a:cubicBezTo>
                    <a:pt x="5205" y="18967"/>
                    <a:pt x="10342" y="20469"/>
                    <a:pt x="14548" y="18492"/>
                  </a:cubicBezTo>
                  <a:cubicBezTo>
                    <a:pt x="18749" y="16465"/>
                    <a:pt x="20381" y="11661"/>
                    <a:pt x="18193" y="7765"/>
                  </a:cubicBezTo>
                  <a:cubicBezTo>
                    <a:pt x="17512" y="6552"/>
                    <a:pt x="16819" y="5349"/>
                    <a:pt x="16111" y="4153"/>
                  </a:cubicBezTo>
                  <a:cubicBezTo>
                    <a:pt x="13846" y="296"/>
                    <a:pt x="8641" y="-1131"/>
                    <a:pt x="4478" y="968"/>
                  </a:cubicBezTo>
                  <a:cubicBezTo>
                    <a:pt x="320" y="3065"/>
                    <a:pt x="-1219" y="7896"/>
                    <a:pt x="1044" y="11754"/>
                  </a:cubicBezTo>
                  <a:cubicBezTo>
                    <a:pt x="1050" y="11765"/>
                    <a:pt x="1057" y="11776"/>
                    <a:pt x="1064" y="11788"/>
                  </a:cubicBezTo>
                  <a:cubicBezTo>
                    <a:pt x="1714" y="12889"/>
                    <a:pt x="2352" y="13999"/>
                    <a:pt x="2980" y="15112"/>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781" name="Shape"/>
            <p:cNvSpPr/>
            <p:nvPr/>
          </p:nvSpPr>
          <p:spPr>
            <a:xfrm>
              <a:off x="286242" y="21337"/>
              <a:ext cx="29873" cy="24062"/>
            </a:xfrm>
            <a:custGeom>
              <a:avLst/>
              <a:gdLst/>
              <a:ahLst/>
              <a:cxnLst>
                <a:cxn ang="0">
                  <a:pos x="wd2" y="hd2"/>
                </a:cxn>
                <a:cxn ang="5400000">
                  <a:pos x="wd2" y="hd2"/>
                </a:cxn>
                <a:cxn ang="10800000">
                  <a:pos x="wd2" y="hd2"/>
                </a:cxn>
                <a:cxn ang="16200000">
                  <a:pos x="wd2" y="hd2"/>
                </a:cxn>
              </a:cxnLst>
              <a:rect l="0" t="0" r="r" b="b"/>
              <a:pathLst>
                <a:path w="20949" h="21243" extrusionOk="0">
                  <a:moveTo>
                    <a:pt x="8387" y="21243"/>
                  </a:moveTo>
                  <a:cubicBezTo>
                    <a:pt x="8625" y="21243"/>
                    <a:pt x="11769" y="20940"/>
                    <a:pt x="13108" y="20832"/>
                  </a:cubicBezTo>
                  <a:cubicBezTo>
                    <a:pt x="17735" y="20449"/>
                    <a:pt x="21238" y="15480"/>
                    <a:pt x="20930" y="9735"/>
                  </a:cubicBezTo>
                  <a:cubicBezTo>
                    <a:pt x="20622" y="3989"/>
                    <a:pt x="16619" y="-357"/>
                    <a:pt x="11991" y="23"/>
                  </a:cubicBezTo>
                  <a:cubicBezTo>
                    <a:pt x="10554" y="143"/>
                    <a:pt x="9119" y="279"/>
                    <a:pt x="7688" y="430"/>
                  </a:cubicBezTo>
                  <a:cubicBezTo>
                    <a:pt x="3065" y="915"/>
                    <a:pt x="-362" y="5962"/>
                    <a:pt x="30" y="11699"/>
                  </a:cubicBezTo>
                  <a:cubicBezTo>
                    <a:pt x="398" y="17090"/>
                    <a:pt x="4028" y="21236"/>
                    <a:pt x="8387" y="21243"/>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782" name="Shape"/>
            <p:cNvSpPr/>
            <p:nvPr/>
          </p:nvSpPr>
          <p:spPr>
            <a:xfrm>
              <a:off x="338042" y="21548"/>
              <a:ext cx="29439" cy="24196"/>
            </a:xfrm>
            <a:custGeom>
              <a:avLst/>
              <a:gdLst/>
              <a:ahLst/>
              <a:cxnLst>
                <a:cxn ang="0">
                  <a:pos x="wd2" y="hd2"/>
                </a:cxn>
                <a:cxn ang="5400000">
                  <a:pos x="wd2" y="hd2"/>
                </a:cxn>
                <a:cxn ang="10800000">
                  <a:pos x="wd2" y="hd2"/>
                </a:cxn>
                <a:cxn ang="16200000">
                  <a:pos x="wd2" y="hd2"/>
                </a:cxn>
              </a:cxnLst>
              <a:rect l="0" t="0" r="r" b="b"/>
              <a:pathLst>
                <a:path w="21254" h="21185" extrusionOk="0">
                  <a:moveTo>
                    <a:pt x="7856" y="20703"/>
                  </a:moveTo>
                  <a:cubicBezTo>
                    <a:pt x="9211" y="20836"/>
                    <a:pt x="12467" y="21185"/>
                    <a:pt x="12742" y="21185"/>
                  </a:cubicBezTo>
                  <a:cubicBezTo>
                    <a:pt x="17447" y="21178"/>
                    <a:pt x="21259" y="16531"/>
                    <a:pt x="21254" y="10804"/>
                  </a:cubicBezTo>
                  <a:cubicBezTo>
                    <a:pt x="21248" y="5469"/>
                    <a:pt x="17916" y="1010"/>
                    <a:pt x="13551" y="494"/>
                  </a:cubicBezTo>
                  <a:cubicBezTo>
                    <a:pt x="12098" y="326"/>
                    <a:pt x="10644" y="171"/>
                    <a:pt x="9187" y="32"/>
                  </a:cubicBezTo>
                  <a:cubicBezTo>
                    <a:pt x="4495" y="-415"/>
                    <a:pt x="395" y="3850"/>
                    <a:pt x="26" y="9557"/>
                  </a:cubicBezTo>
                  <a:cubicBezTo>
                    <a:pt x="-341" y="15266"/>
                    <a:pt x="3164" y="20256"/>
                    <a:pt x="7856" y="20703"/>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783" name="Shape"/>
            <p:cNvSpPr/>
            <p:nvPr/>
          </p:nvSpPr>
          <p:spPr>
            <a:xfrm>
              <a:off x="388354" y="29092"/>
              <a:ext cx="30046" cy="25895"/>
            </a:xfrm>
            <a:custGeom>
              <a:avLst/>
              <a:gdLst/>
              <a:ahLst/>
              <a:cxnLst>
                <a:cxn ang="0">
                  <a:pos x="wd2" y="hd2"/>
                </a:cxn>
                <a:cxn ang="5400000">
                  <a:pos x="wd2" y="hd2"/>
                </a:cxn>
                <a:cxn ang="10800000">
                  <a:pos x="wd2" y="hd2"/>
                </a:cxn>
                <a:cxn ang="16200000">
                  <a:pos x="wd2" y="hd2"/>
                </a:cxn>
              </a:cxnLst>
              <a:rect l="0" t="0" r="r" b="b"/>
              <a:pathLst>
                <a:path w="20723" h="20589" extrusionOk="0">
                  <a:moveTo>
                    <a:pt x="6315" y="19084"/>
                  </a:moveTo>
                  <a:cubicBezTo>
                    <a:pt x="6325" y="19086"/>
                    <a:pt x="6338" y="19091"/>
                    <a:pt x="6349" y="19093"/>
                  </a:cubicBezTo>
                  <a:cubicBezTo>
                    <a:pt x="7642" y="19471"/>
                    <a:pt x="11666" y="20589"/>
                    <a:pt x="12382" y="20589"/>
                  </a:cubicBezTo>
                  <a:cubicBezTo>
                    <a:pt x="16994" y="20583"/>
                    <a:pt x="20729" y="16243"/>
                    <a:pt x="20724" y="10890"/>
                  </a:cubicBezTo>
                  <a:cubicBezTo>
                    <a:pt x="20720" y="6510"/>
                    <a:pt x="18184" y="2676"/>
                    <a:pt x="14535" y="1541"/>
                  </a:cubicBezTo>
                  <a:cubicBezTo>
                    <a:pt x="13158" y="1112"/>
                    <a:pt x="11774" y="696"/>
                    <a:pt x="10389" y="295"/>
                  </a:cubicBezTo>
                  <a:cubicBezTo>
                    <a:pt x="5916" y="-1011"/>
                    <a:pt x="1379" y="2137"/>
                    <a:pt x="255" y="7326"/>
                  </a:cubicBezTo>
                  <a:cubicBezTo>
                    <a:pt x="-871" y="12514"/>
                    <a:pt x="1842" y="17778"/>
                    <a:pt x="6315" y="19084"/>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784" name="Shape"/>
            <p:cNvSpPr/>
            <p:nvPr/>
          </p:nvSpPr>
          <p:spPr>
            <a:xfrm>
              <a:off x="234479" y="28250"/>
              <a:ext cx="31208" cy="25764"/>
            </a:xfrm>
            <a:custGeom>
              <a:avLst/>
              <a:gdLst/>
              <a:ahLst/>
              <a:cxnLst>
                <a:cxn ang="0">
                  <a:pos x="wd2" y="hd2"/>
                </a:cxn>
                <a:cxn ang="5400000">
                  <a:pos x="wd2" y="hd2"/>
                </a:cxn>
                <a:cxn ang="10800000">
                  <a:pos x="wd2" y="hd2"/>
                </a:cxn>
                <a:cxn ang="16200000">
                  <a:pos x="wd2" y="hd2"/>
                </a:cxn>
              </a:cxnLst>
              <a:rect l="0" t="0" r="r" b="b"/>
              <a:pathLst>
                <a:path w="19952" h="20632" extrusionOk="0">
                  <a:moveTo>
                    <a:pt x="8035" y="20632"/>
                  </a:moveTo>
                  <a:cubicBezTo>
                    <a:pt x="8693" y="20632"/>
                    <a:pt x="12502" y="19577"/>
                    <a:pt x="13747" y="19221"/>
                  </a:cubicBezTo>
                  <a:cubicBezTo>
                    <a:pt x="18071" y="17992"/>
                    <a:pt x="20753" y="12753"/>
                    <a:pt x="19738" y="7516"/>
                  </a:cubicBezTo>
                  <a:cubicBezTo>
                    <a:pt x="18722" y="2281"/>
                    <a:pt x="14397" y="-968"/>
                    <a:pt x="10072" y="260"/>
                  </a:cubicBezTo>
                  <a:cubicBezTo>
                    <a:pt x="8728" y="642"/>
                    <a:pt x="7388" y="1041"/>
                    <a:pt x="6054" y="1456"/>
                  </a:cubicBezTo>
                  <a:cubicBezTo>
                    <a:pt x="1753" y="2786"/>
                    <a:pt x="-847" y="8089"/>
                    <a:pt x="252" y="13301"/>
                  </a:cubicBezTo>
                  <a:cubicBezTo>
                    <a:pt x="1160" y="17609"/>
                    <a:pt x="4361" y="20628"/>
                    <a:pt x="8035" y="20632"/>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785" name="Shape"/>
            <p:cNvSpPr/>
            <p:nvPr/>
          </p:nvSpPr>
          <p:spPr>
            <a:xfrm>
              <a:off x="432929" y="620176"/>
              <a:ext cx="31678" cy="27095"/>
            </a:xfrm>
            <a:custGeom>
              <a:avLst/>
              <a:gdLst/>
              <a:ahLst/>
              <a:cxnLst>
                <a:cxn ang="0">
                  <a:pos x="wd2" y="hd2"/>
                </a:cxn>
                <a:cxn ang="5400000">
                  <a:pos x="wd2" y="hd2"/>
                </a:cxn>
                <a:cxn ang="10800000">
                  <a:pos x="wd2" y="hd2"/>
                </a:cxn>
                <a:cxn ang="16200000">
                  <a:pos x="wd2" y="hd2"/>
                </a:cxn>
              </a:cxnLst>
              <a:rect l="0" t="0" r="r" b="b"/>
              <a:pathLst>
                <a:path w="19438" h="20328" extrusionOk="0">
                  <a:moveTo>
                    <a:pt x="8332" y="784"/>
                  </a:moveTo>
                  <a:cubicBezTo>
                    <a:pt x="7180" y="1375"/>
                    <a:pt x="6023" y="1954"/>
                    <a:pt x="4860" y="2525"/>
                  </a:cubicBezTo>
                  <a:cubicBezTo>
                    <a:pt x="826" y="4502"/>
                    <a:pt x="-1073" y="9928"/>
                    <a:pt x="618" y="14647"/>
                  </a:cubicBezTo>
                  <a:cubicBezTo>
                    <a:pt x="1851" y="18088"/>
                    <a:pt x="4732" y="20328"/>
                    <a:pt x="7925" y="20328"/>
                  </a:cubicBezTo>
                  <a:cubicBezTo>
                    <a:pt x="10311" y="20014"/>
                    <a:pt x="12617" y="19133"/>
                    <a:pt x="14703" y="17738"/>
                  </a:cubicBezTo>
                  <a:cubicBezTo>
                    <a:pt x="18706" y="15682"/>
                    <a:pt x="20527" y="10218"/>
                    <a:pt x="18768" y="5537"/>
                  </a:cubicBezTo>
                  <a:cubicBezTo>
                    <a:pt x="17010" y="855"/>
                    <a:pt x="12336" y="-1272"/>
                    <a:pt x="8332" y="784"/>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786" name="Shape"/>
            <p:cNvSpPr/>
            <p:nvPr/>
          </p:nvSpPr>
          <p:spPr>
            <a:xfrm>
              <a:off x="585009" y="482191"/>
              <a:ext cx="29332" cy="31577"/>
            </a:xfrm>
            <a:custGeom>
              <a:avLst/>
              <a:gdLst/>
              <a:ahLst/>
              <a:cxnLst>
                <a:cxn ang="0">
                  <a:pos x="wd2" y="hd2"/>
                </a:cxn>
                <a:cxn ang="5400000">
                  <a:pos x="wd2" y="hd2"/>
                </a:cxn>
                <a:cxn ang="10800000">
                  <a:pos x="wd2" y="hd2"/>
                </a:cxn>
                <a:cxn ang="16200000">
                  <a:pos x="wd2" y="hd2"/>
                </a:cxn>
              </a:cxnLst>
              <a:rect l="0" t="0" r="r" b="b"/>
              <a:pathLst>
                <a:path w="19169" h="19343" extrusionOk="0">
                  <a:moveTo>
                    <a:pt x="14682" y="955"/>
                  </a:moveTo>
                  <a:cubicBezTo>
                    <a:pt x="10527" y="-1128"/>
                    <a:pt x="5340" y="308"/>
                    <a:pt x="3088" y="4164"/>
                  </a:cubicBezTo>
                  <a:cubicBezTo>
                    <a:pt x="2442" y="5277"/>
                    <a:pt x="1784" y="6382"/>
                    <a:pt x="1112" y="7482"/>
                  </a:cubicBezTo>
                  <a:cubicBezTo>
                    <a:pt x="-1216" y="11301"/>
                    <a:pt x="229" y="16148"/>
                    <a:pt x="4340" y="18309"/>
                  </a:cubicBezTo>
                  <a:cubicBezTo>
                    <a:pt x="8451" y="20472"/>
                    <a:pt x="13668" y="19130"/>
                    <a:pt x="15996" y="15311"/>
                  </a:cubicBezTo>
                  <a:cubicBezTo>
                    <a:pt x="16720" y="14123"/>
                    <a:pt x="17434" y="12926"/>
                    <a:pt x="18138" y="11725"/>
                  </a:cubicBezTo>
                  <a:cubicBezTo>
                    <a:pt x="20384" y="7865"/>
                    <a:pt x="18837" y="3043"/>
                    <a:pt x="14682" y="955"/>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787" name="Shape"/>
            <p:cNvSpPr/>
            <p:nvPr/>
          </p:nvSpPr>
          <p:spPr>
            <a:xfrm>
              <a:off x="556074" y="525680"/>
              <a:ext cx="29749" cy="30679"/>
            </a:xfrm>
            <a:custGeom>
              <a:avLst/>
              <a:gdLst/>
              <a:ahLst/>
              <a:cxnLst>
                <a:cxn ang="0">
                  <a:pos x="wd2" y="hd2"/>
                </a:cxn>
                <a:cxn ang="5400000">
                  <a:pos x="wd2" y="hd2"/>
                </a:cxn>
                <a:cxn ang="10800000">
                  <a:pos x="wd2" y="hd2"/>
                </a:cxn>
                <a:cxn ang="16200000">
                  <a:pos x="wd2" y="hd2"/>
                </a:cxn>
              </a:cxnLst>
              <a:rect l="0" t="0" r="r" b="b"/>
              <a:pathLst>
                <a:path w="19468" h="19533" extrusionOk="0">
                  <a:moveTo>
                    <a:pt x="16218" y="1730"/>
                  </a:moveTo>
                  <a:lnTo>
                    <a:pt x="16216" y="1730"/>
                  </a:lnTo>
                  <a:cubicBezTo>
                    <a:pt x="12546" y="-1047"/>
                    <a:pt x="7251" y="-412"/>
                    <a:pt x="4388" y="3147"/>
                  </a:cubicBezTo>
                  <a:cubicBezTo>
                    <a:pt x="4387" y="3148"/>
                    <a:pt x="4385" y="3152"/>
                    <a:pt x="4381" y="3154"/>
                  </a:cubicBezTo>
                  <a:cubicBezTo>
                    <a:pt x="3557" y="4179"/>
                    <a:pt x="2724" y="5196"/>
                    <a:pt x="1881" y="6208"/>
                  </a:cubicBezTo>
                  <a:cubicBezTo>
                    <a:pt x="-1052" y="9720"/>
                    <a:pt x="-494" y="14868"/>
                    <a:pt x="3126" y="17710"/>
                  </a:cubicBezTo>
                  <a:cubicBezTo>
                    <a:pt x="6744" y="20553"/>
                    <a:pt x="12056" y="20012"/>
                    <a:pt x="14987" y="16504"/>
                  </a:cubicBezTo>
                  <a:cubicBezTo>
                    <a:pt x="15897" y="15414"/>
                    <a:pt x="16797" y="14313"/>
                    <a:pt x="17686" y="13205"/>
                  </a:cubicBezTo>
                  <a:cubicBezTo>
                    <a:pt x="20548" y="9643"/>
                    <a:pt x="19891" y="4506"/>
                    <a:pt x="16218" y="173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788" name="Shape"/>
            <p:cNvSpPr/>
            <p:nvPr/>
          </p:nvSpPr>
          <p:spPr>
            <a:xfrm>
              <a:off x="478766" y="595476"/>
              <a:ext cx="31315" cy="29516"/>
            </a:xfrm>
            <a:custGeom>
              <a:avLst/>
              <a:gdLst/>
              <a:ahLst/>
              <a:cxnLst>
                <a:cxn ang="0">
                  <a:pos x="wd2" y="hd2"/>
                </a:cxn>
                <a:cxn ang="5400000">
                  <a:pos x="wd2" y="hd2"/>
                </a:cxn>
                <a:cxn ang="10800000">
                  <a:pos x="wd2" y="hd2"/>
                </a:cxn>
                <a:cxn ang="16200000">
                  <a:pos x="wd2" y="hd2"/>
                </a:cxn>
              </a:cxnLst>
              <a:rect l="0" t="0" r="r" b="b"/>
              <a:pathLst>
                <a:path w="19363" h="19245" extrusionOk="0">
                  <a:moveTo>
                    <a:pt x="6960" y="1389"/>
                  </a:moveTo>
                  <a:cubicBezTo>
                    <a:pt x="5892" y="2133"/>
                    <a:pt x="4817" y="2865"/>
                    <a:pt x="3737" y="3589"/>
                  </a:cubicBezTo>
                  <a:cubicBezTo>
                    <a:pt x="-5" y="6093"/>
                    <a:pt x="-1124" y="11341"/>
                    <a:pt x="1236" y="15312"/>
                  </a:cubicBezTo>
                  <a:cubicBezTo>
                    <a:pt x="3627" y="19241"/>
                    <a:pt x="8539" y="20418"/>
                    <a:pt x="12288" y="17965"/>
                  </a:cubicBezTo>
                  <a:cubicBezTo>
                    <a:pt x="13446" y="17190"/>
                    <a:pt x="14597" y="16405"/>
                    <a:pt x="15740" y="15613"/>
                  </a:cubicBezTo>
                  <a:cubicBezTo>
                    <a:pt x="19442" y="13042"/>
                    <a:pt x="20476" y="7774"/>
                    <a:pt x="18052" y="3844"/>
                  </a:cubicBezTo>
                  <a:cubicBezTo>
                    <a:pt x="15629" y="-83"/>
                    <a:pt x="10662" y="-1182"/>
                    <a:pt x="6960" y="1389"/>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789" name="Shape"/>
            <p:cNvSpPr/>
            <p:nvPr/>
          </p:nvSpPr>
          <p:spPr>
            <a:xfrm>
              <a:off x="520440" y="563990"/>
              <a:ext cx="30103" cy="29691"/>
            </a:xfrm>
            <a:custGeom>
              <a:avLst/>
              <a:gdLst/>
              <a:ahLst/>
              <a:cxnLst>
                <a:cxn ang="0">
                  <a:pos x="wd2" y="hd2"/>
                </a:cxn>
                <a:cxn ang="5400000">
                  <a:pos x="wd2" y="hd2"/>
                </a:cxn>
                <a:cxn ang="10800000">
                  <a:pos x="wd2" y="hd2"/>
                </a:cxn>
                <a:cxn ang="16200000">
                  <a:pos x="wd2" y="hd2"/>
                </a:cxn>
              </a:cxnLst>
              <a:rect l="0" t="0" r="r" b="b"/>
              <a:pathLst>
                <a:path w="19732" h="19707" extrusionOk="0">
                  <a:moveTo>
                    <a:pt x="5750" y="2236"/>
                  </a:moveTo>
                  <a:cubicBezTo>
                    <a:pt x="4777" y="3146"/>
                    <a:pt x="3794" y="4045"/>
                    <a:pt x="2804" y="4936"/>
                  </a:cubicBezTo>
                  <a:cubicBezTo>
                    <a:pt x="-640" y="8034"/>
                    <a:pt x="-955" y="13375"/>
                    <a:pt x="2101" y="16865"/>
                  </a:cubicBezTo>
                  <a:cubicBezTo>
                    <a:pt x="5158" y="20357"/>
                    <a:pt x="10425" y="20674"/>
                    <a:pt x="13868" y="17577"/>
                  </a:cubicBezTo>
                  <a:cubicBezTo>
                    <a:pt x="14936" y="16616"/>
                    <a:pt x="15996" y="15643"/>
                    <a:pt x="17046" y="14664"/>
                  </a:cubicBezTo>
                  <a:cubicBezTo>
                    <a:pt x="20432" y="11501"/>
                    <a:pt x="20645" y="6154"/>
                    <a:pt x="17527" y="2724"/>
                  </a:cubicBezTo>
                  <a:cubicBezTo>
                    <a:pt x="14406" y="-710"/>
                    <a:pt x="9133" y="-926"/>
                    <a:pt x="5750" y="2236"/>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790" name="Shape"/>
            <p:cNvSpPr/>
            <p:nvPr/>
          </p:nvSpPr>
          <p:spPr>
            <a:xfrm>
              <a:off x="627005" y="333327"/>
              <a:ext cx="23396" cy="30965"/>
            </a:xfrm>
            <a:custGeom>
              <a:avLst/>
              <a:gdLst/>
              <a:ahLst/>
              <a:cxnLst>
                <a:cxn ang="0">
                  <a:pos x="wd2" y="hd2"/>
                </a:cxn>
                <a:cxn ang="5400000">
                  <a:pos x="wd2" y="hd2"/>
                </a:cxn>
                <a:cxn ang="10800000">
                  <a:pos x="wd2" y="hd2"/>
                </a:cxn>
                <a:cxn ang="16200000">
                  <a:pos x="wd2" y="hd2"/>
                </a:cxn>
              </a:cxnLst>
              <a:rect l="0" t="0" r="r" b="b"/>
              <a:pathLst>
                <a:path w="21494" h="21147" extrusionOk="0">
                  <a:moveTo>
                    <a:pt x="48" y="8158"/>
                  </a:moveTo>
                  <a:cubicBezTo>
                    <a:pt x="48" y="8158"/>
                    <a:pt x="32" y="11565"/>
                    <a:pt x="2" y="12853"/>
                  </a:cubicBezTo>
                  <a:cubicBezTo>
                    <a:pt x="-101" y="17326"/>
                    <a:pt x="4609" y="21016"/>
                    <a:pt x="10530" y="21096"/>
                  </a:cubicBezTo>
                  <a:lnTo>
                    <a:pt x="10534" y="21096"/>
                  </a:lnTo>
                  <a:cubicBezTo>
                    <a:pt x="15908" y="21576"/>
                    <a:pt x="20776" y="18672"/>
                    <a:pt x="21410" y="14612"/>
                  </a:cubicBezTo>
                  <a:cubicBezTo>
                    <a:pt x="21485" y="14125"/>
                    <a:pt x="21499" y="13632"/>
                    <a:pt x="21446" y="13141"/>
                  </a:cubicBezTo>
                  <a:cubicBezTo>
                    <a:pt x="21437" y="11757"/>
                    <a:pt x="21494" y="8049"/>
                    <a:pt x="21494" y="8049"/>
                  </a:cubicBezTo>
                  <a:cubicBezTo>
                    <a:pt x="21446" y="3576"/>
                    <a:pt x="16617" y="-24"/>
                    <a:pt x="10697" y="0"/>
                  </a:cubicBezTo>
                  <a:cubicBezTo>
                    <a:pt x="4774" y="31"/>
                    <a:pt x="7" y="3683"/>
                    <a:pt x="48" y="8158"/>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791" name="Shape"/>
            <p:cNvSpPr/>
            <p:nvPr/>
          </p:nvSpPr>
          <p:spPr>
            <a:xfrm>
              <a:off x="620985" y="385322"/>
              <a:ext cx="26081" cy="30754"/>
            </a:xfrm>
            <a:custGeom>
              <a:avLst/>
              <a:gdLst/>
              <a:ahLst/>
              <a:cxnLst>
                <a:cxn ang="0">
                  <a:pos x="wd2" y="hd2"/>
                </a:cxn>
                <a:cxn ang="5400000">
                  <a:pos x="wd2" y="hd2"/>
                </a:cxn>
                <a:cxn ang="10800000">
                  <a:pos x="wd2" y="hd2"/>
                </a:cxn>
                <a:cxn ang="16200000">
                  <a:pos x="wd2" y="hd2"/>
                </a:cxn>
              </a:cxnLst>
              <a:rect l="0" t="0" r="r" b="b"/>
              <a:pathLst>
                <a:path w="20063" h="20301" extrusionOk="0">
                  <a:moveTo>
                    <a:pt x="12015" y="110"/>
                  </a:moveTo>
                  <a:cubicBezTo>
                    <a:pt x="6776" y="-621"/>
                    <a:pt x="1827" y="2383"/>
                    <a:pt x="952" y="6822"/>
                  </a:cubicBezTo>
                  <a:cubicBezTo>
                    <a:pt x="700" y="8110"/>
                    <a:pt x="435" y="9392"/>
                    <a:pt x="160" y="10670"/>
                  </a:cubicBezTo>
                  <a:cubicBezTo>
                    <a:pt x="-800" y="15102"/>
                    <a:pt x="2658" y="19354"/>
                    <a:pt x="7884" y="20166"/>
                  </a:cubicBezTo>
                  <a:cubicBezTo>
                    <a:pt x="13109" y="20979"/>
                    <a:pt x="18124" y="18047"/>
                    <a:pt x="19080" y="13614"/>
                  </a:cubicBezTo>
                  <a:cubicBezTo>
                    <a:pt x="19378" y="12245"/>
                    <a:pt x="19663" y="10872"/>
                    <a:pt x="19932" y="9492"/>
                  </a:cubicBezTo>
                  <a:cubicBezTo>
                    <a:pt x="20800" y="5047"/>
                    <a:pt x="17256" y="848"/>
                    <a:pt x="12015" y="11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792" name="Shape"/>
            <p:cNvSpPr/>
            <p:nvPr/>
          </p:nvSpPr>
          <p:spPr>
            <a:xfrm>
              <a:off x="606875" y="434938"/>
              <a:ext cx="28091" cy="31595"/>
            </a:xfrm>
            <a:custGeom>
              <a:avLst/>
              <a:gdLst/>
              <a:ahLst/>
              <a:cxnLst>
                <a:cxn ang="0">
                  <a:pos x="wd2" y="hd2"/>
                </a:cxn>
                <a:cxn ang="5400000">
                  <a:pos x="wd2" y="hd2"/>
                </a:cxn>
                <a:cxn ang="10800000">
                  <a:pos x="wd2" y="hd2"/>
                </a:cxn>
                <a:cxn ang="16200000">
                  <a:pos x="wd2" y="hd2"/>
                </a:cxn>
              </a:cxnLst>
              <a:rect l="0" t="0" r="r" b="b"/>
              <a:pathLst>
                <a:path w="19341" h="19596" extrusionOk="0">
                  <a:moveTo>
                    <a:pt x="13308" y="435"/>
                  </a:moveTo>
                  <a:cubicBezTo>
                    <a:pt x="8650" y="-993"/>
                    <a:pt x="3571" y="1209"/>
                    <a:pt x="1964" y="5351"/>
                  </a:cubicBezTo>
                  <a:cubicBezTo>
                    <a:pt x="1964" y="5356"/>
                    <a:pt x="1961" y="5359"/>
                    <a:pt x="1961" y="5365"/>
                  </a:cubicBezTo>
                  <a:cubicBezTo>
                    <a:pt x="1496" y="6567"/>
                    <a:pt x="1019" y="7763"/>
                    <a:pt x="534" y="8956"/>
                  </a:cubicBezTo>
                  <a:cubicBezTo>
                    <a:pt x="-1143" y="13082"/>
                    <a:pt x="1261" y="17632"/>
                    <a:pt x="5897" y="19121"/>
                  </a:cubicBezTo>
                  <a:cubicBezTo>
                    <a:pt x="10523" y="20607"/>
                    <a:pt x="15629" y="18490"/>
                    <a:pt x="17317" y="14385"/>
                  </a:cubicBezTo>
                  <a:cubicBezTo>
                    <a:pt x="17845" y="13104"/>
                    <a:pt x="18355" y="11819"/>
                    <a:pt x="18853" y="10524"/>
                  </a:cubicBezTo>
                  <a:cubicBezTo>
                    <a:pt x="20457" y="6378"/>
                    <a:pt x="17973" y="1860"/>
                    <a:pt x="13308" y="435"/>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793" name="Shape"/>
            <p:cNvSpPr/>
            <p:nvPr/>
          </p:nvSpPr>
          <p:spPr>
            <a:xfrm>
              <a:off x="384104" y="637406"/>
              <a:ext cx="31186" cy="25801"/>
            </a:xfrm>
            <a:custGeom>
              <a:avLst/>
              <a:gdLst/>
              <a:ahLst/>
              <a:cxnLst>
                <a:cxn ang="0">
                  <a:pos x="wd2" y="hd2"/>
                </a:cxn>
                <a:cxn ang="5400000">
                  <a:pos x="wd2" y="hd2"/>
                </a:cxn>
                <a:cxn ang="10800000">
                  <a:pos x="wd2" y="hd2"/>
                </a:cxn>
                <a:cxn ang="16200000">
                  <a:pos x="wd2" y="hd2"/>
                </a:cxn>
              </a:cxnLst>
              <a:rect l="0" t="0" r="r" b="b"/>
              <a:pathLst>
                <a:path w="19957" h="20586" extrusionOk="0">
                  <a:moveTo>
                    <a:pt x="9946" y="297"/>
                  </a:moveTo>
                  <a:lnTo>
                    <a:pt x="9946" y="297"/>
                  </a:lnTo>
                  <a:cubicBezTo>
                    <a:pt x="8709" y="675"/>
                    <a:pt x="7466" y="1038"/>
                    <a:pt x="6219" y="1390"/>
                  </a:cubicBezTo>
                  <a:cubicBezTo>
                    <a:pt x="1892" y="2612"/>
                    <a:pt x="-797" y="7843"/>
                    <a:pt x="212" y="13073"/>
                  </a:cubicBezTo>
                  <a:cubicBezTo>
                    <a:pt x="1062" y="17468"/>
                    <a:pt x="4304" y="20580"/>
                    <a:pt x="8040" y="20586"/>
                  </a:cubicBezTo>
                  <a:cubicBezTo>
                    <a:pt x="8645" y="20586"/>
                    <a:pt x="12562" y="19555"/>
                    <a:pt x="13899" y="19144"/>
                  </a:cubicBezTo>
                  <a:cubicBezTo>
                    <a:pt x="18203" y="17819"/>
                    <a:pt x="20803" y="12527"/>
                    <a:pt x="19706" y="7325"/>
                  </a:cubicBezTo>
                  <a:cubicBezTo>
                    <a:pt x="18611" y="2131"/>
                    <a:pt x="14245" y="-1014"/>
                    <a:pt x="9946" y="297"/>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794" name="Shape"/>
            <p:cNvSpPr/>
            <p:nvPr/>
          </p:nvSpPr>
          <p:spPr>
            <a:xfrm>
              <a:off x="99368" y="99213"/>
              <a:ext cx="30105" cy="28393"/>
            </a:xfrm>
            <a:custGeom>
              <a:avLst/>
              <a:gdLst/>
              <a:ahLst/>
              <a:cxnLst>
                <a:cxn ang="0">
                  <a:pos x="wd2" y="hd2"/>
                </a:cxn>
                <a:cxn ang="5400000">
                  <a:pos x="wd2" y="hd2"/>
                </a:cxn>
                <a:cxn ang="10800000">
                  <a:pos x="wd2" y="hd2"/>
                </a:cxn>
                <a:cxn ang="16200000">
                  <a:pos x="wd2" y="hd2"/>
                </a:cxn>
              </a:cxnLst>
              <a:rect l="0" t="0" r="r" b="b"/>
              <a:pathLst>
                <a:path w="19736" h="20582" extrusionOk="0">
                  <a:moveTo>
                    <a:pt x="8348" y="20582"/>
                  </a:moveTo>
                  <a:cubicBezTo>
                    <a:pt x="11731" y="20090"/>
                    <a:pt x="14810" y="18246"/>
                    <a:pt x="16954" y="15426"/>
                  </a:cubicBezTo>
                  <a:cubicBezTo>
                    <a:pt x="20385" y="12177"/>
                    <a:pt x="20684" y="6591"/>
                    <a:pt x="17619" y="2950"/>
                  </a:cubicBezTo>
                  <a:cubicBezTo>
                    <a:pt x="14552" y="-688"/>
                    <a:pt x="9287" y="-1005"/>
                    <a:pt x="5854" y="2245"/>
                  </a:cubicBezTo>
                  <a:cubicBezTo>
                    <a:pt x="4792" y="3251"/>
                    <a:pt x="3738" y="4265"/>
                    <a:pt x="2691" y="5289"/>
                  </a:cubicBezTo>
                  <a:cubicBezTo>
                    <a:pt x="-688" y="8574"/>
                    <a:pt x="-916" y="14143"/>
                    <a:pt x="2183" y="17728"/>
                  </a:cubicBezTo>
                  <a:cubicBezTo>
                    <a:pt x="3765" y="19560"/>
                    <a:pt x="6005" y="20595"/>
                    <a:pt x="8348" y="20582"/>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795" name="Shape"/>
            <p:cNvSpPr/>
            <p:nvPr/>
          </p:nvSpPr>
          <p:spPr>
            <a:xfrm>
              <a:off x="96079" y="560460"/>
              <a:ext cx="29905" cy="29654"/>
            </a:xfrm>
            <a:custGeom>
              <a:avLst/>
              <a:gdLst/>
              <a:ahLst/>
              <a:cxnLst>
                <a:cxn ang="0">
                  <a:pos x="wd2" y="hd2"/>
                </a:cxn>
                <a:cxn ang="5400000">
                  <a:pos x="wd2" y="hd2"/>
                </a:cxn>
                <a:cxn ang="10800000">
                  <a:pos x="wd2" y="hd2"/>
                </a:cxn>
                <a:cxn ang="16200000">
                  <a:pos x="wd2" y="hd2"/>
                </a:cxn>
              </a:cxnLst>
              <a:rect l="0" t="0" r="r" b="b"/>
              <a:pathLst>
                <a:path w="19802" h="19774" extrusionOk="0">
                  <a:moveTo>
                    <a:pt x="14179" y="2336"/>
                  </a:moveTo>
                  <a:cubicBezTo>
                    <a:pt x="10823" y="-887"/>
                    <a:pt x="5513" y="-759"/>
                    <a:pt x="2316" y="2623"/>
                  </a:cubicBezTo>
                  <a:cubicBezTo>
                    <a:pt x="-880" y="6006"/>
                    <a:pt x="-753" y="11360"/>
                    <a:pt x="2601" y="14584"/>
                  </a:cubicBezTo>
                  <a:cubicBezTo>
                    <a:pt x="3644" y="15587"/>
                    <a:pt x="4695" y="16580"/>
                    <a:pt x="5754" y="17562"/>
                  </a:cubicBezTo>
                  <a:cubicBezTo>
                    <a:pt x="9176" y="20713"/>
                    <a:pt x="14483" y="20469"/>
                    <a:pt x="17608" y="17019"/>
                  </a:cubicBezTo>
                  <a:cubicBezTo>
                    <a:pt x="20720" y="13579"/>
                    <a:pt x="20494" y="8251"/>
                    <a:pt x="17101" y="5094"/>
                  </a:cubicBezTo>
                  <a:cubicBezTo>
                    <a:pt x="16117" y="4185"/>
                    <a:pt x="15143" y="3266"/>
                    <a:pt x="14179" y="2336"/>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796" name="Shape"/>
            <p:cNvSpPr/>
            <p:nvPr/>
          </p:nvSpPr>
          <p:spPr>
            <a:xfrm>
              <a:off x="64176" y="136591"/>
              <a:ext cx="29755" cy="30705"/>
            </a:xfrm>
            <a:custGeom>
              <a:avLst/>
              <a:gdLst/>
              <a:ahLst/>
              <a:cxnLst>
                <a:cxn ang="0">
                  <a:pos x="wd2" y="hd2"/>
                </a:cxn>
                <a:cxn ang="5400000">
                  <a:pos x="wd2" y="hd2"/>
                </a:cxn>
                <a:cxn ang="10800000">
                  <a:pos x="wd2" y="hd2"/>
                </a:cxn>
                <a:cxn ang="16200000">
                  <a:pos x="wd2" y="hd2"/>
                </a:cxn>
              </a:cxnLst>
              <a:rect l="0" t="0" r="r" b="b"/>
              <a:pathLst>
                <a:path w="19461" h="19528" extrusionOk="0">
                  <a:moveTo>
                    <a:pt x="3255" y="17807"/>
                  </a:moveTo>
                  <a:cubicBezTo>
                    <a:pt x="6930" y="20577"/>
                    <a:pt x="12229" y="19936"/>
                    <a:pt x="15087" y="16373"/>
                  </a:cubicBezTo>
                  <a:cubicBezTo>
                    <a:pt x="15090" y="16369"/>
                    <a:pt x="15094" y="16364"/>
                    <a:pt x="15096" y="16361"/>
                  </a:cubicBezTo>
                  <a:cubicBezTo>
                    <a:pt x="15921" y="15330"/>
                    <a:pt x="16754" y="14309"/>
                    <a:pt x="17598" y="13293"/>
                  </a:cubicBezTo>
                  <a:cubicBezTo>
                    <a:pt x="20517" y="9779"/>
                    <a:pt x="19943" y="4635"/>
                    <a:pt x="16317" y="1806"/>
                  </a:cubicBezTo>
                  <a:cubicBezTo>
                    <a:pt x="16317" y="1806"/>
                    <a:pt x="16315" y="1806"/>
                    <a:pt x="16315" y="1806"/>
                  </a:cubicBezTo>
                  <a:cubicBezTo>
                    <a:pt x="12687" y="-1023"/>
                    <a:pt x="7380" y="-467"/>
                    <a:pt x="4460" y="3049"/>
                  </a:cubicBezTo>
                  <a:cubicBezTo>
                    <a:pt x="3556" y="4140"/>
                    <a:pt x="2660" y="5238"/>
                    <a:pt x="1775" y="6343"/>
                  </a:cubicBezTo>
                  <a:cubicBezTo>
                    <a:pt x="-1083" y="9904"/>
                    <a:pt x="-419" y="15038"/>
                    <a:pt x="3255" y="17807"/>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797" name="Shape"/>
            <p:cNvSpPr/>
            <p:nvPr/>
          </p:nvSpPr>
          <p:spPr>
            <a:xfrm>
              <a:off x="135989" y="592598"/>
              <a:ext cx="26609" cy="29232"/>
            </a:xfrm>
            <a:custGeom>
              <a:avLst/>
              <a:gdLst/>
              <a:ahLst/>
              <a:cxnLst>
                <a:cxn ang="0">
                  <a:pos x="wd2" y="hd2"/>
                </a:cxn>
                <a:cxn ang="5400000">
                  <a:pos x="wd2" y="hd2"/>
                </a:cxn>
                <a:cxn ang="10800000">
                  <a:pos x="wd2" y="hd2"/>
                </a:cxn>
                <a:cxn ang="16200000">
                  <a:pos x="wd2" y="hd2"/>
                </a:cxn>
              </a:cxnLst>
              <a:rect l="0" t="0" r="r" b="b"/>
              <a:pathLst>
                <a:path w="20305" h="19496" extrusionOk="0">
                  <a:moveTo>
                    <a:pt x="1628" y="3763"/>
                  </a:moveTo>
                  <a:cubicBezTo>
                    <a:pt x="-1295" y="7687"/>
                    <a:pt x="-175" y="13023"/>
                    <a:pt x="4136" y="15684"/>
                  </a:cubicBezTo>
                  <a:cubicBezTo>
                    <a:pt x="5469" y="16509"/>
                    <a:pt x="6815" y="17324"/>
                    <a:pt x="8168" y="18130"/>
                  </a:cubicBezTo>
                  <a:cubicBezTo>
                    <a:pt x="12070" y="20420"/>
                    <a:pt x="17226" y="19774"/>
                    <a:pt x="20305" y="16612"/>
                  </a:cubicBezTo>
                  <a:lnTo>
                    <a:pt x="20305" y="5224"/>
                  </a:lnTo>
                  <a:cubicBezTo>
                    <a:pt x="19772" y="4684"/>
                    <a:pt x="15966" y="2249"/>
                    <a:pt x="14723" y="1482"/>
                  </a:cubicBezTo>
                  <a:cubicBezTo>
                    <a:pt x="10415" y="-1180"/>
                    <a:pt x="4552" y="-158"/>
                    <a:pt x="1628" y="3763"/>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798" name="Shape"/>
            <p:cNvSpPr/>
            <p:nvPr/>
          </p:nvSpPr>
          <p:spPr>
            <a:xfrm>
              <a:off x="348426" y="646628"/>
              <a:ext cx="15092" cy="23975"/>
            </a:xfrm>
            <a:custGeom>
              <a:avLst/>
              <a:gdLst/>
              <a:ahLst/>
              <a:cxnLst>
                <a:cxn ang="0">
                  <a:pos x="wd2" y="hd2"/>
                </a:cxn>
                <a:cxn ang="5400000">
                  <a:pos x="wd2" y="hd2"/>
                </a:cxn>
                <a:cxn ang="10800000">
                  <a:pos x="wd2" y="hd2"/>
                </a:cxn>
                <a:cxn ang="16200000">
                  <a:pos x="wd2" y="hd2"/>
                </a:cxn>
              </a:cxnLst>
              <a:rect l="0" t="0" r="r" b="b"/>
              <a:pathLst>
                <a:path w="20899" h="21157" extrusionOk="0">
                  <a:moveTo>
                    <a:pt x="2894" y="37"/>
                  </a:moveTo>
                  <a:cubicBezTo>
                    <a:pt x="1933" y="88"/>
                    <a:pt x="961" y="124"/>
                    <a:pt x="0" y="171"/>
                  </a:cubicBezTo>
                  <a:lnTo>
                    <a:pt x="0" y="21157"/>
                  </a:lnTo>
                  <a:cubicBezTo>
                    <a:pt x="1887" y="21072"/>
                    <a:pt x="3773" y="20992"/>
                    <a:pt x="5649" y="20894"/>
                  </a:cubicBezTo>
                  <a:cubicBezTo>
                    <a:pt x="14798" y="20414"/>
                    <a:pt x="21600" y="15355"/>
                    <a:pt x="20841" y="9596"/>
                  </a:cubicBezTo>
                  <a:cubicBezTo>
                    <a:pt x="20075" y="3836"/>
                    <a:pt x="12039" y="-443"/>
                    <a:pt x="2894" y="37"/>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799" name="Shape"/>
            <p:cNvSpPr/>
            <p:nvPr/>
          </p:nvSpPr>
          <p:spPr>
            <a:xfrm>
              <a:off x="105362" y="241049"/>
              <a:ext cx="46024" cy="35078"/>
            </a:xfrm>
            <a:custGeom>
              <a:avLst/>
              <a:gdLst/>
              <a:ahLst/>
              <a:cxnLst>
                <a:cxn ang="0">
                  <a:pos x="wd2" y="hd2"/>
                </a:cxn>
                <a:cxn ang="5400000">
                  <a:pos x="wd2" y="hd2"/>
                </a:cxn>
                <a:cxn ang="10800000">
                  <a:pos x="wd2" y="hd2"/>
                </a:cxn>
                <a:cxn ang="16200000">
                  <a:pos x="wd2" y="hd2"/>
                </a:cxn>
              </a:cxnLst>
              <a:rect l="0" t="0" r="r" b="b"/>
              <a:pathLst>
                <a:path w="20103" h="19633" extrusionOk="0">
                  <a:moveTo>
                    <a:pt x="19638" y="15365"/>
                  </a:moveTo>
                  <a:cubicBezTo>
                    <a:pt x="20853" y="11751"/>
                    <a:pt x="19605" y="7528"/>
                    <a:pt x="16850" y="5933"/>
                  </a:cubicBezTo>
                  <a:lnTo>
                    <a:pt x="7646" y="607"/>
                  </a:lnTo>
                  <a:cubicBezTo>
                    <a:pt x="4891" y="-983"/>
                    <a:pt x="1674" y="660"/>
                    <a:pt x="462" y="4276"/>
                  </a:cubicBezTo>
                  <a:cubicBezTo>
                    <a:pt x="-747" y="7888"/>
                    <a:pt x="500" y="12099"/>
                    <a:pt x="3247" y="13696"/>
                  </a:cubicBezTo>
                  <a:lnTo>
                    <a:pt x="12450" y="19023"/>
                  </a:lnTo>
                  <a:cubicBezTo>
                    <a:pt x="15205" y="20617"/>
                    <a:pt x="18424" y="18980"/>
                    <a:pt x="19638" y="15365"/>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800" name="Shape"/>
            <p:cNvSpPr/>
            <p:nvPr/>
          </p:nvSpPr>
          <p:spPr>
            <a:xfrm>
              <a:off x="128256" y="196497"/>
              <a:ext cx="35955" cy="47357"/>
            </a:xfrm>
            <a:custGeom>
              <a:avLst/>
              <a:gdLst/>
              <a:ahLst/>
              <a:cxnLst>
                <a:cxn ang="0">
                  <a:pos x="wd2" y="hd2"/>
                </a:cxn>
                <a:cxn ang="5400000">
                  <a:pos x="wd2" y="hd2"/>
                </a:cxn>
                <a:cxn ang="10800000">
                  <a:pos x="wd2" y="hd2"/>
                </a:cxn>
                <a:cxn ang="16200000">
                  <a:pos x="wd2" y="hd2"/>
                </a:cxn>
              </a:cxnLst>
              <a:rect l="0" t="0" r="r" b="b"/>
              <a:pathLst>
                <a:path w="19670" h="20151" extrusionOk="0">
                  <a:moveTo>
                    <a:pt x="637" y="7507"/>
                  </a:moveTo>
                  <a:lnTo>
                    <a:pt x="6335" y="17057"/>
                  </a:lnTo>
                  <a:cubicBezTo>
                    <a:pt x="7958" y="19696"/>
                    <a:pt x="12059" y="20868"/>
                    <a:pt x="15569" y="19697"/>
                  </a:cubicBezTo>
                  <a:cubicBezTo>
                    <a:pt x="19080" y="18490"/>
                    <a:pt x="20637" y="15351"/>
                    <a:pt x="19046" y="12687"/>
                  </a:cubicBezTo>
                  <a:lnTo>
                    <a:pt x="19046" y="12686"/>
                  </a:lnTo>
                  <a:lnTo>
                    <a:pt x="13348" y="3135"/>
                  </a:lnTo>
                  <a:cubicBezTo>
                    <a:pt x="11774" y="465"/>
                    <a:pt x="7648" y="-732"/>
                    <a:pt x="4131" y="463"/>
                  </a:cubicBezTo>
                  <a:cubicBezTo>
                    <a:pt x="612" y="1656"/>
                    <a:pt x="-963" y="4790"/>
                    <a:pt x="609" y="7460"/>
                  </a:cubicBezTo>
                  <a:cubicBezTo>
                    <a:pt x="618" y="7476"/>
                    <a:pt x="627" y="7491"/>
                    <a:pt x="637" y="7507"/>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801" name="Shape"/>
            <p:cNvSpPr/>
            <p:nvPr/>
          </p:nvSpPr>
          <p:spPr>
            <a:xfrm>
              <a:off x="91420" y="282002"/>
              <a:ext cx="47042" cy="33705"/>
            </a:xfrm>
            <a:custGeom>
              <a:avLst/>
              <a:gdLst/>
              <a:ahLst/>
              <a:cxnLst>
                <a:cxn ang="0">
                  <a:pos x="wd2" y="hd2"/>
                </a:cxn>
                <a:cxn ang="5400000">
                  <a:pos x="wd2" y="hd2"/>
                </a:cxn>
                <a:cxn ang="10800000">
                  <a:pos x="wd2" y="hd2"/>
                </a:cxn>
                <a:cxn ang="16200000">
                  <a:pos x="wd2" y="hd2"/>
                </a:cxn>
              </a:cxnLst>
              <a:rect l="0" t="0" r="r" b="b"/>
              <a:pathLst>
                <a:path w="20232" h="19718" extrusionOk="0">
                  <a:moveTo>
                    <a:pt x="7156" y="19294"/>
                  </a:moveTo>
                  <a:lnTo>
                    <a:pt x="16719" y="14441"/>
                  </a:lnTo>
                  <a:cubicBezTo>
                    <a:pt x="19487" y="13039"/>
                    <a:pt x="20916" y="8768"/>
                    <a:pt x="19909" y="4903"/>
                  </a:cubicBezTo>
                  <a:cubicBezTo>
                    <a:pt x="18905" y="1039"/>
                    <a:pt x="15844" y="-955"/>
                    <a:pt x="13076" y="450"/>
                  </a:cubicBezTo>
                  <a:lnTo>
                    <a:pt x="3513" y="5301"/>
                  </a:lnTo>
                  <a:cubicBezTo>
                    <a:pt x="745" y="6707"/>
                    <a:pt x="-684" y="10976"/>
                    <a:pt x="322" y="14840"/>
                  </a:cubicBezTo>
                  <a:cubicBezTo>
                    <a:pt x="1356" y="18666"/>
                    <a:pt x="4389" y="20645"/>
                    <a:pt x="7156" y="19294"/>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802" name="Shape"/>
            <p:cNvSpPr/>
            <p:nvPr/>
          </p:nvSpPr>
          <p:spPr>
            <a:xfrm>
              <a:off x="452552" y="482011"/>
              <a:ext cx="46032" cy="35078"/>
            </a:xfrm>
            <a:custGeom>
              <a:avLst/>
              <a:gdLst/>
              <a:ahLst/>
              <a:cxnLst>
                <a:cxn ang="0">
                  <a:pos x="wd2" y="hd2"/>
                </a:cxn>
                <a:cxn ang="5400000">
                  <a:pos x="wd2" y="hd2"/>
                </a:cxn>
                <a:cxn ang="10800000">
                  <a:pos x="wd2" y="hd2"/>
                </a:cxn>
                <a:cxn ang="16200000">
                  <a:pos x="wd2" y="hd2"/>
                </a:cxn>
              </a:cxnLst>
              <a:rect l="0" t="0" r="r" b="b"/>
              <a:pathLst>
                <a:path w="20102" h="19633" extrusionOk="0">
                  <a:moveTo>
                    <a:pt x="12454" y="19025"/>
                  </a:moveTo>
                  <a:cubicBezTo>
                    <a:pt x="15210" y="20616"/>
                    <a:pt x="18427" y="18976"/>
                    <a:pt x="19640" y="15360"/>
                  </a:cubicBezTo>
                  <a:cubicBezTo>
                    <a:pt x="20851" y="11747"/>
                    <a:pt x="19603" y="7531"/>
                    <a:pt x="16854" y="5937"/>
                  </a:cubicBezTo>
                  <a:lnTo>
                    <a:pt x="7651" y="610"/>
                  </a:lnTo>
                  <a:cubicBezTo>
                    <a:pt x="4897" y="-984"/>
                    <a:pt x="1680" y="653"/>
                    <a:pt x="465" y="4266"/>
                  </a:cubicBezTo>
                  <a:cubicBezTo>
                    <a:pt x="-749" y="7881"/>
                    <a:pt x="499" y="12104"/>
                    <a:pt x="3252" y="13698"/>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803" name="Shape"/>
            <p:cNvSpPr/>
            <p:nvPr/>
          </p:nvSpPr>
          <p:spPr>
            <a:xfrm>
              <a:off x="439791" y="514265"/>
              <a:ext cx="35873" cy="47255"/>
            </a:xfrm>
            <a:custGeom>
              <a:avLst/>
              <a:gdLst/>
              <a:ahLst/>
              <a:cxnLst>
                <a:cxn ang="0">
                  <a:pos x="wd2" y="hd2"/>
                </a:cxn>
                <a:cxn ang="5400000">
                  <a:pos x="wd2" y="hd2"/>
                </a:cxn>
                <a:cxn ang="10800000">
                  <a:pos x="wd2" y="hd2"/>
                </a:cxn>
                <a:cxn ang="16200000">
                  <a:pos x="wd2" y="hd2"/>
                </a:cxn>
              </a:cxnLst>
              <a:rect l="0" t="0" r="r" b="b"/>
              <a:pathLst>
                <a:path w="19681" h="20141" extrusionOk="0">
                  <a:moveTo>
                    <a:pt x="19057" y="12659"/>
                  </a:moveTo>
                  <a:lnTo>
                    <a:pt x="13346" y="3088"/>
                  </a:lnTo>
                  <a:cubicBezTo>
                    <a:pt x="11730" y="425"/>
                    <a:pt x="7576" y="-739"/>
                    <a:pt x="4067" y="489"/>
                  </a:cubicBezTo>
                  <a:cubicBezTo>
                    <a:pt x="593" y="1704"/>
                    <a:pt x="-950" y="4815"/>
                    <a:pt x="606" y="7469"/>
                  </a:cubicBezTo>
                  <a:lnTo>
                    <a:pt x="6317" y="17040"/>
                  </a:lnTo>
                  <a:cubicBezTo>
                    <a:pt x="7942" y="19685"/>
                    <a:pt x="12054" y="20861"/>
                    <a:pt x="15572" y="19685"/>
                  </a:cubicBezTo>
                  <a:cubicBezTo>
                    <a:pt x="19089" y="18477"/>
                    <a:pt x="20650" y="15330"/>
                    <a:pt x="19057" y="12659"/>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804" name="Shape"/>
            <p:cNvSpPr/>
            <p:nvPr/>
          </p:nvSpPr>
          <p:spPr>
            <a:xfrm>
              <a:off x="465476" y="442348"/>
              <a:ext cx="47043" cy="33705"/>
            </a:xfrm>
            <a:custGeom>
              <a:avLst/>
              <a:gdLst/>
              <a:ahLst/>
              <a:cxnLst>
                <a:cxn ang="0">
                  <a:pos x="wd2" y="hd2"/>
                </a:cxn>
                <a:cxn ang="5400000">
                  <a:pos x="wd2" y="hd2"/>
                </a:cxn>
                <a:cxn ang="10800000">
                  <a:pos x="wd2" y="hd2"/>
                </a:cxn>
                <a:cxn ang="16200000">
                  <a:pos x="wd2" y="hd2"/>
                </a:cxn>
              </a:cxnLst>
              <a:rect l="0" t="0" r="r" b="b"/>
              <a:pathLst>
                <a:path w="20233" h="19719" extrusionOk="0">
                  <a:moveTo>
                    <a:pt x="13075" y="450"/>
                  </a:moveTo>
                  <a:lnTo>
                    <a:pt x="3513" y="5302"/>
                  </a:lnTo>
                  <a:cubicBezTo>
                    <a:pt x="745" y="6706"/>
                    <a:pt x="-684" y="10977"/>
                    <a:pt x="322" y="14841"/>
                  </a:cubicBezTo>
                  <a:cubicBezTo>
                    <a:pt x="1356" y="18669"/>
                    <a:pt x="4389" y="20646"/>
                    <a:pt x="7156" y="19295"/>
                  </a:cubicBezTo>
                  <a:lnTo>
                    <a:pt x="16719" y="14444"/>
                  </a:lnTo>
                  <a:cubicBezTo>
                    <a:pt x="19487" y="13038"/>
                    <a:pt x="20916" y="8767"/>
                    <a:pt x="19910" y="4905"/>
                  </a:cubicBezTo>
                  <a:cubicBezTo>
                    <a:pt x="18903" y="1040"/>
                    <a:pt x="15844" y="-954"/>
                    <a:pt x="13075" y="45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805" name="Shape"/>
            <p:cNvSpPr/>
            <p:nvPr/>
          </p:nvSpPr>
          <p:spPr>
            <a:xfrm>
              <a:off x="114508" y="299127"/>
              <a:ext cx="305385" cy="419080"/>
            </a:xfrm>
            <a:custGeom>
              <a:avLst/>
              <a:gdLst/>
              <a:ahLst/>
              <a:cxnLst>
                <a:cxn ang="0">
                  <a:pos x="wd2" y="hd2"/>
                </a:cxn>
                <a:cxn ang="5400000">
                  <a:pos x="wd2" y="hd2"/>
                </a:cxn>
                <a:cxn ang="10800000">
                  <a:pos x="wd2" y="hd2"/>
                </a:cxn>
                <a:cxn ang="16200000">
                  <a:pos x="wd2" y="hd2"/>
                </a:cxn>
              </a:cxnLst>
              <a:rect l="0" t="0" r="r" b="b"/>
              <a:pathLst>
                <a:path w="21341" h="21415" extrusionOk="0">
                  <a:moveTo>
                    <a:pt x="19547" y="8314"/>
                  </a:moveTo>
                  <a:cubicBezTo>
                    <a:pt x="18630" y="8087"/>
                    <a:pt x="17659" y="7999"/>
                    <a:pt x="16693" y="8055"/>
                  </a:cubicBezTo>
                  <a:cubicBezTo>
                    <a:pt x="16295" y="8060"/>
                    <a:pt x="15920" y="8064"/>
                    <a:pt x="15566" y="8045"/>
                  </a:cubicBezTo>
                  <a:cubicBezTo>
                    <a:pt x="13237" y="7921"/>
                    <a:pt x="12046" y="7324"/>
                    <a:pt x="12024" y="6270"/>
                  </a:cubicBezTo>
                  <a:cubicBezTo>
                    <a:pt x="12027" y="5869"/>
                    <a:pt x="12060" y="5467"/>
                    <a:pt x="12122" y="5069"/>
                  </a:cubicBezTo>
                  <a:cubicBezTo>
                    <a:pt x="12264" y="3980"/>
                    <a:pt x="12425" y="2746"/>
                    <a:pt x="11382" y="1597"/>
                  </a:cubicBezTo>
                  <a:cubicBezTo>
                    <a:pt x="9979" y="50"/>
                    <a:pt x="7307" y="-185"/>
                    <a:pt x="5274" y="110"/>
                  </a:cubicBezTo>
                  <a:cubicBezTo>
                    <a:pt x="2314" y="540"/>
                    <a:pt x="149" y="2278"/>
                    <a:pt x="8" y="4337"/>
                  </a:cubicBezTo>
                  <a:cubicBezTo>
                    <a:pt x="-115" y="6126"/>
                    <a:pt x="1282" y="7340"/>
                    <a:pt x="2633" y="8514"/>
                  </a:cubicBezTo>
                  <a:cubicBezTo>
                    <a:pt x="3795" y="9524"/>
                    <a:pt x="4893" y="10478"/>
                    <a:pt x="4929" y="11732"/>
                  </a:cubicBezTo>
                  <a:lnTo>
                    <a:pt x="4929" y="18888"/>
                  </a:lnTo>
                  <a:lnTo>
                    <a:pt x="4929" y="19608"/>
                  </a:lnTo>
                  <a:cubicBezTo>
                    <a:pt x="4929" y="19787"/>
                    <a:pt x="5038" y="19945"/>
                    <a:pt x="5208" y="20054"/>
                  </a:cubicBezTo>
                  <a:cubicBezTo>
                    <a:pt x="5389" y="20107"/>
                    <a:pt x="5573" y="20157"/>
                    <a:pt x="5756" y="20207"/>
                  </a:cubicBezTo>
                  <a:cubicBezTo>
                    <a:pt x="8162" y="20855"/>
                    <a:pt x="10728" y="21259"/>
                    <a:pt x="13398" y="21381"/>
                  </a:cubicBezTo>
                  <a:cubicBezTo>
                    <a:pt x="13756" y="21397"/>
                    <a:pt x="14115" y="21409"/>
                    <a:pt x="14477" y="21415"/>
                  </a:cubicBezTo>
                  <a:cubicBezTo>
                    <a:pt x="14665" y="21305"/>
                    <a:pt x="14787" y="21139"/>
                    <a:pt x="14787" y="20950"/>
                  </a:cubicBezTo>
                  <a:lnTo>
                    <a:pt x="14787" y="20419"/>
                  </a:lnTo>
                  <a:lnTo>
                    <a:pt x="14787" y="16494"/>
                  </a:lnTo>
                  <a:cubicBezTo>
                    <a:pt x="14818" y="15609"/>
                    <a:pt x="15553" y="14621"/>
                    <a:pt x="16804" y="13782"/>
                  </a:cubicBezTo>
                  <a:cubicBezTo>
                    <a:pt x="17242" y="13516"/>
                    <a:pt x="17725" y="13292"/>
                    <a:pt x="18241" y="13116"/>
                  </a:cubicBezTo>
                  <a:cubicBezTo>
                    <a:pt x="18981" y="12867"/>
                    <a:pt x="19657" y="12528"/>
                    <a:pt x="20240" y="12114"/>
                  </a:cubicBezTo>
                  <a:cubicBezTo>
                    <a:pt x="21092" y="11498"/>
                    <a:pt x="21485" y="10620"/>
                    <a:pt x="21294" y="9756"/>
                  </a:cubicBezTo>
                  <a:cubicBezTo>
                    <a:pt x="21084" y="9091"/>
                    <a:pt x="20427" y="8548"/>
                    <a:pt x="19547" y="8314"/>
                  </a:cubicBezTo>
                  <a:close/>
                  <a:moveTo>
                    <a:pt x="19043" y="11293"/>
                  </a:moveTo>
                  <a:cubicBezTo>
                    <a:pt x="18580" y="11608"/>
                    <a:pt x="18050" y="11866"/>
                    <a:pt x="17473" y="12057"/>
                  </a:cubicBezTo>
                  <a:cubicBezTo>
                    <a:pt x="16831" y="12280"/>
                    <a:pt x="16231" y="12564"/>
                    <a:pt x="15691" y="12901"/>
                  </a:cubicBezTo>
                  <a:cubicBezTo>
                    <a:pt x="14115" y="13958"/>
                    <a:pt x="13187" y="15257"/>
                    <a:pt x="13144" y="16478"/>
                  </a:cubicBezTo>
                  <a:lnTo>
                    <a:pt x="13144" y="20368"/>
                  </a:lnTo>
                  <a:cubicBezTo>
                    <a:pt x="10857" y="20242"/>
                    <a:pt x="8654" y="19895"/>
                    <a:pt x="6572" y="19359"/>
                  </a:cubicBezTo>
                  <a:lnTo>
                    <a:pt x="6572" y="11719"/>
                  </a:lnTo>
                  <a:cubicBezTo>
                    <a:pt x="6523" y="10032"/>
                    <a:pt x="5125" y="8817"/>
                    <a:pt x="3892" y="7745"/>
                  </a:cubicBezTo>
                  <a:cubicBezTo>
                    <a:pt x="2691" y="6702"/>
                    <a:pt x="1558" y="5716"/>
                    <a:pt x="1649" y="4397"/>
                  </a:cubicBezTo>
                  <a:cubicBezTo>
                    <a:pt x="1752" y="2886"/>
                    <a:pt x="3375" y="1607"/>
                    <a:pt x="5595" y="1284"/>
                  </a:cubicBezTo>
                  <a:cubicBezTo>
                    <a:pt x="7104" y="1065"/>
                    <a:pt x="9058" y="1205"/>
                    <a:pt x="10012" y="2257"/>
                  </a:cubicBezTo>
                  <a:cubicBezTo>
                    <a:pt x="10735" y="3053"/>
                    <a:pt x="10620" y="3935"/>
                    <a:pt x="10487" y="4955"/>
                  </a:cubicBezTo>
                  <a:cubicBezTo>
                    <a:pt x="10418" y="5398"/>
                    <a:pt x="10383" y="5843"/>
                    <a:pt x="10381" y="6288"/>
                  </a:cubicBezTo>
                  <a:cubicBezTo>
                    <a:pt x="10417" y="8019"/>
                    <a:pt x="12215" y="9067"/>
                    <a:pt x="15446" y="9239"/>
                  </a:cubicBezTo>
                  <a:cubicBezTo>
                    <a:pt x="15873" y="9262"/>
                    <a:pt x="16303" y="9257"/>
                    <a:pt x="16719" y="9252"/>
                  </a:cubicBezTo>
                  <a:cubicBezTo>
                    <a:pt x="17463" y="9204"/>
                    <a:pt x="18213" y="9262"/>
                    <a:pt x="18926" y="9423"/>
                  </a:cubicBezTo>
                  <a:cubicBezTo>
                    <a:pt x="19304" y="9508"/>
                    <a:pt x="19593" y="9731"/>
                    <a:pt x="19689" y="10011"/>
                  </a:cubicBezTo>
                  <a:cubicBezTo>
                    <a:pt x="19760" y="10488"/>
                    <a:pt x="19522" y="10963"/>
                    <a:pt x="19043" y="11293"/>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806" name="Shape"/>
            <p:cNvSpPr/>
            <p:nvPr/>
          </p:nvSpPr>
          <p:spPr>
            <a:xfrm>
              <a:off x="171987" y="0"/>
              <a:ext cx="454518" cy="433851"/>
            </a:xfrm>
            <a:custGeom>
              <a:avLst/>
              <a:gdLst/>
              <a:ahLst/>
              <a:cxnLst>
                <a:cxn ang="0">
                  <a:pos x="wd2" y="hd2"/>
                </a:cxn>
                <a:cxn ang="5400000">
                  <a:pos x="wd2" y="hd2"/>
                </a:cxn>
                <a:cxn ang="10800000">
                  <a:pos x="wd2" y="hd2"/>
                </a:cxn>
                <a:cxn ang="16200000">
                  <a:pos x="wd2" y="hd2"/>
                </a:cxn>
              </a:cxnLst>
              <a:rect l="0" t="0" r="r" b="b"/>
              <a:pathLst>
                <a:path w="21499" h="21437" extrusionOk="0">
                  <a:moveTo>
                    <a:pt x="4424" y="12936"/>
                  </a:moveTo>
                  <a:cubicBezTo>
                    <a:pt x="5441" y="12985"/>
                    <a:pt x="6495" y="13076"/>
                    <a:pt x="7216" y="13604"/>
                  </a:cubicBezTo>
                  <a:cubicBezTo>
                    <a:pt x="8036" y="14205"/>
                    <a:pt x="8018" y="15243"/>
                    <a:pt x="7997" y="16445"/>
                  </a:cubicBezTo>
                  <a:cubicBezTo>
                    <a:pt x="7942" y="17217"/>
                    <a:pt x="8010" y="17994"/>
                    <a:pt x="8198" y="18742"/>
                  </a:cubicBezTo>
                  <a:cubicBezTo>
                    <a:pt x="8627" y="20117"/>
                    <a:pt x="9786" y="21095"/>
                    <a:pt x="11298" y="21360"/>
                  </a:cubicBezTo>
                  <a:cubicBezTo>
                    <a:pt x="12586" y="21600"/>
                    <a:pt x="13911" y="21275"/>
                    <a:pt x="14962" y="20460"/>
                  </a:cubicBezTo>
                  <a:cubicBezTo>
                    <a:pt x="15219" y="20249"/>
                    <a:pt x="15449" y="20005"/>
                    <a:pt x="15649" y="19735"/>
                  </a:cubicBezTo>
                  <a:cubicBezTo>
                    <a:pt x="16784" y="18160"/>
                    <a:pt x="16738" y="16356"/>
                    <a:pt x="16693" y="14611"/>
                  </a:cubicBezTo>
                  <a:cubicBezTo>
                    <a:pt x="16658" y="13895"/>
                    <a:pt x="16670" y="13178"/>
                    <a:pt x="16728" y="12464"/>
                  </a:cubicBezTo>
                  <a:cubicBezTo>
                    <a:pt x="16800" y="11702"/>
                    <a:pt x="17071" y="10976"/>
                    <a:pt x="17512" y="10365"/>
                  </a:cubicBezTo>
                  <a:lnTo>
                    <a:pt x="20942" y="5667"/>
                  </a:lnTo>
                  <a:lnTo>
                    <a:pt x="21417" y="5018"/>
                  </a:lnTo>
                  <a:cubicBezTo>
                    <a:pt x="21454" y="4966"/>
                    <a:pt x="21480" y="4910"/>
                    <a:pt x="21499" y="4852"/>
                  </a:cubicBezTo>
                  <a:cubicBezTo>
                    <a:pt x="21301" y="4595"/>
                    <a:pt x="21096" y="4343"/>
                    <a:pt x="20886" y="4097"/>
                  </a:cubicBezTo>
                  <a:cubicBezTo>
                    <a:pt x="19722" y="2737"/>
                    <a:pt x="18374" y="1554"/>
                    <a:pt x="16884" y="590"/>
                  </a:cubicBezTo>
                  <a:cubicBezTo>
                    <a:pt x="16564" y="383"/>
                    <a:pt x="16237" y="186"/>
                    <a:pt x="15905" y="0"/>
                  </a:cubicBezTo>
                  <a:lnTo>
                    <a:pt x="15269" y="739"/>
                  </a:lnTo>
                  <a:lnTo>
                    <a:pt x="12311" y="4177"/>
                  </a:lnTo>
                  <a:cubicBezTo>
                    <a:pt x="11330" y="5274"/>
                    <a:pt x="9839" y="5689"/>
                    <a:pt x="7755" y="5446"/>
                  </a:cubicBezTo>
                  <a:cubicBezTo>
                    <a:pt x="7335" y="5397"/>
                    <a:pt x="6907" y="5314"/>
                    <a:pt x="6453" y="5225"/>
                  </a:cubicBezTo>
                  <a:cubicBezTo>
                    <a:pt x="4974" y="4937"/>
                    <a:pt x="3298" y="4610"/>
                    <a:pt x="1801" y="5621"/>
                  </a:cubicBezTo>
                  <a:cubicBezTo>
                    <a:pt x="806" y="6305"/>
                    <a:pt x="155" y="7419"/>
                    <a:pt x="26" y="8658"/>
                  </a:cubicBezTo>
                  <a:cubicBezTo>
                    <a:pt x="-101" y="9705"/>
                    <a:pt x="239" y="10754"/>
                    <a:pt x="948" y="11504"/>
                  </a:cubicBezTo>
                  <a:cubicBezTo>
                    <a:pt x="1877" y="12480"/>
                    <a:pt x="3400" y="12885"/>
                    <a:pt x="4424" y="12936"/>
                  </a:cubicBezTo>
                  <a:close/>
                  <a:moveTo>
                    <a:pt x="1124" y="8782"/>
                  </a:moveTo>
                  <a:cubicBezTo>
                    <a:pt x="1221" y="7891"/>
                    <a:pt x="1687" y="7091"/>
                    <a:pt x="2399" y="6593"/>
                  </a:cubicBezTo>
                  <a:cubicBezTo>
                    <a:pt x="3527" y="5831"/>
                    <a:pt x="4851" y="6089"/>
                    <a:pt x="6251" y="6362"/>
                  </a:cubicBezTo>
                  <a:cubicBezTo>
                    <a:pt x="6704" y="6451"/>
                    <a:pt x="7172" y="6542"/>
                    <a:pt x="7632" y="6595"/>
                  </a:cubicBezTo>
                  <a:cubicBezTo>
                    <a:pt x="10089" y="6882"/>
                    <a:pt x="11882" y="6349"/>
                    <a:pt x="13123" y="4960"/>
                  </a:cubicBezTo>
                  <a:lnTo>
                    <a:pt x="16257" y="1318"/>
                  </a:lnTo>
                  <a:cubicBezTo>
                    <a:pt x="17736" y="2254"/>
                    <a:pt x="19070" y="3417"/>
                    <a:pt x="20216" y="4759"/>
                  </a:cubicBezTo>
                  <a:lnTo>
                    <a:pt x="16648" y="9645"/>
                  </a:lnTo>
                  <a:cubicBezTo>
                    <a:pt x="16076" y="10426"/>
                    <a:pt x="15724" y="11358"/>
                    <a:pt x="15631" y="12337"/>
                  </a:cubicBezTo>
                  <a:cubicBezTo>
                    <a:pt x="15567" y="13104"/>
                    <a:pt x="15553" y="13874"/>
                    <a:pt x="15589" y="14642"/>
                  </a:cubicBezTo>
                  <a:cubicBezTo>
                    <a:pt x="15631" y="16259"/>
                    <a:pt x="15671" y="17787"/>
                    <a:pt x="14768" y="19038"/>
                  </a:cubicBezTo>
                  <a:cubicBezTo>
                    <a:pt x="14095" y="19971"/>
                    <a:pt x="12774" y="20446"/>
                    <a:pt x="11480" y="20219"/>
                  </a:cubicBezTo>
                  <a:cubicBezTo>
                    <a:pt x="10364" y="20024"/>
                    <a:pt x="9550" y="19354"/>
                    <a:pt x="9247" y="18383"/>
                  </a:cubicBezTo>
                  <a:cubicBezTo>
                    <a:pt x="9102" y="17756"/>
                    <a:pt x="9053" y="17109"/>
                    <a:pt x="9101" y="16466"/>
                  </a:cubicBezTo>
                  <a:cubicBezTo>
                    <a:pt x="9124" y="15127"/>
                    <a:pt x="9150" y="13610"/>
                    <a:pt x="7848" y="12656"/>
                  </a:cubicBezTo>
                  <a:cubicBezTo>
                    <a:pt x="6885" y="11951"/>
                    <a:pt x="5653" y="11837"/>
                    <a:pt x="4475" y="11781"/>
                  </a:cubicBezTo>
                  <a:cubicBezTo>
                    <a:pt x="3613" y="11738"/>
                    <a:pt x="2387" y="11378"/>
                    <a:pt x="1730" y="10687"/>
                  </a:cubicBezTo>
                  <a:cubicBezTo>
                    <a:pt x="1259" y="10184"/>
                    <a:pt x="1035" y="9481"/>
                    <a:pt x="1124" y="8782"/>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grpSp>
      <p:sp>
        <p:nvSpPr>
          <p:cNvPr id="808" name="Line"/>
          <p:cNvSpPr/>
          <p:nvPr/>
        </p:nvSpPr>
        <p:spPr>
          <a:xfrm flipV="1">
            <a:off x="16727987" y="1116450"/>
            <a:ext cx="1" cy="3540555"/>
          </a:xfrm>
          <a:prstGeom prst="line">
            <a:avLst/>
          </a:prstGeom>
          <a:ln w="6350">
            <a:solidFill>
              <a:srgbClr val="222222"/>
            </a:solidFill>
            <a:miter lim="400000"/>
          </a:ln>
        </p:spPr>
        <p:txBody>
          <a:bodyPr lIns="71437" tIns="71437" rIns="71437" bIns="71437" anchor="ctr"/>
          <a:lstStyle/>
          <a:p>
            <a:pPr>
              <a:defRPr sz="3200"/>
            </a:pPr>
            <a:endParaRPr/>
          </a:p>
        </p:txBody>
      </p:sp>
      <p:sp>
        <p:nvSpPr>
          <p:cNvPr id="809" name="Rounded Rectangle"/>
          <p:cNvSpPr/>
          <p:nvPr/>
        </p:nvSpPr>
        <p:spPr>
          <a:xfrm>
            <a:off x="13190608" y="5087723"/>
            <a:ext cx="10446877" cy="3540554"/>
          </a:xfrm>
          <a:prstGeom prst="roundRect">
            <a:avLst>
              <a:gd name="adj" fmla="val 3587"/>
            </a:avLst>
          </a:prstGeom>
          <a:solidFill>
            <a:srgbClr val="FFFFFF"/>
          </a:solidFill>
          <a:ln w="12700">
            <a:miter lim="400000"/>
          </a:ln>
          <a:effectLst>
            <a:outerShdw blurRad="177800" dist="67452" dir="5400000" rotWithShape="0">
              <a:srgbClr val="000000">
                <a:alpha val="28464"/>
              </a:srgbClr>
            </a:outerShdw>
          </a:effectLst>
        </p:spPr>
        <p:txBody>
          <a:bodyPr lIns="71437" tIns="71437" rIns="71437" bIns="71437" anchor="ctr"/>
          <a:lstStyle/>
          <a:p>
            <a:pPr>
              <a:defRPr sz="3200"/>
            </a:pPr>
            <a:endParaRPr/>
          </a:p>
        </p:txBody>
      </p:sp>
      <p:sp>
        <p:nvSpPr>
          <p:cNvPr id="810" name="364M lost working days annually due to MSK injuries…"/>
          <p:cNvSpPr txBox="1"/>
          <p:nvPr/>
        </p:nvSpPr>
        <p:spPr>
          <a:xfrm>
            <a:off x="17341485" y="5657672"/>
            <a:ext cx="5538152" cy="24006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l">
              <a:spcBef>
                <a:spcPts val="1000"/>
              </a:spcBef>
              <a:defRPr sz="2600">
                <a:solidFill>
                  <a:srgbClr val="222222"/>
                </a:solidFill>
              </a:defRPr>
            </a:pPr>
            <a:r>
              <a:rPr lang="en-US" b="1" dirty="0">
                <a:solidFill>
                  <a:srgbClr val="4193C5"/>
                </a:solidFill>
              </a:rPr>
              <a:t>Connect with a health coach or orthopedic physician </a:t>
            </a:r>
            <a:r>
              <a:rPr lang="en-US" dirty="0"/>
              <a:t>who can answer your questions and guide you through a home-based rehab program or get you to the best in-person doctor for your condition.</a:t>
            </a:r>
            <a:endParaRPr dirty="0"/>
          </a:p>
        </p:txBody>
      </p:sp>
      <p:sp>
        <p:nvSpPr>
          <p:cNvPr id="811" name="Affects  all of us."/>
          <p:cNvSpPr txBox="1"/>
          <p:nvPr/>
        </p:nvSpPr>
        <p:spPr>
          <a:xfrm>
            <a:off x="13835430" y="6907868"/>
            <a:ext cx="2388579" cy="3877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p>
            <a:pPr algn="l">
              <a:lnSpc>
                <a:spcPct val="90000"/>
              </a:lnSpc>
              <a:defRPr sz="2800" b="1">
                <a:solidFill>
                  <a:srgbClr val="222222"/>
                </a:solidFill>
              </a:defRPr>
            </a:pPr>
            <a:r>
              <a:rPr lang="en-US" dirty="0"/>
              <a:t>Get better.</a:t>
            </a:r>
            <a:endParaRPr dirty="0"/>
          </a:p>
        </p:txBody>
      </p:sp>
      <p:sp>
        <p:nvSpPr>
          <p:cNvPr id="812" name="Line"/>
          <p:cNvSpPr/>
          <p:nvPr/>
        </p:nvSpPr>
        <p:spPr>
          <a:xfrm flipV="1">
            <a:off x="16727987" y="5087723"/>
            <a:ext cx="1" cy="3540554"/>
          </a:xfrm>
          <a:prstGeom prst="line">
            <a:avLst/>
          </a:prstGeom>
          <a:ln w="6350">
            <a:solidFill>
              <a:srgbClr val="222222"/>
            </a:solidFill>
            <a:miter lim="400000"/>
          </a:ln>
        </p:spPr>
        <p:txBody>
          <a:bodyPr lIns="71437" tIns="71437" rIns="71437" bIns="71437" anchor="ctr"/>
          <a:lstStyle/>
          <a:p>
            <a:pPr>
              <a:defRPr sz="3200"/>
            </a:pPr>
            <a:endParaRPr/>
          </a:p>
        </p:txBody>
      </p:sp>
      <p:sp>
        <p:nvSpPr>
          <p:cNvPr id="813" name="Rounded Rectangle"/>
          <p:cNvSpPr/>
          <p:nvPr/>
        </p:nvSpPr>
        <p:spPr>
          <a:xfrm>
            <a:off x="13190608" y="9058995"/>
            <a:ext cx="10446877" cy="3540555"/>
          </a:xfrm>
          <a:prstGeom prst="roundRect">
            <a:avLst>
              <a:gd name="adj" fmla="val 3587"/>
            </a:avLst>
          </a:prstGeom>
          <a:solidFill>
            <a:srgbClr val="FFFFFF"/>
          </a:solidFill>
          <a:ln w="12700">
            <a:miter lim="400000"/>
          </a:ln>
          <a:effectLst>
            <a:outerShdw blurRad="177800" dist="67452" dir="5400000" rotWithShape="0">
              <a:srgbClr val="000000">
                <a:alpha val="28464"/>
              </a:srgbClr>
            </a:outerShdw>
          </a:effectLst>
        </p:spPr>
        <p:txBody>
          <a:bodyPr lIns="71437" tIns="71437" rIns="71437" bIns="71437" anchor="ctr"/>
          <a:lstStyle/>
          <a:p>
            <a:pPr>
              <a:defRPr sz="3200"/>
            </a:pPr>
            <a:endParaRPr/>
          </a:p>
        </p:txBody>
      </p:sp>
      <p:sp>
        <p:nvSpPr>
          <p:cNvPr id="814" name="$200B annual cost for payers to treat MSK issues…"/>
          <p:cNvSpPr txBox="1"/>
          <p:nvPr/>
        </p:nvSpPr>
        <p:spPr>
          <a:xfrm>
            <a:off x="17341485" y="9628945"/>
            <a:ext cx="5538152" cy="24006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l">
              <a:spcBef>
                <a:spcPts val="1000"/>
              </a:spcBef>
              <a:defRPr sz="2600" b="1">
                <a:solidFill>
                  <a:srgbClr val="3374F4"/>
                </a:solidFill>
              </a:defRPr>
            </a:pPr>
            <a:r>
              <a:rPr lang="en-US" dirty="0">
                <a:solidFill>
                  <a:srgbClr val="4193C5"/>
                </a:solidFill>
              </a:rPr>
              <a:t>Get immediate help </a:t>
            </a:r>
            <a:r>
              <a:rPr b="0" dirty="0">
                <a:solidFill>
                  <a:srgbClr val="222222"/>
                </a:solidFill>
              </a:rPr>
              <a:t>f</a:t>
            </a:r>
            <a:r>
              <a:rPr lang="en-US" b="0" dirty="0">
                <a:solidFill>
                  <a:srgbClr val="222222"/>
                </a:solidFill>
              </a:rPr>
              <a:t>rom the comfort of your home using Upswing’s simple and intuitive tools, all 100% included in your benefits package (no additional fees for using Upswing).</a:t>
            </a:r>
            <a:endParaRPr dirty="0"/>
          </a:p>
        </p:txBody>
      </p:sp>
      <p:sp>
        <p:nvSpPr>
          <p:cNvPr id="815" name="Costs way  too much."/>
          <p:cNvSpPr txBox="1"/>
          <p:nvPr/>
        </p:nvSpPr>
        <p:spPr>
          <a:xfrm>
            <a:off x="13841798" y="10712327"/>
            <a:ext cx="2388579" cy="11633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p>
            <a:pPr algn="l">
              <a:lnSpc>
                <a:spcPct val="90000"/>
              </a:lnSpc>
              <a:defRPr sz="2800" b="1">
                <a:solidFill>
                  <a:srgbClr val="222222"/>
                </a:solidFill>
              </a:defRPr>
            </a:pPr>
            <a:r>
              <a:rPr lang="en-US" dirty="0"/>
              <a:t>Free and convenient to members</a:t>
            </a:r>
            <a:endParaRPr dirty="0"/>
          </a:p>
        </p:txBody>
      </p:sp>
      <p:sp>
        <p:nvSpPr>
          <p:cNvPr id="816" name="Line"/>
          <p:cNvSpPr/>
          <p:nvPr/>
        </p:nvSpPr>
        <p:spPr>
          <a:xfrm flipV="1">
            <a:off x="16727987" y="9058995"/>
            <a:ext cx="1" cy="3540555"/>
          </a:xfrm>
          <a:prstGeom prst="line">
            <a:avLst/>
          </a:prstGeom>
          <a:ln w="6350">
            <a:solidFill>
              <a:srgbClr val="222222"/>
            </a:solidFill>
            <a:miter lim="400000"/>
          </a:ln>
        </p:spPr>
        <p:txBody>
          <a:bodyPr lIns="71437" tIns="71437" rIns="71437" bIns="71437" anchor="ctr"/>
          <a:lstStyle/>
          <a:p>
            <a:pPr>
              <a:defRPr sz="3200"/>
            </a:pPr>
            <a:endParaRPr/>
          </a:p>
        </p:txBody>
      </p:sp>
      <p:grpSp>
        <p:nvGrpSpPr>
          <p:cNvPr id="824" name="Group"/>
          <p:cNvGrpSpPr/>
          <p:nvPr/>
        </p:nvGrpSpPr>
        <p:grpSpPr>
          <a:xfrm>
            <a:off x="13841798" y="6120760"/>
            <a:ext cx="650401" cy="407601"/>
            <a:chOff x="0" y="0"/>
            <a:chExt cx="650400" cy="407599"/>
          </a:xfrm>
        </p:grpSpPr>
        <p:sp>
          <p:nvSpPr>
            <p:cNvPr id="817" name="Shape"/>
            <p:cNvSpPr/>
            <p:nvPr/>
          </p:nvSpPr>
          <p:spPr>
            <a:xfrm>
              <a:off x="20463" y="171210"/>
              <a:ext cx="201551" cy="165468"/>
            </a:xfrm>
            <a:custGeom>
              <a:avLst/>
              <a:gdLst/>
              <a:ahLst/>
              <a:cxnLst>
                <a:cxn ang="0">
                  <a:pos x="wd2" y="hd2"/>
                </a:cxn>
                <a:cxn ang="5400000">
                  <a:pos x="wd2" y="hd2"/>
                </a:cxn>
                <a:cxn ang="10800000">
                  <a:pos x="wd2" y="hd2"/>
                </a:cxn>
                <a:cxn ang="16200000">
                  <a:pos x="wd2" y="hd2"/>
                </a:cxn>
              </a:cxnLst>
              <a:rect l="0" t="0" r="r" b="b"/>
              <a:pathLst>
                <a:path w="21600" h="21600" extrusionOk="0">
                  <a:moveTo>
                    <a:pt x="11844" y="0"/>
                  </a:moveTo>
                  <a:cubicBezTo>
                    <a:pt x="8663" y="0"/>
                    <a:pt x="5684" y="1498"/>
                    <a:pt x="3456" y="4217"/>
                  </a:cubicBezTo>
                  <a:cubicBezTo>
                    <a:pt x="1227" y="6937"/>
                    <a:pt x="0" y="10572"/>
                    <a:pt x="0" y="14453"/>
                  </a:cubicBezTo>
                  <a:lnTo>
                    <a:pt x="0" y="18285"/>
                  </a:lnTo>
                  <a:cubicBezTo>
                    <a:pt x="3548" y="20455"/>
                    <a:pt x="7638" y="21600"/>
                    <a:pt x="11844" y="21600"/>
                  </a:cubicBezTo>
                  <a:cubicBezTo>
                    <a:pt x="14045" y="21600"/>
                    <a:pt x="16261" y="21268"/>
                    <a:pt x="18437" y="20612"/>
                  </a:cubicBezTo>
                  <a:lnTo>
                    <a:pt x="18437" y="16644"/>
                  </a:lnTo>
                  <a:cubicBezTo>
                    <a:pt x="18437" y="12856"/>
                    <a:pt x="19558" y="9174"/>
                    <a:pt x="21600" y="6238"/>
                  </a:cubicBezTo>
                  <a:cubicBezTo>
                    <a:pt x="19394" y="2326"/>
                    <a:pt x="15766" y="0"/>
                    <a:pt x="11844" y="0"/>
                  </a:cubicBezTo>
                  <a:close/>
                </a:path>
              </a:pathLst>
            </a:custGeom>
            <a:solidFill>
              <a:srgbClr val="F7C658"/>
            </a:solidFill>
            <a:ln w="12700" cap="flat">
              <a:noFill/>
              <a:miter lim="400000"/>
            </a:ln>
            <a:effectLst/>
          </p:spPr>
          <p:txBody>
            <a:bodyPr wrap="square" lIns="0" tIns="0" rIns="0" bIns="0" numCol="1" anchor="ctr">
              <a:noAutofit/>
            </a:bodyPr>
            <a:lstStyle/>
            <a:p>
              <a:pPr algn="l" defTabSz="246888">
                <a:defRPr sz="600"/>
              </a:pPr>
              <a:endParaRPr/>
            </a:p>
          </p:txBody>
        </p:sp>
        <p:sp>
          <p:nvSpPr>
            <p:cNvPr id="818" name="Shape"/>
            <p:cNvSpPr/>
            <p:nvPr/>
          </p:nvSpPr>
          <p:spPr>
            <a:xfrm>
              <a:off x="213334" y="192700"/>
              <a:ext cx="223733" cy="19412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5" y="0"/>
                    <a:pt x="0" y="5292"/>
                    <a:pt x="0" y="11796"/>
                  </a:cubicBezTo>
                  <a:lnTo>
                    <a:pt x="0" y="18844"/>
                  </a:lnTo>
                  <a:cubicBezTo>
                    <a:pt x="3272" y="20648"/>
                    <a:pt x="7002" y="21600"/>
                    <a:pt x="10800" y="21600"/>
                  </a:cubicBezTo>
                  <a:cubicBezTo>
                    <a:pt x="14598" y="21600"/>
                    <a:pt x="18328" y="20648"/>
                    <a:pt x="21600" y="18844"/>
                  </a:cubicBezTo>
                  <a:lnTo>
                    <a:pt x="21600" y="11796"/>
                  </a:lnTo>
                  <a:cubicBezTo>
                    <a:pt x="21600" y="5292"/>
                    <a:pt x="16755" y="0"/>
                    <a:pt x="10800" y="0"/>
                  </a:cubicBezTo>
                  <a:close/>
                </a:path>
              </a:pathLst>
            </a:custGeom>
            <a:solidFill>
              <a:srgbClr val="F7C658"/>
            </a:solidFill>
            <a:ln w="12700" cap="flat">
              <a:noFill/>
              <a:miter lim="400000"/>
            </a:ln>
            <a:effectLst/>
          </p:spPr>
          <p:txBody>
            <a:bodyPr wrap="square" lIns="0" tIns="0" rIns="0" bIns="0" numCol="1" anchor="ctr">
              <a:noAutofit/>
            </a:bodyPr>
            <a:lstStyle/>
            <a:p>
              <a:pPr algn="l" defTabSz="246888">
                <a:defRPr sz="600"/>
              </a:pPr>
              <a:endParaRPr/>
            </a:p>
          </p:txBody>
        </p:sp>
        <p:sp>
          <p:nvSpPr>
            <p:cNvPr id="819" name="Shape"/>
            <p:cNvSpPr/>
            <p:nvPr/>
          </p:nvSpPr>
          <p:spPr>
            <a:xfrm>
              <a:off x="428381" y="171210"/>
              <a:ext cx="201555" cy="172457"/>
            </a:xfrm>
            <a:custGeom>
              <a:avLst/>
              <a:gdLst/>
              <a:ahLst/>
              <a:cxnLst>
                <a:cxn ang="0">
                  <a:pos x="wd2" y="hd2"/>
                </a:cxn>
                <a:cxn ang="5400000">
                  <a:pos x="wd2" y="hd2"/>
                </a:cxn>
                <a:cxn ang="10800000">
                  <a:pos x="wd2" y="hd2"/>
                </a:cxn>
                <a:cxn ang="16200000">
                  <a:pos x="wd2" y="hd2"/>
                </a:cxn>
              </a:cxnLst>
              <a:rect l="0" t="0" r="r" b="b"/>
              <a:pathLst>
                <a:path w="21600" h="20715" extrusionOk="0">
                  <a:moveTo>
                    <a:pt x="9756" y="0"/>
                  </a:moveTo>
                  <a:cubicBezTo>
                    <a:pt x="5839" y="0"/>
                    <a:pt x="2211" y="2242"/>
                    <a:pt x="0" y="6013"/>
                  </a:cubicBezTo>
                  <a:cubicBezTo>
                    <a:pt x="2071" y="8870"/>
                    <a:pt x="3164" y="12305"/>
                    <a:pt x="3164" y="15970"/>
                  </a:cubicBezTo>
                  <a:lnTo>
                    <a:pt x="3164" y="19776"/>
                  </a:lnTo>
                  <a:cubicBezTo>
                    <a:pt x="9468" y="21600"/>
                    <a:pt x="16139" y="20722"/>
                    <a:pt x="21600" y="17516"/>
                  </a:cubicBezTo>
                  <a:lnTo>
                    <a:pt x="21600" y="13867"/>
                  </a:lnTo>
                  <a:cubicBezTo>
                    <a:pt x="21600" y="10143"/>
                    <a:pt x="20373" y="6655"/>
                    <a:pt x="18145" y="4046"/>
                  </a:cubicBezTo>
                  <a:cubicBezTo>
                    <a:pt x="15916" y="1437"/>
                    <a:pt x="12937" y="0"/>
                    <a:pt x="9756" y="0"/>
                  </a:cubicBezTo>
                  <a:close/>
                </a:path>
              </a:pathLst>
            </a:custGeom>
            <a:solidFill>
              <a:srgbClr val="F7C658"/>
            </a:solidFill>
            <a:ln w="12700" cap="flat">
              <a:noFill/>
              <a:miter lim="400000"/>
            </a:ln>
            <a:effectLst/>
          </p:spPr>
          <p:txBody>
            <a:bodyPr wrap="square" lIns="0" tIns="0" rIns="0" bIns="0" numCol="1" anchor="ctr">
              <a:noAutofit/>
            </a:bodyPr>
            <a:lstStyle/>
            <a:p>
              <a:pPr algn="l" defTabSz="246888">
                <a:defRPr sz="600"/>
              </a:pPr>
              <a:endParaRPr/>
            </a:p>
          </p:txBody>
        </p:sp>
        <p:sp>
          <p:nvSpPr>
            <p:cNvPr id="820" name="Shape"/>
            <p:cNvSpPr/>
            <p:nvPr/>
          </p:nvSpPr>
          <p:spPr>
            <a:xfrm>
              <a:off x="69468" y="20780"/>
              <a:ext cx="123028" cy="12248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45"/>
                    <a:pt x="16755" y="0"/>
                    <a:pt x="10800" y="0"/>
                  </a:cubicBezTo>
                  <a:cubicBezTo>
                    <a:pt x="4845" y="0"/>
                    <a:pt x="0" y="4845"/>
                    <a:pt x="0" y="10800"/>
                  </a:cubicBezTo>
                  <a:cubicBezTo>
                    <a:pt x="0" y="16755"/>
                    <a:pt x="4845" y="21600"/>
                    <a:pt x="10800" y="21600"/>
                  </a:cubicBezTo>
                  <a:cubicBezTo>
                    <a:pt x="16755" y="21600"/>
                    <a:pt x="21600" y="16755"/>
                    <a:pt x="21600" y="10800"/>
                  </a:cubicBezTo>
                  <a:close/>
                </a:path>
              </a:pathLst>
            </a:custGeom>
            <a:solidFill>
              <a:srgbClr val="4193C5">
                <a:alpha val="25000"/>
              </a:srgbClr>
            </a:solidFill>
            <a:ln w="12700" cap="flat">
              <a:noFill/>
              <a:miter lim="400000"/>
            </a:ln>
            <a:effectLst/>
          </p:spPr>
          <p:txBody>
            <a:bodyPr wrap="square" lIns="0" tIns="0" rIns="0" bIns="0" numCol="1" anchor="ctr">
              <a:noAutofit/>
            </a:bodyPr>
            <a:lstStyle/>
            <a:p>
              <a:pPr algn="l" defTabSz="246888">
                <a:defRPr sz="600"/>
              </a:pPr>
              <a:endParaRPr/>
            </a:p>
          </p:txBody>
        </p:sp>
        <p:sp>
          <p:nvSpPr>
            <p:cNvPr id="821" name="Shape"/>
            <p:cNvSpPr/>
            <p:nvPr/>
          </p:nvSpPr>
          <p:spPr>
            <a:xfrm>
              <a:off x="263687" y="42270"/>
              <a:ext cx="123028" cy="12248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45"/>
                    <a:pt x="16755" y="0"/>
                    <a:pt x="10800" y="0"/>
                  </a:cubicBezTo>
                  <a:cubicBezTo>
                    <a:pt x="4845" y="0"/>
                    <a:pt x="0" y="4845"/>
                    <a:pt x="0" y="10800"/>
                  </a:cubicBezTo>
                  <a:cubicBezTo>
                    <a:pt x="0" y="16755"/>
                    <a:pt x="4845" y="21600"/>
                    <a:pt x="10800" y="21600"/>
                  </a:cubicBezTo>
                  <a:cubicBezTo>
                    <a:pt x="16755" y="21600"/>
                    <a:pt x="21600" y="16755"/>
                    <a:pt x="21600" y="10800"/>
                  </a:cubicBezTo>
                  <a:close/>
                </a:path>
              </a:pathLst>
            </a:custGeom>
            <a:solidFill>
              <a:srgbClr val="4193C5">
                <a:alpha val="25000"/>
              </a:srgbClr>
            </a:solidFill>
            <a:ln w="12700" cap="flat">
              <a:noFill/>
              <a:miter lim="400000"/>
            </a:ln>
            <a:effectLst/>
          </p:spPr>
          <p:txBody>
            <a:bodyPr wrap="square" lIns="0" tIns="0" rIns="0" bIns="0" numCol="1" anchor="ctr">
              <a:noAutofit/>
            </a:bodyPr>
            <a:lstStyle/>
            <a:p>
              <a:pPr algn="l" defTabSz="246888">
                <a:defRPr sz="600"/>
              </a:pPr>
              <a:endParaRPr/>
            </a:p>
          </p:txBody>
        </p:sp>
        <p:sp>
          <p:nvSpPr>
            <p:cNvPr id="822" name="Shape"/>
            <p:cNvSpPr/>
            <p:nvPr/>
          </p:nvSpPr>
          <p:spPr>
            <a:xfrm>
              <a:off x="457905" y="20780"/>
              <a:ext cx="123027" cy="12248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45"/>
                    <a:pt x="16755" y="0"/>
                    <a:pt x="10800" y="0"/>
                  </a:cubicBezTo>
                  <a:cubicBezTo>
                    <a:pt x="4845" y="0"/>
                    <a:pt x="0" y="4845"/>
                    <a:pt x="0" y="10800"/>
                  </a:cubicBezTo>
                  <a:cubicBezTo>
                    <a:pt x="0" y="16755"/>
                    <a:pt x="4845" y="21600"/>
                    <a:pt x="10800" y="21600"/>
                  </a:cubicBezTo>
                  <a:cubicBezTo>
                    <a:pt x="16755" y="21600"/>
                    <a:pt x="21600" y="16755"/>
                    <a:pt x="21600" y="10800"/>
                  </a:cubicBezTo>
                  <a:close/>
                </a:path>
              </a:pathLst>
            </a:custGeom>
            <a:solidFill>
              <a:srgbClr val="4193C5">
                <a:alpha val="25000"/>
              </a:srgbClr>
            </a:solidFill>
            <a:ln w="12700" cap="flat">
              <a:noFill/>
              <a:miter lim="400000"/>
            </a:ln>
            <a:effectLst/>
          </p:spPr>
          <p:txBody>
            <a:bodyPr wrap="square" lIns="0" tIns="0" rIns="0" bIns="0" numCol="1" anchor="ctr">
              <a:noAutofit/>
            </a:bodyPr>
            <a:lstStyle/>
            <a:p>
              <a:pPr algn="l" defTabSz="246888">
                <a:defRPr sz="600"/>
              </a:pPr>
              <a:endParaRPr/>
            </a:p>
          </p:txBody>
        </p:sp>
        <p:sp>
          <p:nvSpPr>
            <p:cNvPr id="823" name="Shape"/>
            <p:cNvSpPr/>
            <p:nvPr/>
          </p:nvSpPr>
          <p:spPr>
            <a:xfrm>
              <a:off x="0" y="0"/>
              <a:ext cx="650401" cy="407600"/>
            </a:xfrm>
            <a:custGeom>
              <a:avLst/>
              <a:gdLst/>
              <a:ahLst/>
              <a:cxnLst>
                <a:cxn ang="0">
                  <a:pos x="wd2" y="hd2"/>
                </a:cxn>
                <a:cxn ang="5400000">
                  <a:pos x="wd2" y="hd2"/>
                </a:cxn>
                <a:cxn ang="10800000">
                  <a:pos x="wd2" y="hd2"/>
                </a:cxn>
                <a:cxn ang="16200000">
                  <a:pos x="wd2" y="hd2"/>
                </a:cxn>
              </a:cxnLst>
              <a:rect l="0" t="0" r="r" b="b"/>
              <a:pathLst>
                <a:path w="21600" h="21600" extrusionOk="0">
                  <a:moveTo>
                    <a:pt x="18475" y="8255"/>
                  </a:moveTo>
                  <a:cubicBezTo>
                    <a:pt x="19397" y="7529"/>
                    <a:pt x="19998" y="6018"/>
                    <a:pt x="19998" y="4347"/>
                  </a:cubicBezTo>
                  <a:cubicBezTo>
                    <a:pt x="19998" y="1950"/>
                    <a:pt x="18771" y="0"/>
                    <a:pt x="17263" y="0"/>
                  </a:cubicBezTo>
                  <a:cubicBezTo>
                    <a:pt x="15755" y="0"/>
                    <a:pt x="14528" y="1950"/>
                    <a:pt x="14528" y="4347"/>
                  </a:cubicBezTo>
                  <a:cubicBezTo>
                    <a:pt x="14528" y="6019"/>
                    <a:pt x="15130" y="7530"/>
                    <a:pt x="16056" y="8255"/>
                  </a:cubicBezTo>
                  <a:cubicBezTo>
                    <a:pt x="15124" y="8680"/>
                    <a:pt x="14314" y="9579"/>
                    <a:pt x="13743" y="10831"/>
                  </a:cubicBezTo>
                  <a:cubicBezTo>
                    <a:pt x="13243" y="10150"/>
                    <a:pt x="12658" y="9654"/>
                    <a:pt x="12030" y="9378"/>
                  </a:cubicBezTo>
                  <a:cubicBezTo>
                    <a:pt x="12949" y="8649"/>
                    <a:pt x="13547" y="7145"/>
                    <a:pt x="13547" y="5485"/>
                  </a:cubicBezTo>
                  <a:cubicBezTo>
                    <a:pt x="13547" y="3089"/>
                    <a:pt x="12321" y="1139"/>
                    <a:pt x="10813" y="1139"/>
                  </a:cubicBezTo>
                  <a:cubicBezTo>
                    <a:pt x="9304" y="1139"/>
                    <a:pt x="8078" y="3089"/>
                    <a:pt x="8078" y="5485"/>
                  </a:cubicBezTo>
                  <a:cubicBezTo>
                    <a:pt x="8078" y="7145"/>
                    <a:pt x="8676" y="8649"/>
                    <a:pt x="9595" y="9378"/>
                  </a:cubicBezTo>
                  <a:cubicBezTo>
                    <a:pt x="8967" y="9654"/>
                    <a:pt x="8382" y="10150"/>
                    <a:pt x="7882" y="10831"/>
                  </a:cubicBezTo>
                  <a:cubicBezTo>
                    <a:pt x="7308" y="9572"/>
                    <a:pt x="6498" y="8668"/>
                    <a:pt x="5569" y="8243"/>
                  </a:cubicBezTo>
                  <a:cubicBezTo>
                    <a:pt x="6495" y="7519"/>
                    <a:pt x="7097" y="6013"/>
                    <a:pt x="7097" y="4347"/>
                  </a:cubicBezTo>
                  <a:cubicBezTo>
                    <a:pt x="7097" y="1950"/>
                    <a:pt x="5870" y="0"/>
                    <a:pt x="4362" y="0"/>
                  </a:cubicBezTo>
                  <a:cubicBezTo>
                    <a:pt x="2854" y="0"/>
                    <a:pt x="1627" y="1950"/>
                    <a:pt x="1627" y="4347"/>
                  </a:cubicBezTo>
                  <a:cubicBezTo>
                    <a:pt x="1627" y="6015"/>
                    <a:pt x="2232" y="7521"/>
                    <a:pt x="3161" y="8243"/>
                  </a:cubicBezTo>
                  <a:cubicBezTo>
                    <a:pt x="1311" y="9087"/>
                    <a:pt x="0" y="11823"/>
                    <a:pt x="0" y="14940"/>
                  </a:cubicBezTo>
                  <a:lnTo>
                    <a:pt x="0" y="16840"/>
                  </a:lnTo>
                  <a:cubicBezTo>
                    <a:pt x="1" y="17042"/>
                    <a:pt x="72" y="17227"/>
                    <a:pt x="183" y="17321"/>
                  </a:cubicBezTo>
                  <a:cubicBezTo>
                    <a:pt x="1421" y="18382"/>
                    <a:pt x="2866" y="18943"/>
                    <a:pt x="4362" y="18943"/>
                  </a:cubicBezTo>
                  <a:cubicBezTo>
                    <a:pt x="5041" y="18943"/>
                    <a:pt x="5728" y="18818"/>
                    <a:pt x="6405" y="18572"/>
                  </a:cubicBezTo>
                  <a:lnTo>
                    <a:pt x="6405" y="19556"/>
                  </a:lnTo>
                  <a:cubicBezTo>
                    <a:pt x="6406" y="19759"/>
                    <a:pt x="6477" y="19943"/>
                    <a:pt x="6591" y="20039"/>
                  </a:cubicBezTo>
                  <a:cubicBezTo>
                    <a:pt x="7842" y="21060"/>
                    <a:pt x="9302" y="21600"/>
                    <a:pt x="10813" y="21600"/>
                  </a:cubicBezTo>
                  <a:cubicBezTo>
                    <a:pt x="12323" y="21600"/>
                    <a:pt x="13783" y="21060"/>
                    <a:pt x="15036" y="20038"/>
                  </a:cubicBezTo>
                  <a:cubicBezTo>
                    <a:pt x="15148" y="19943"/>
                    <a:pt x="15219" y="19759"/>
                    <a:pt x="15220" y="19555"/>
                  </a:cubicBezTo>
                  <a:lnTo>
                    <a:pt x="15220" y="18572"/>
                  </a:lnTo>
                  <a:cubicBezTo>
                    <a:pt x="15897" y="18818"/>
                    <a:pt x="16584" y="18943"/>
                    <a:pt x="17263" y="18943"/>
                  </a:cubicBezTo>
                  <a:cubicBezTo>
                    <a:pt x="18759" y="18943"/>
                    <a:pt x="20204" y="18382"/>
                    <a:pt x="21441" y="17321"/>
                  </a:cubicBezTo>
                  <a:cubicBezTo>
                    <a:pt x="21515" y="17259"/>
                    <a:pt x="21570" y="17158"/>
                    <a:pt x="21600" y="17038"/>
                  </a:cubicBezTo>
                  <a:lnTo>
                    <a:pt x="21600" y="14213"/>
                  </a:lnTo>
                  <a:cubicBezTo>
                    <a:pt x="21414" y="11417"/>
                    <a:pt x="20173" y="9038"/>
                    <a:pt x="18475" y="8255"/>
                  </a:cubicBezTo>
                  <a:close/>
                  <a:moveTo>
                    <a:pt x="14528" y="19186"/>
                  </a:moveTo>
                  <a:cubicBezTo>
                    <a:pt x="13402" y="20045"/>
                    <a:pt x="12119" y="20499"/>
                    <a:pt x="10813" y="20499"/>
                  </a:cubicBezTo>
                  <a:cubicBezTo>
                    <a:pt x="9506" y="20499"/>
                    <a:pt x="8223" y="20045"/>
                    <a:pt x="7097" y="19186"/>
                  </a:cubicBezTo>
                  <a:lnTo>
                    <a:pt x="7097" y="15830"/>
                  </a:lnTo>
                  <a:cubicBezTo>
                    <a:pt x="7097" y="12732"/>
                    <a:pt x="8764" y="10212"/>
                    <a:pt x="10813" y="10212"/>
                  </a:cubicBezTo>
                  <a:cubicBezTo>
                    <a:pt x="12861" y="10212"/>
                    <a:pt x="14528" y="12732"/>
                    <a:pt x="14528" y="15830"/>
                  </a:cubicBezTo>
                  <a:close/>
                  <a:moveTo>
                    <a:pt x="6405" y="15830"/>
                  </a:moveTo>
                  <a:lnTo>
                    <a:pt x="6405" y="17441"/>
                  </a:lnTo>
                  <a:cubicBezTo>
                    <a:pt x="5731" y="17707"/>
                    <a:pt x="5044" y="17842"/>
                    <a:pt x="4362" y="17842"/>
                  </a:cubicBezTo>
                  <a:cubicBezTo>
                    <a:pt x="3059" y="17842"/>
                    <a:pt x="1792" y="17377"/>
                    <a:pt x="692" y="16496"/>
                  </a:cubicBezTo>
                  <a:lnTo>
                    <a:pt x="692" y="14940"/>
                  </a:lnTo>
                  <a:cubicBezTo>
                    <a:pt x="692" y="13365"/>
                    <a:pt x="1072" y="11889"/>
                    <a:pt x="1763" y="10785"/>
                  </a:cubicBezTo>
                  <a:cubicBezTo>
                    <a:pt x="2453" y="9681"/>
                    <a:pt x="3377" y="9073"/>
                    <a:pt x="4362" y="9073"/>
                  </a:cubicBezTo>
                  <a:cubicBezTo>
                    <a:pt x="5578" y="9073"/>
                    <a:pt x="6702" y="10017"/>
                    <a:pt x="7386" y="11605"/>
                  </a:cubicBezTo>
                  <a:cubicBezTo>
                    <a:pt x="6753" y="12797"/>
                    <a:pt x="6405" y="14292"/>
                    <a:pt x="6405" y="15830"/>
                  </a:cubicBezTo>
                  <a:close/>
                  <a:moveTo>
                    <a:pt x="2320" y="4347"/>
                  </a:moveTo>
                  <a:cubicBezTo>
                    <a:pt x="2320" y="2557"/>
                    <a:pt x="3236" y="1101"/>
                    <a:pt x="4362" y="1101"/>
                  </a:cubicBezTo>
                  <a:cubicBezTo>
                    <a:pt x="5489" y="1101"/>
                    <a:pt x="6405" y="2557"/>
                    <a:pt x="6405" y="4347"/>
                  </a:cubicBezTo>
                  <a:cubicBezTo>
                    <a:pt x="6405" y="6136"/>
                    <a:pt x="5489" y="7592"/>
                    <a:pt x="4362" y="7592"/>
                  </a:cubicBezTo>
                  <a:cubicBezTo>
                    <a:pt x="3236" y="7592"/>
                    <a:pt x="2320" y="6136"/>
                    <a:pt x="2320" y="4347"/>
                  </a:cubicBezTo>
                  <a:close/>
                  <a:moveTo>
                    <a:pt x="8770" y="5485"/>
                  </a:moveTo>
                  <a:cubicBezTo>
                    <a:pt x="8770" y="3696"/>
                    <a:pt x="9686" y="2240"/>
                    <a:pt x="10813" y="2240"/>
                  </a:cubicBezTo>
                  <a:cubicBezTo>
                    <a:pt x="11939" y="2240"/>
                    <a:pt x="12855" y="3696"/>
                    <a:pt x="12855" y="5485"/>
                  </a:cubicBezTo>
                  <a:cubicBezTo>
                    <a:pt x="12855" y="7275"/>
                    <a:pt x="11939" y="8731"/>
                    <a:pt x="10813" y="8731"/>
                  </a:cubicBezTo>
                  <a:cubicBezTo>
                    <a:pt x="9686" y="8731"/>
                    <a:pt x="8770" y="7275"/>
                    <a:pt x="8770" y="5485"/>
                  </a:cubicBezTo>
                  <a:close/>
                  <a:moveTo>
                    <a:pt x="15220" y="4347"/>
                  </a:moveTo>
                  <a:cubicBezTo>
                    <a:pt x="15220" y="2557"/>
                    <a:pt x="16136" y="1101"/>
                    <a:pt x="17263" y="1101"/>
                  </a:cubicBezTo>
                  <a:cubicBezTo>
                    <a:pt x="18389" y="1101"/>
                    <a:pt x="19305" y="2557"/>
                    <a:pt x="19305" y="4347"/>
                  </a:cubicBezTo>
                  <a:cubicBezTo>
                    <a:pt x="19305" y="6136"/>
                    <a:pt x="18389" y="7592"/>
                    <a:pt x="17263" y="7592"/>
                  </a:cubicBezTo>
                  <a:cubicBezTo>
                    <a:pt x="16136" y="7592"/>
                    <a:pt x="15220" y="6136"/>
                    <a:pt x="15220" y="4347"/>
                  </a:cubicBezTo>
                  <a:close/>
                  <a:moveTo>
                    <a:pt x="20933" y="16484"/>
                  </a:moveTo>
                  <a:cubicBezTo>
                    <a:pt x="19240" y="17840"/>
                    <a:pt x="17173" y="18212"/>
                    <a:pt x="15220" y="17441"/>
                  </a:cubicBezTo>
                  <a:lnTo>
                    <a:pt x="15220" y="15830"/>
                  </a:lnTo>
                  <a:cubicBezTo>
                    <a:pt x="15220" y="14280"/>
                    <a:pt x="14881" y="12826"/>
                    <a:pt x="14239" y="11617"/>
                  </a:cubicBezTo>
                  <a:cubicBezTo>
                    <a:pt x="14924" y="10022"/>
                    <a:pt x="16049" y="9073"/>
                    <a:pt x="17263" y="9073"/>
                  </a:cubicBezTo>
                  <a:cubicBezTo>
                    <a:pt x="18248" y="9073"/>
                    <a:pt x="19172" y="9681"/>
                    <a:pt x="19862" y="10785"/>
                  </a:cubicBezTo>
                  <a:cubicBezTo>
                    <a:pt x="20553" y="11889"/>
                    <a:pt x="20933" y="13365"/>
                    <a:pt x="20933" y="1494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grpSp>
      <p:sp>
        <p:nvSpPr>
          <p:cNvPr id="825" name="PROPRIETARY &amp; CONFIDENTIAL"/>
          <p:cNvSpPr txBox="1"/>
          <p:nvPr/>
        </p:nvSpPr>
        <p:spPr>
          <a:xfrm rot="16200000">
            <a:off x="-891774" y="6750050"/>
            <a:ext cx="3283752" cy="21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400" spc="70">
                <a:solidFill>
                  <a:srgbClr val="FFFFFF"/>
                </a:solidFill>
              </a:defRPr>
            </a:lvl1pPr>
          </a:lstStyle>
          <a:p>
            <a:r>
              <a:rPr lang="en-US" dirty="0"/>
              <a:t>Member Introduction</a:t>
            </a:r>
          </a:p>
        </p:txBody>
      </p:sp>
      <p:grpSp>
        <p:nvGrpSpPr>
          <p:cNvPr id="841" name="Group"/>
          <p:cNvGrpSpPr/>
          <p:nvPr/>
        </p:nvGrpSpPr>
        <p:grpSpPr>
          <a:xfrm>
            <a:off x="512463" y="11562934"/>
            <a:ext cx="469901" cy="1491998"/>
            <a:chOff x="0" y="0"/>
            <a:chExt cx="469900" cy="1491996"/>
          </a:xfrm>
        </p:grpSpPr>
        <p:sp>
          <p:nvSpPr>
            <p:cNvPr id="826" name="Shape"/>
            <p:cNvSpPr/>
            <p:nvPr/>
          </p:nvSpPr>
          <p:spPr>
            <a:xfrm rot="16200000">
              <a:off x="16729" y="1281640"/>
              <a:ext cx="200629" cy="220085"/>
            </a:xfrm>
            <a:custGeom>
              <a:avLst/>
              <a:gdLst/>
              <a:ahLst/>
              <a:cxnLst>
                <a:cxn ang="0">
                  <a:pos x="wd2" y="hd2"/>
                </a:cxn>
                <a:cxn ang="5400000">
                  <a:pos x="wd2" y="hd2"/>
                </a:cxn>
                <a:cxn ang="10800000">
                  <a:pos x="wd2" y="hd2"/>
                </a:cxn>
                <a:cxn ang="16200000">
                  <a:pos x="wd2" y="hd2"/>
                </a:cxn>
              </a:cxnLst>
              <a:rect l="0" t="0" r="r" b="b"/>
              <a:pathLst>
                <a:path w="21600" h="21543" extrusionOk="0">
                  <a:moveTo>
                    <a:pt x="0" y="0"/>
                  </a:moveTo>
                  <a:cubicBezTo>
                    <a:pt x="86" y="4"/>
                    <a:pt x="172" y="11"/>
                    <a:pt x="257" y="11"/>
                  </a:cubicBezTo>
                  <a:cubicBezTo>
                    <a:pt x="2259" y="12"/>
                    <a:pt x="4261" y="16"/>
                    <a:pt x="6263" y="6"/>
                  </a:cubicBezTo>
                  <a:cubicBezTo>
                    <a:pt x="6501" y="5"/>
                    <a:pt x="6544" y="69"/>
                    <a:pt x="6544" y="271"/>
                  </a:cubicBezTo>
                  <a:cubicBezTo>
                    <a:pt x="6537" y="4117"/>
                    <a:pt x="6538" y="7963"/>
                    <a:pt x="6539" y="11808"/>
                  </a:cubicBezTo>
                  <a:cubicBezTo>
                    <a:pt x="6539" y="12650"/>
                    <a:pt x="6664" y="13470"/>
                    <a:pt x="7057" y="14243"/>
                  </a:cubicBezTo>
                  <a:cubicBezTo>
                    <a:pt x="7660" y="15430"/>
                    <a:pt x="8712" y="16040"/>
                    <a:pt x="10104" y="16203"/>
                  </a:cubicBezTo>
                  <a:cubicBezTo>
                    <a:pt x="10911" y="16298"/>
                    <a:pt x="11713" y="16248"/>
                    <a:pt x="12482" y="15998"/>
                  </a:cubicBezTo>
                  <a:cubicBezTo>
                    <a:pt x="13814" y="15564"/>
                    <a:pt x="14544" y="14651"/>
                    <a:pt x="14868" y="13435"/>
                  </a:cubicBezTo>
                  <a:cubicBezTo>
                    <a:pt x="14993" y="12966"/>
                    <a:pt x="15042" y="12488"/>
                    <a:pt x="15042" y="12005"/>
                  </a:cubicBezTo>
                  <a:cubicBezTo>
                    <a:pt x="15040" y="8096"/>
                    <a:pt x="15043" y="4188"/>
                    <a:pt x="15035" y="279"/>
                  </a:cubicBezTo>
                  <a:cubicBezTo>
                    <a:pt x="15035" y="60"/>
                    <a:pt x="15097" y="6"/>
                    <a:pt x="15335" y="7"/>
                  </a:cubicBezTo>
                  <a:cubicBezTo>
                    <a:pt x="17337" y="16"/>
                    <a:pt x="19339" y="15"/>
                    <a:pt x="21340" y="8"/>
                  </a:cubicBezTo>
                  <a:cubicBezTo>
                    <a:pt x="21543" y="7"/>
                    <a:pt x="21600" y="52"/>
                    <a:pt x="21600" y="241"/>
                  </a:cubicBezTo>
                  <a:cubicBezTo>
                    <a:pt x="21593" y="4103"/>
                    <a:pt x="21599" y="7964"/>
                    <a:pt x="21593" y="11825"/>
                  </a:cubicBezTo>
                  <a:cubicBezTo>
                    <a:pt x="21590" y="13427"/>
                    <a:pt x="21360" y="14997"/>
                    <a:pt x="20675" y="16487"/>
                  </a:cubicBezTo>
                  <a:cubicBezTo>
                    <a:pt x="19591" y="18848"/>
                    <a:pt x="17637" y="20312"/>
                    <a:pt x="14975" y="21034"/>
                  </a:cubicBezTo>
                  <a:cubicBezTo>
                    <a:pt x="13886" y="21329"/>
                    <a:pt x="12768" y="21473"/>
                    <a:pt x="11634" y="21521"/>
                  </a:cubicBezTo>
                  <a:cubicBezTo>
                    <a:pt x="9808" y="21600"/>
                    <a:pt x="8006" y="21477"/>
                    <a:pt x="6257" y="20957"/>
                  </a:cubicBezTo>
                  <a:cubicBezTo>
                    <a:pt x="3064" y="20009"/>
                    <a:pt x="1147" y="17999"/>
                    <a:pt x="366" y="15051"/>
                  </a:cubicBezTo>
                  <a:cubicBezTo>
                    <a:pt x="204" y="14438"/>
                    <a:pt x="91" y="13817"/>
                    <a:pt x="52" y="13187"/>
                  </a:cubicBezTo>
                  <a:cubicBezTo>
                    <a:pt x="50" y="13154"/>
                    <a:pt x="46" y="13126"/>
                    <a:pt x="0" y="13125"/>
                  </a:cubicBezTo>
                  <a:close/>
                </a:path>
              </a:pathLst>
            </a:custGeom>
            <a:solidFill>
              <a:srgbClr val="FFFFFF"/>
            </a:solidFill>
            <a:ln w="12700" cap="flat">
              <a:noFill/>
              <a:miter lim="400000"/>
            </a:ln>
            <a:effectLst/>
          </p:spPr>
          <p:txBody>
            <a:bodyPr wrap="square" lIns="0" tIns="0" rIns="0" bIns="0" numCol="1" anchor="ctr">
              <a:noAutofit/>
            </a:bodyPr>
            <a:lstStyle/>
            <a:p>
              <a:pPr algn="l" defTabSz="457200">
                <a:defRPr sz="1200"/>
              </a:pPr>
              <a:endParaRPr/>
            </a:p>
          </p:txBody>
        </p:sp>
        <p:sp>
          <p:nvSpPr>
            <p:cNvPr id="827" name="Shape"/>
            <p:cNvSpPr/>
            <p:nvPr/>
          </p:nvSpPr>
          <p:spPr>
            <a:xfrm rot="16200000">
              <a:off x="13838" y="225592"/>
              <a:ext cx="203758" cy="215550"/>
            </a:xfrm>
            <a:custGeom>
              <a:avLst/>
              <a:gdLst/>
              <a:ahLst/>
              <a:cxnLst>
                <a:cxn ang="0">
                  <a:pos x="wd2" y="hd2"/>
                </a:cxn>
                <a:cxn ang="5400000">
                  <a:pos x="wd2" y="hd2"/>
                </a:cxn>
                <a:cxn ang="10800000">
                  <a:pos x="wd2" y="hd2"/>
                </a:cxn>
                <a:cxn ang="16200000">
                  <a:pos x="wd2" y="hd2"/>
                </a:cxn>
              </a:cxnLst>
              <a:rect l="0" t="0" r="r" b="b"/>
              <a:pathLst>
                <a:path w="21600" h="21598" extrusionOk="0">
                  <a:moveTo>
                    <a:pt x="6295" y="9794"/>
                  </a:moveTo>
                  <a:lnTo>
                    <a:pt x="6295" y="10112"/>
                  </a:lnTo>
                  <a:cubicBezTo>
                    <a:pt x="6295" y="13853"/>
                    <a:pt x="6293" y="17594"/>
                    <a:pt x="6301" y="21335"/>
                  </a:cubicBezTo>
                  <a:cubicBezTo>
                    <a:pt x="6301" y="21547"/>
                    <a:pt x="6249" y="21599"/>
                    <a:pt x="6023" y="21598"/>
                  </a:cubicBezTo>
                  <a:cubicBezTo>
                    <a:pt x="4103" y="21588"/>
                    <a:pt x="2183" y="21589"/>
                    <a:pt x="263" y="21597"/>
                  </a:cubicBezTo>
                  <a:cubicBezTo>
                    <a:pt x="49" y="21598"/>
                    <a:pt x="0" y="21544"/>
                    <a:pt x="0" y="21345"/>
                  </a:cubicBezTo>
                  <a:cubicBezTo>
                    <a:pt x="6" y="14315"/>
                    <a:pt x="6" y="7284"/>
                    <a:pt x="0" y="253"/>
                  </a:cubicBezTo>
                  <a:cubicBezTo>
                    <a:pt x="0" y="56"/>
                    <a:pt x="46" y="-1"/>
                    <a:pt x="262" y="0"/>
                  </a:cubicBezTo>
                  <a:cubicBezTo>
                    <a:pt x="2062" y="9"/>
                    <a:pt x="3863" y="9"/>
                    <a:pt x="5663" y="0"/>
                  </a:cubicBezTo>
                  <a:cubicBezTo>
                    <a:pt x="5865" y="-1"/>
                    <a:pt x="5984" y="63"/>
                    <a:pt x="6104" y="209"/>
                  </a:cubicBezTo>
                  <a:cubicBezTo>
                    <a:pt x="9099" y="3853"/>
                    <a:pt x="12100" y="7494"/>
                    <a:pt x="15099" y="11135"/>
                  </a:cubicBezTo>
                  <a:cubicBezTo>
                    <a:pt x="15155" y="11203"/>
                    <a:pt x="15214" y="11269"/>
                    <a:pt x="15310" y="11381"/>
                  </a:cubicBezTo>
                  <a:lnTo>
                    <a:pt x="15310" y="11081"/>
                  </a:lnTo>
                  <a:cubicBezTo>
                    <a:pt x="15310" y="7477"/>
                    <a:pt x="15313" y="3874"/>
                    <a:pt x="15304" y="270"/>
                  </a:cubicBezTo>
                  <a:cubicBezTo>
                    <a:pt x="15304" y="43"/>
                    <a:pt x="15372" y="-1"/>
                    <a:pt x="15597" y="0"/>
                  </a:cubicBezTo>
                  <a:cubicBezTo>
                    <a:pt x="17508" y="9"/>
                    <a:pt x="19420" y="8"/>
                    <a:pt x="21331" y="1"/>
                  </a:cubicBezTo>
                  <a:cubicBezTo>
                    <a:pt x="21540" y="0"/>
                    <a:pt x="21600" y="46"/>
                    <a:pt x="21600" y="250"/>
                  </a:cubicBezTo>
                  <a:cubicBezTo>
                    <a:pt x="21594" y="7281"/>
                    <a:pt x="21594" y="14311"/>
                    <a:pt x="21600" y="21342"/>
                  </a:cubicBezTo>
                  <a:cubicBezTo>
                    <a:pt x="21600" y="21540"/>
                    <a:pt x="21552" y="21598"/>
                    <a:pt x="21336" y="21597"/>
                  </a:cubicBezTo>
                  <a:cubicBezTo>
                    <a:pt x="19638" y="21589"/>
                    <a:pt x="17940" y="21590"/>
                    <a:pt x="16242" y="21596"/>
                  </a:cubicBezTo>
                  <a:cubicBezTo>
                    <a:pt x="16080" y="21597"/>
                    <a:pt x="15982" y="21551"/>
                    <a:pt x="15882" y="21429"/>
                  </a:cubicBezTo>
                  <a:cubicBezTo>
                    <a:pt x="12724" y="17588"/>
                    <a:pt x="9561" y="13751"/>
                    <a:pt x="6398" y="9914"/>
                  </a:cubicBezTo>
                  <a:cubicBezTo>
                    <a:pt x="6378" y="9889"/>
                    <a:pt x="6357" y="9865"/>
                    <a:pt x="6295" y="9794"/>
                  </a:cubicBezTo>
                  <a:close/>
                </a:path>
              </a:pathLst>
            </a:custGeom>
            <a:solidFill>
              <a:srgbClr val="FFFFFF"/>
            </a:solidFill>
            <a:ln w="12700" cap="flat">
              <a:noFill/>
              <a:miter lim="400000"/>
            </a:ln>
            <a:effectLst/>
          </p:spPr>
          <p:txBody>
            <a:bodyPr wrap="square" lIns="0" tIns="0" rIns="0" bIns="0" numCol="1" anchor="ctr">
              <a:noAutofit/>
            </a:bodyPr>
            <a:lstStyle/>
            <a:p>
              <a:pPr algn="l" defTabSz="457200">
                <a:defRPr sz="1200"/>
              </a:pPr>
              <a:endParaRPr/>
            </a:p>
          </p:txBody>
        </p:sp>
        <p:sp>
          <p:nvSpPr>
            <p:cNvPr id="828" name="Shape"/>
            <p:cNvSpPr/>
            <p:nvPr/>
          </p:nvSpPr>
          <p:spPr>
            <a:xfrm rot="16200000">
              <a:off x="5995" y="-5989"/>
              <a:ext cx="216905" cy="228896"/>
            </a:xfrm>
            <a:custGeom>
              <a:avLst/>
              <a:gdLst/>
              <a:ahLst/>
              <a:cxnLst>
                <a:cxn ang="0">
                  <a:pos x="wd2" y="hd2"/>
                </a:cxn>
                <a:cxn ang="5400000">
                  <a:pos x="wd2" y="hd2"/>
                </a:cxn>
                <a:cxn ang="10800000">
                  <a:pos x="wd2" y="hd2"/>
                </a:cxn>
                <a:cxn ang="16200000">
                  <a:pos x="wd2" y="hd2"/>
                </a:cxn>
              </a:cxnLst>
              <a:rect l="0" t="0" r="r" b="b"/>
              <a:pathLst>
                <a:path w="21017" h="21161" extrusionOk="0">
                  <a:moveTo>
                    <a:pt x="16088" y="8871"/>
                  </a:moveTo>
                  <a:cubicBezTo>
                    <a:pt x="17651" y="8871"/>
                    <a:pt x="19214" y="8873"/>
                    <a:pt x="20777" y="8867"/>
                  </a:cubicBezTo>
                  <a:cubicBezTo>
                    <a:pt x="20951" y="8867"/>
                    <a:pt x="21018" y="8893"/>
                    <a:pt x="21017" y="9082"/>
                  </a:cubicBezTo>
                  <a:cubicBezTo>
                    <a:pt x="21010" y="12005"/>
                    <a:pt x="21011" y="14928"/>
                    <a:pt x="21015" y="17851"/>
                  </a:cubicBezTo>
                  <a:cubicBezTo>
                    <a:pt x="21015" y="17975"/>
                    <a:pt x="20980" y="18058"/>
                    <a:pt x="20875" y="18137"/>
                  </a:cubicBezTo>
                  <a:cubicBezTo>
                    <a:pt x="18849" y="19661"/>
                    <a:pt x="16560" y="20628"/>
                    <a:pt x="14004" y="20989"/>
                  </a:cubicBezTo>
                  <a:cubicBezTo>
                    <a:pt x="11451" y="21350"/>
                    <a:pt x="8947" y="21171"/>
                    <a:pt x="6557" y="20179"/>
                  </a:cubicBezTo>
                  <a:cubicBezTo>
                    <a:pt x="3602" y="18952"/>
                    <a:pt x="1513" y="16921"/>
                    <a:pt x="578" y="13980"/>
                  </a:cubicBezTo>
                  <a:cubicBezTo>
                    <a:pt x="-582" y="10334"/>
                    <a:pt x="-26" y="6919"/>
                    <a:pt x="2524" y="3902"/>
                  </a:cubicBezTo>
                  <a:cubicBezTo>
                    <a:pt x="4152" y="1976"/>
                    <a:pt x="6309" y="801"/>
                    <a:pt x="8845" y="297"/>
                  </a:cubicBezTo>
                  <a:cubicBezTo>
                    <a:pt x="11593" y="-250"/>
                    <a:pt x="14296" y="-47"/>
                    <a:pt x="16911" y="959"/>
                  </a:cubicBezTo>
                  <a:cubicBezTo>
                    <a:pt x="18114" y="1421"/>
                    <a:pt x="19181" y="2096"/>
                    <a:pt x="20175" y="2879"/>
                  </a:cubicBezTo>
                  <a:cubicBezTo>
                    <a:pt x="20276" y="2959"/>
                    <a:pt x="20280" y="3013"/>
                    <a:pt x="20193" y="3111"/>
                  </a:cubicBezTo>
                  <a:cubicBezTo>
                    <a:pt x="19087" y="4360"/>
                    <a:pt x="17984" y="5612"/>
                    <a:pt x="16888" y="6869"/>
                  </a:cubicBezTo>
                  <a:cubicBezTo>
                    <a:pt x="16782" y="6992"/>
                    <a:pt x="16730" y="6933"/>
                    <a:pt x="16648" y="6869"/>
                  </a:cubicBezTo>
                  <a:cubicBezTo>
                    <a:pt x="15696" y="6123"/>
                    <a:pt x="14656" y="5528"/>
                    <a:pt x="13440" y="5258"/>
                  </a:cubicBezTo>
                  <a:cubicBezTo>
                    <a:pt x="11677" y="4867"/>
                    <a:pt x="9989" y="4974"/>
                    <a:pt x="8482" y="6035"/>
                  </a:cubicBezTo>
                  <a:cubicBezTo>
                    <a:pt x="7280" y="6881"/>
                    <a:pt x="6558" y="8024"/>
                    <a:pt x="6276" y="9408"/>
                  </a:cubicBezTo>
                  <a:cubicBezTo>
                    <a:pt x="5972" y="10900"/>
                    <a:pt x="6144" y="12340"/>
                    <a:pt x="6955" y="13668"/>
                  </a:cubicBezTo>
                  <a:cubicBezTo>
                    <a:pt x="7864" y="15155"/>
                    <a:pt x="9254" y="15997"/>
                    <a:pt x="11042" y="16218"/>
                  </a:cubicBezTo>
                  <a:cubicBezTo>
                    <a:pt x="12387" y="16384"/>
                    <a:pt x="13702" y="16268"/>
                    <a:pt x="14946" y="15686"/>
                  </a:cubicBezTo>
                  <a:cubicBezTo>
                    <a:pt x="15263" y="15538"/>
                    <a:pt x="15402" y="15370"/>
                    <a:pt x="15381" y="15019"/>
                  </a:cubicBezTo>
                  <a:cubicBezTo>
                    <a:pt x="15344" y="14413"/>
                    <a:pt x="15365" y="13804"/>
                    <a:pt x="15375" y="13197"/>
                  </a:cubicBezTo>
                  <a:cubicBezTo>
                    <a:pt x="15377" y="13037"/>
                    <a:pt x="15328" y="12994"/>
                    <a:pt x="15160" y="12995"/>
                  </a:cubicBezTo>
                  <a:cubicBezTo>
                    <a:pt x="13902" y="13001"/>
                    <a:pt x="12643" y="12995"/>
                    <a:pt x="11385" y="13002"/>
                  </a:cubicBezTo>
                  <a:cubicBezTo>
                    <a:pt x="11204" y="13003"/>
                    <a:pt x="11146" y="12968"/>
                    <a:pt x="11147" y="12784"/>
                  </a:cubicBezTo>
                  <a:cubicBezTo>
                    <a:pt x="11157" y="11546"/>
                    <a:pt x="11157" y="10309"/>
                    <a:pt x="11147" y="9072"/>
                  </a:cubicBezTo>
                  <a:cubicBezTo>
                    <a:pt x="11145" y="8890"/>
                    <a:pt x="11207" y="8867"/>
                    <a:pt x="11375" y="8867"/>
                  </a:cubicBezTo>
                  <a:cubicBezTo>
                    <a:pt x="12946" y="8873"/>
                    <a:pt x="14517" y="8871"/>
                    <a:pt x="16088" y="8871"/>
                  </a:cubicBezTo>
                  <a:close/>
                </a:path>
              </a:pathLst>
            </a:custGeom>
            <a:solidFill>
              <a:srgbClr val="FFFFFF"/>
            </a:solidFill>
            <a:ln w="12700" cap="flat">
              <a:noFill/>
              <a:miter lim="400000"/>
            </a:ln>
            <a:effectLst/>
          </p:spPr>
          <p:txBody>
            <a:bodyPr wrap="square" lIns="0" tIns="0" rIns="0" bIns="0" numCol="1" anchor="ctr">
              <a:noAutofit/>
            </a:bodyPr>
            <a:lstStyle/>
            <a:p>
              <a:pPr algn="l" defTabSz="457200">
                <a:defRPr sz="1200"/>
              </a:pPr>
              <a:endParaRPr/>
            </a:p>
          </p:txBody>
        </p:sp>
        <p:sp>
          <p:nvSpPr>
            <p:cNvPr id="829" name="Shape"/>
            <p:cNvSpPr/>
            <p:nvPr/>
          </p:nvSpPr>
          <p:spPr>
            <a:xfrm rot="16200000">
              <a:off x="263623" y="981463"/>
              <a:ext cx="196158" cy="215489"/>
            </a:xfrm>
            <a:custGeom>
              <a:avLst/>
              <a:gdLst/>
              <a:ahLst/>
              <a:cxnLst>
                <a:cxn ang="0">
                  <a:pos x="wd2" y="hd2"/>
                </a:cxn>
                <a:cxn ang="5400000">
                  <a:pos x="wd2" y="hd2"/>
                </a:cxn>
                <a:cxn ang="10800000">
                  <a:pos x="wd2" y="hd2"/>
                </a:cxn>
                <a:cxn ang="16200000">
                  <a:pos x="wd2" y="hd2"/>
                </a:cxn>
              </a:cxnLst>
              <a:rect l="0" t="0" r="r" b="b"/>
              <a:pathLst>
                <a:path w="21599" h="21597" extrusionOk="0">
                  <a:moveTo>
                    <a:pt x="6" y="10781"/>
                  </a:moveTo>
                  <a:cubicBezTo>
                    <a:pt x="6" y="7281"/>
                    <a:pt x="7" y="3781"/>
                    <a:pt x="1" y="280"/>
                  </a:cubicBezTo>
                  <a:cubicBezTo>
                    <a:pt x="0" y="74"/>
                    <a:pt x="36" y="-1"/>
                    <a:pt x="292" y="0"/>
                  </a:cubicBezTo>
                  <a:cubicBezTo>
                    <a:pt x="2304" y="12"/>
                    <a:pt x="4316" y="10"/>
                    <a:pt x="6329" y="2"/>
                  </a:cubicBezTo>
                  <a:cubicBezTo>
                    <a:pt x="6551" y="1"/>
                    <a:pt x="6602" y="55"/>
                    <a:pt x="6602" y="254"/>
                  </a:cubicBezTo>
                  <a:cubicBezTo>
                    <a:pt x="6594" y="2771"/>
                    <a:pt x="6600" y="5287"/>
                    <a:pt x="6590" y="7803"/>
                  </a:cubicBezTo>
                  <a:cubicBezTo>
                    <a:pt x="6589" y="8033"/>
                    <a:pt x="6665" y="8072"/>
                    <a:pt x="6895" y="8071"/>
                  </a:cubicBezTo>
                  <a:cubicBezTo>
                    <a:pt x="9510" y="8064"/>
                    <a:pt x="12125" y="8063"/>
                    <a:pt x="14740" y="8072"/>
                  </a:cubicBezTo>
                  <a:cubicBezTo>
                    <a:pt x="14968" y="8073"/>
                    <a:pt x="15009" y="8015"/>
                    <a:pt x="15009" y="7820"/>
                  </a:cubicBezTo>
                  <a:cubicBezTo>
                    <a:pt x="15001" y="5296"/>
                    <a:pt x="15007" y="2771"/>
                    <a:pt x="14997" y="247"/>
                  </a:cubicBezTo>
                  <a:cubicBezTo>
                    <a:pt x="14997" y="41"/>
                    <a:pt x="15058" y="1"/>
                    <a:pt x="15274" y="2"/>
                  </a:cubicBezTo>
                  <a:cubicBezTo>
                    <a:pt x="17295" y="10"/>
                    <a:pt x="19316" y="10"/>
                    <a:pt x="21337" y="3"/>
                  </a:cubicBezTo>
                  <a:cubicBezTo>
                    <a:pt x="21543" y="2"/>
                    <a:pt x="21599" y="47"/>
                    <a:pt x="21599" y="239"/>
                  </a:cubicBezTo>
                  <a:cubicBezTo>
                    <a:pt x="21593" y="7280"/>
                    <a:pt x="21593" y="14321"/>
                    <a:pt x="21600" y="21362"/>
                  </a:cubicBezTo>
                  <a:cubicBezTo>
                    <a:pt x="21600" y="21564"/>
                    <a:pt x="21528" y="21596"/>
                    <a:pt x="21330" y="21595"/>
                  </a:cubicBezTo>
                  <a:cubicBezTo>
                    <a:pt x="19309" y="21589"/>
                    <a:pt x="17288" y="21588"/>
                    <a:pt x="15267" y="21597"/>
                  </a:cubicBezTo>
                  <a:cubicBezTo>
                    <a:pt x="15036" y="21598"/>
                    <a:pt x="14998" y="21535"/>
                    <a:pt x="14999" y="21341"/>
                  </a:cubicBezTo>
                  <a:cubicBezTo>
                    <a:pt x="15006" y="18777"/>
                    <a:pt x="15000" y="16212"/>
                    <a:pt x="15010" y="13647"/>
                  </a:cubicBezTo>
                  <a:cubicBezTo>
                    <a:pt x="15011" y="13430"/>
                    <a:pt x="14949" y="13386"/>
                    <a:pt x="14719" y="13387"/>
                  </a:cubicBezTo>
                  <a:cubicBezTo>
                    <a:pt x="12104" y="13395"/>
                    <a:pt x="9489" y="13395"/>
                    <a:pt x="6874" y="13386"/>
                  </a:cubicBezTo>
                  <a:cubicBezTo>
                    <a:pt x="6628" y="13385"/>
                    <a:pt x="6591" y="13452"/>
                    <a:pt x="6592" y="13655"/>
                  </a:cubicBezTo>
                  <a:cubicBezTo>
                    <a:pt x="6599" y="16211"/>
                    <a:pt x="6593" y="18768"/>
                    <a:pt x="6603" y="21324"/>
                  </a:cubicBezTo>
                  <a:cubicBezTo>
                    <a:pt x="6604" y="21555"/>
                    <a:pt x="6527" y="21597"/>
                    <a:pt x="6293" y="21596"/>
                  </a:cubicBezTo>
                  <a:cubicBezTo>
                    <a:pt x="4290" y="21588"/>
                    <a:pt x="2287" y="21587"/>
                    <a:pt x="284" y="21598"/>
                  </a:cubicBezTo>
                  <a:cubicBezTo>
                    <a:pt x="40" y="21599"/>
                    <a:pt x="0" y="21535"/>
                    <a:pt x="0" y="21330"/>
                  </a:cubicBezTo>
                  <a:cubicBezTo>
                    <a:pt x="7" y="17814"/>
                    <a:pt x="6" y="14298"/>
                    <a:pt x="6" y="10781"/>
                  </a:cubicBezTo>
                  <a:close/>
                </a:path>
              </a:pathLst>
            </a:custGeom>
            <a:solidFill>
              <a:srgbClr val="FFFFFF"/>
            </a:solidFill>
            <a:ln w="12700" cap="flat">
              <a:noFill/>
              <a:miter lim="400000"/>
            </a:ln>
            <a:effectLst/>
          </p:spPr>
          <p:txBody>
            <a:bodyPr wrap="square" lIns="0" tIns="0" rIns="0" bIns="0" numCol="1" anchor="ctr">
              <a:noAutofit/>
            </a:bodyPr>
            <a:lstStyle/>
            <a:p>
              <a:pPr algn="l" defTabSz="457200">
                <a:defRPr sz="1200"/>
              </a:pPr>
              <a:endParaRPr/>
            </a:p>
          </p:txBody>
        </p:sp>
        <p:sp>
          <p:nvSpPr>
            <p:cNvPr id="830" name="Shape"/>
            <p:cNvSpPr/>
            <p:nvPr/>
          </p:nvSpPr>
          <p:spPr>
            <a:xfrm rot="16200000">
              <a:off x="263622" y="-9654"/>
              <a:ext cx="196172" cy="215480"/>
            </a:xfrm>
            <a:custGeom>
              <a:avLst/>
              <a:gdLst/>
              <a:ahLst/>
              <a:cxnLst>
                <a:cxn ang="0">
                  <a:pos x="wd2" y="hd2"/>
                </a:cxn>
                <a:cxn ang="5400000">
                  <a:pos x="wd2" y="hd2"/>
                </a:cxn>
                <a:cxn ang="10800000">
                  <a:pos x="wd2" y="hd2"/>
                </a:cxn>
                <a:cxn ang="16200000">
                  <a:pos x="wd2" y="hd2"/>
                </a:cxn>
              </a:cxnLst>
              <a:rect l="0" t="0" r="r" b="b"/>
              <a:pathLst>
                <a:path w="21599" h="21598" extrusionOk="0">
                  <a:moveTo>
                    <a:pt x="21593" y="10805"/>
                  </a:moveTo>
                  <a:cubicBezTo>
                    <a:pt x="21593" y="14313"/>
                    <a:pt x="21591" y="17821"/>
                    <a:pt x="21598" y="21330"/>
                  </a:cubicBezTo>
                  <a:cubicBezTo>
                    <a:pt x="21598" y="21532"/>
                    <a:pt x="21561" y="21599"/>
                    <a:pt x="21315" y="21598"/>
                  </a:cubicBezTo>
                  <a:cubicBezTo>
                    <a:pt x="19313" y="21587"/>
                    <a:pt x="17310" y="21587"/>
                    <a:pt x="15307" y="21597"/>
                  </a:cubicBezTo>
                  <a:cubicBezTo>
                    <a:pt x="15052" y="21599"/>
                    <a:pt x="15006" y="21526"/>
                    <a:pt x="15007" y="21314"/>
                  </a:cubicBezTo>
                  <a:cubicBezTo>
                    <a:pt x="15015" y="18765"/>
                    <a:pt x="15009" y="16217"/>
                    <a:pt x="15017" y="13668"/>
                  </a:cubicBezTo>
                  <a:cubicBezTo>
                    <a:pt x="15017" y="13459"/>
                    <a:pt x="14977" y="13384"/>
                    <a:pt x="14720" y="13385"/>
                  </a:cubicBezTo>
                  <a:cubicBezTo>
                    <a:pt x="12106" y="13395"/>
                    <a:pt x="9492" y="13395"/>
                    <a:pt x="6877" y="13386"/>
                  </a:cubicBezTo>
                  <a:cubicBezTo>
                    <a:pt x="6640" y="13385"/>
                    <a:pt x="6590" y="13440"/>
                    <a:pt x="6590" y="13650"/>
                  </a:cubicBezTo>
                  <a:cubicBezTo>
                    <a:pt x="6599" y="16214"/>
                    <a:pt x="6593" y="18779"/>
                    <a:pt x="6601" y="21344"/>
                  </a:cubicBezTo>
                  <a:cubicBezTo>
                    <a:pt x="6602" y="21540"/>
                    <a:pt x="6557" y="21598"/>
                    <a:pt x="6330" y="21597"/>
                  </a:cubicBezTo>
                  <a:cubicBezTo>
                    <a:pt x="4309" y="21588"/>
                    <a:pt x="2289" y="21589"/>
                    <a:pt x="268" y="21595"/>
                  </a:cubicBezTo>
                  <a:cubicBezTo>
                    <a:pt x="67" y="21596"/>
                    <a:pt x="0" y="21559"/>
                    <a:pt x="0" y="21360"/>
                  </a:cubicBezTo>
                  <a:cubicBezTo>
                    <a:pt x="6" y="14320"/>
                    <a:pt x="6" y="7279"/>
                    <a:pt x="1" y="239"/>
                  </a:cubicBezTo>
                  <a:cubicBezTo>
                    <a:pt x="1" y="48"/>
                    <a:pt x="55" y="1"/>
                    <a:pt x="263" y="1"/>
                  </a:cubicBezTo>
                  <a:cubicBezTo>
                    <a:pt x="2292" y="9"/>
                    <a:pt x="4322" y="10"/>
                    <a:pt x="6351" y="0"/>
                  </a:cubicBezTo>
                  <a:cubicBezTo>
                    <a:pt x="6577" y="-1"/>
                    <a:pt x="6600" y="72"/>
                    <a:pt x="6600" y="245"/>
                  </a:cubicBezTo>
                  <a:cubicBezTo>
                    <a:pt x="6594" y="2769"/>
                    <a:pt x="6600" y="5293"/>
                    <a:pt x="6589" y="7817"/>
                  </a:cubicBezTo>
                  <a:cubicBezTo>
                    <a:pt x="6588" y="8045"/>
                    <a:pt x="6668" y="8071"/>
                    <a:pt x="6884" y="8070"/>
                  </a:cubicBezTo>
                  <a:cubicBezTo>
                    <a:pt x="9498" y="8064"/>
                    <a:pt x="12113" y="8063"/>
                    <a:pt x="14727" y="8071"/>
                  </a:cubicBezTo>
                  <a:cubicBezTo>
                    <a:pt x="14953" y="8071"/>
                    <a:pt x="15019" y="8031"/>
                    <a:pt x="15018" y="7812"/>
                  </a:cubicBezTo>
                  <a:cubicBezTo>
                    <a:pt x="15008" y="5296"/>
                    <a:pt x="15015" y="2780"/>
                    <a:pt x="15006" y="264"/>
                  </a:cubicBezTo>
                  <a:cubicBezTo>
                    <a:pt x="15005" y="46"/>
                    <a:pt x="15068" y="0"/>
                    <a:pt x="15299" y="1"/>
                  </a:cubicBezTo>
                  <a:cubicBezTo>
                    <a:pt x="17302" y="10"/>
                    <a:pt x="19305" y="9"/>
                    <a:pt x="21308" y="1"/>
                  </a:cubicBezTo>
                  <a:cubicBezTo>
                    <a:pt x="21530" y="0"/>
                    <a:pt x="21600" y="35"/>
                    <a:pt x="21599" y="257"/>
                  </a:cubicBezTo>
                  <a:cubicBezTo>
                    <a:pt x="21590" y="3773"/>
                    <a:pt x="21593" y="7289"/>
                    <a:pt x="21593" y="10805"/>
                  </a:cubicBezTo>
                  <a:close/>
                </a:path>
              </a:pathLst>
            </a:custGeom>
            <a:solidFill>
              <a:srgbClr val="FFFFFF"/>
            </a:solidFill>
            <a:ln w="12700" cap="flat">
              <a:noFill/>
              <a:miter lim="400000"/>
            </a:ln>
            <a:effectLst/>
          </p:spPr>
          <p:txBody>
            <a:bodyPr wrap="square" lIns="0" tIns="0" rIns="0" bIns="0" numCol="1" anchor="ctr">
              <a:noAutofit/>
            </a:bodyPr>
            <a:lstStyle/>
            <a:p>
              <a:pPr algn="l" defTabSz="457200">
                <a:defRPr sz="1200"/>
              </a:pPr>
              <a:endParaRPr/>
            </a:p>
          </p:txBody>
        </p:sp>
        <p:sp>
          <p:nvSpPr>
            <p:cNvPr id="831" name="Shape"/>
            <p:cNvSpPr/>
            <p:nvPr/>
          </p:nvSpPr>
          <p:spPr>
            <a:xfrm rot="16200000">
              <a:off x="274245" y="774718"/>
              <a:ext cx="174927" cy="215464"/>
            </a:xfrm>
            <a:custGeom>
              <a:avLst/>
              <a:gdLst/>
              <a:ahLst/>
              <a:cxnLst>
                <a:cxn ang="0">
                  <a:pos x="wd2" y="hd2"/>
                </a:cxn>
                <a:cxn ang="5400000">
                  <a:pos x="wd2" y="hd2"/>
                </a:cxn>
                <a:cxn ang="10800000">
                  <a:pos x="wd2" y="hd2"/>
                </a:cxn>
                <a:cxn ang="16200000">
                  <a:pos x="wd2" y="hd2"/>
                </a:cxn>
              </a:cxnLst>
              <a:rect l="0" t="0" r="r" b="b"/>
              <a:pathLst>
                <a:path w="21598" h="21599" extrusionOk="0">
                  <a:moveTo>
                    <a:pt x="6" y="10800"/>
                  </a:moveTo>
                  <a:cubicBezTo>
                    <a:pt x="6" y="7292"/>
                    <a:pt x="9" y="3783"/>
                    <a:pt x="0" y="275"/>
                  </a:cubicBezTo>
                  <a:cubicBezTo>
                    <a:pt x="-1" y="51"/>
                    <a:pt x="73" y="1"/>
                    <a:pt x="341" y="1"/>
                  </a:cubicBezTo>
                  <a:cubicBezTo>
                    <a:pt x="7248" y="7"/>
                    <a:pt x="14155" y="8"/>
                    <a:pt x="21063" y="0"/>
                  </a:cubicBezTo>
                  <a:cubicBezTo>
                    <a:pt x="21353" y="0"/>
                    <a:pt x="21418" y="59"/>
                    <a:pt x="21415" y="290"/>
                  </a:cubicBezTo>
                  <a:cubicBezTo>
                    <a:pt x="21401" y="1814"/>
                    <a:pt x="21402" y="3338"/>
                    <a:pt x="21415" y="4863"/>
                  </a:cubicBezTo>
                  <a:cubicBezTo>
                    <a:pt x="21417" y="5072"/>
                    <a:pt x="21342" y="5107"/>
                    <a:pt x="21103" y="5107"/>
                  </a:cubicBezTo>
                  <a:cubicBezTo>
                    <a:pt x="16620" y="5101"/>
                    <a:pt x="12138" y="5105"/>
                    <a:pt x="7656" y="5096"/>
                  </a:cubicBezTo>
                  <a:cubicBezTo>
                    <a:pt x="7372" y="5096"/>
                    <a:pt x="7324" y="5166"/>
                    <a:pt x="7327" y="5374"/>
                  </a:cubicBezTo>
                  <a:cubicBezTo>
                    <a:pt x="7341" y="6294"/>
                    <a:pt x="7341" y="7213"/>
                    <a:pt x="7327" y="8133"/>
                  </a:cubicBezTo>
                  <a:cubicBezTo>
                    <a:pt x="7324" y="8320"/>
                    <a:pt x="7391" y="8353"/>
                    <a:pt x="7606" y="8353"/>
                  </a:cubicBezTo>
                  <a:cubicBezTo>
                    <a:pt x="11651" y="8347"/>
                    <a:pt x="15696" y="8352"/>
                    <a:pt x="19742" y="8342"/>
                  </a:cubicBezTo>
                  <a:cubicBezTo>
                    <a:pt x="20040" y="8342"/>
                    <a:pt x="20094" y="8411"/>
                    <a:pt x="20092" y="8637"/>
                  </a:cubicBezTo>
                  <a:cubicBezTo>
                    <a:pt x="20079" y="10032"/>
                    <a:pt x="20080" y="11427"/>
                    <a:pt x="20092" y="12822"/>
                  </a:cubicBezTo>
                  <a:cubicBezTo>
                    <a:pt x="20093" y="13031"/>
                    <a:pt x="20040" y="13091"/>
                    <a:pt x="19769" y="13090"/>
                  </a:cubicBezTo>
                  <a:cubicBezTo>
                    <a:pt x="15734" y="13082"/>
                    <a:pt x="11699" y="13087"/>
                    <a:pt x="7664" y="13079"/>
                  </a:cubicBezTo>
                  <a:cubicBezTo>
                    <a:pt x="7396" y="13079"/>
                    <a:pt x="7322" y="13129"/>
                    <a:pt x="7326" y="13351"/>
                  </a:cubicBezTo>
                  <a:cubicBezTo>
                    <a:pt x="7343" y="14310"/>
                    <a:pt x="7344" y="15270"/>
                    <a:pt x="7325" y="16230"/>
                  </a:cubicBezTo>
                  <a:cubicBezTo>
                    <a:pt x="7321" y="16455"/>
                    <a:pt x="7409" y="16484"/>
                    <a:pt x="7654" y="16484"/>
                  </a:cubicBezTo>
                  <a:cubicBezTo>
                    <a:pt x="12196" y="16478"/>
                    <a:pt x="16738" y="16482"/>
                    <a:pt x="21280" y="16473"/>
                  </a:cubicBezTo>
                  <a:cubicBezTo>
                    <a:pt x="21552" y="16473"/>
                    <a:pt x="21599" y="16533"/>
                    <a:pt x="21598" y="16738"/>
                  </a:cubicBezTo>
                  <a:cubicBezTo>
                    <a:pt x="21586" y="18279"/>
                    <a:pt x="21587" y="19819"/>
                    <a:pt x="21597" y="21360"/>
                  </a:cubicBezTo>
                  <a:cubicBezTo>
                    <a:pt x="21598" y="21548"/>
                    <a:pt x="21542" y="21598"/>
                    <a:pt x="21305" y="21598"/>
                  </a:cubicBezTo>
                  <a:cubicBezTo>
                    <a:pt x="14309" y="21593"/>
                    <a:pt x="7312" y="21592"/>
                    <a:pt x="315" y="21600"/>
                  </a:cubicBezTo>
                  <a:cubicBezTo>
                    <a:pt x="29" y="21600"/>
                    <a:pt x="1" y="21521"/>
                    <a:pt x="2" y="21325"/>
                  </a:cubicBezTo>
                  <a:cubicBezTo>
                    <a:pt x="8" y="17817"/>
                    <a:pt x="6" y="14308"/>
                    <a:pt x="6" y="10800"/>
                  </a:cubicBezTo>
                  <a:close/>
                </a:path>
              </a:pathLst>
            </a:custGeom>
            <a:solidFill>
              <a:srgbClr val="FFFFFF"/>
            </a:solidFill>
            <a:ln w="12700" cap="flat">
              <a:noFill/>
              <a:miter lim="400000"/>
            </a:ln>
            <a:effectLst/>
          </p:spPr>
          <p:txBody>
            <a:bodyPr wrap="square" lIns="0" tIns="0" rIns="0" bIns="0" numCol="1" anchor="ctr">
              <a:noAutofit/>
            </a:bodyPr>
            <a:lstStyle/>
            <a:p>
              <a:pPr algn="l" defTabSz="457200">
                <a:defRPr sz="1200"/>
              </a:pPr>
              <a:endParaRPr/>
            </a:p>
          </p:txBody>
        </p:sp>
        <p:sp>
          <p:nvSpPr>
            <p:cNvPr id="832" name="Shape"/>
            <p:cNvSpPr/>
            <p:nvPr/>
          </p:nvSpPr>
          <p:spPr>
            <a:xfrm rot="16200000">
              <a:off x="-8206" y="673687"/>
              <a:ext cx="246553" cy="215588"/>
            </a:xfrm>
            <a:custGeom>
              <a:avLst/>
              <a:gdLst/>
              <a:ahLst/>
              <a:cxnLst>
                <a:cxn ang="0">
                  <a:pos x="wd2" y="hd2"/>
                </a:cxn>
                <a:cxn ang="5400000">
                  <a:pos x="wd2" y="hd2"/>
                </a:cxn>
                <a:cxn ang="10800000">
                  <a:pos x="wd2" y="hd2"/>
                </a:cxn>
                <a:cxn ang="16200000">
                  <a:pos x="wd2" y="hd2"/>
                </a:cxn>
              </a:cxnLst>
              <a:rect l="0" t="0" r="r" b="b"/>
              <a:pathLst>
                <a:path w="21591" h="21598" extrusionOk="0">
                  <a:moveTo>
                    <a:pt x="18903" y="19829"/>
                  </a:moveTo>
                  <a:cubicBezTo>
                    <a:pt x="17836" y="16345"/>
                    <a:pt x="16770" y="12860"/>
                    <a:pt x="15691" y="9337"/>
                  </a:cubicBezTo>
                  <a:cubicBezTo>
                    <a:pt x="15138" y="11154"/>
                    <a:pt x="14597" y="12928"/>
                    <a:pt x="14057" y="14702"/>
                  </a:cubicBezTo>
                  <a:cubicBezTo>
                    <a:pt x="13379" y="16934"/>
                    <a:pt x="12700" y="19167"/>
                    <a:pt x="12027" y="21401"/>
                  </a:cubicBezTo>
                  <a:cubicBezTo>
                    <a:pt x="11984" y="21543"/>
                    <a:pt x="11935" y="21598"/>
                    <a:pt x="11796" y="21597"/>
                  </a:cubicBezTo>
                  <a:cubicBezTo>
                    <a:pt x="10400" y="21590"/>
                    <a:pt x="9004" y="21589"/>
                    <a:pt x="7608" y="21598"/>
                  </a:cubicBezTo>
                  <a:cubicBezTo>
                    <a:pt x="7457" y="21599"/>
                    <a:pt x="7409" y="21534"/>
                    <a:pt x="7360" y="21391"/>
                  </a:cubicBezTo>
                  <a:cubicBezTo>
                    <a:pt x="5632" y="16382"/>
                    <a:pt x="3899" y="11376"/>
                    <a:pt x="2168" y="6369"/>
                  </a:cubicBezTo>
                  <a:cubicBezTo>
                    <a:pt x="1468" y="4342"/>
                    <a:pt x="769" y="2315"/>
                    <a:pt x="69" y="288"/>
                  </a:cubicBezTo>
                  <a:cubicBezTo>
                    <a:pt x="47" y="222"/>
                    <a:pt x="27" y="155"/>
                    <a:pt x="0" y="68"/>
                  </a:cubicBezTo>
                  <a:lnTo>
                    <a:pt x="224" y="68"/>
                  </a:lnTo>
                  <a:cubicBezTo>
                    <a:pt x="1902" y="68"/>
                    <a:pt x="3580" y="73"/>
                    <a:pt x="5258" y="61"/>
                  </a:cubicBezTo>
                  <a:cubicBezTo>
                    <a:pt x="5449" y="60"/>
                    <a:pt x="5521" y="137"/>
                    <a:pt x="5587" y="321"/>
                  </a:cubicBezTo>
                  <a:cubicBezTo>
                    <a:pt x="6999" y="4266"/>
                    <a:pt x="8416" y="8209"/>
                    <a:pt x="9833" y="12152"/>
                  </a:cubicBezTo>
                  <a:cubicBezTo>
                    <a:pt x="9856" y="12218"/>
                    <a:pt x="9886" y="12280"/>
                    <a:pt x="9928" y="12381"/>
                  </a:cubicBezTo>
                  <a:cubicBezTo>
                    <a:pt x="10195" y="11462"/>
                    <a:pt x="10453" y="10578"/>
                    <a:pt x="10709" y="9695"/>
                  </a:cubicBezTo>
                  <a:cubicBezTo>
                    <a:pt x="11626" y="6532"/>
                    <a:pt x="12545" y="3370"/>
                    <a:pt x="13457" y="205"/>
                  </a:cubicBezTo>
                  <a:cubicBezTo>
                    <a:pt x="13503" y="47"/>
                    <a:pt x="13564" y="1"/>
                    <a:pt x="13707" y="1"/>
                  </a:cubicBezTo>
                  <a:cubicBezTo>
                    <a:pt x="15061" y="8"/>
                    <a:pt x="16415" y="10"/>
                    <a:pt x="17768" y="0"/>
                  </a:cubicBezTo>
                  <a:cubicBezTo>
                    <a:pt x="17948" y="-1"/>
                    <a:pt x="18018" y="62"/>
                    <a:pt x="18074" y="255"/>
                  </a:cubicBezTo>
                  <a:cubicBezTo>
                    <a:pt x="19226" y="4249"/>
                    <a:pt x="20385" y="8240"/>
                    <a:pt x="21542" y="12231"/>
                  </a:cubicBezTo>
                  <a:cubicBezTo>
                    <a:pt x="21556" y="12276"/>
                    <a:pt x="21574" y="12320"/>
                    <a:pt x="21589" y="12364"/>
                  </a:cubicBezTo>
                  <a:cubicBezTo>
                    <a:pt x="21600" y="12474"/>
                    <a:pt x="21555" y="12567"/>
                    <a:pt x="21520" y="12663"/>
                  </a:cubicBezTo>
                  <a:cubicBezTo>
                    <a:pt x="20692" y="14963"/>
                    <a:pt x="19864" y="17264"/>
                    <a:pt x="19033" y="19563"/>
                  </a:cubicBezTo>
                  <a:cubicBezTo>
                    <a:pt x="19000" y="19656"/>
                    <a:pt x="18990" y="19768"/>
                    <a:pt x="18903" y="19829"/>
                  </a:cubicBezTo>
                  <a:close/>
                </a:path>
              </a:pathLst>
            </a:custGeom>
            <a:solidFill>
              <a:srgbClr val="FFFFFF"/>
            </a:solidFill>
            <a:ln w="12700" cap="flat">
              <a:noFill/>
              <a:miter lim="400000"/>
            </a:ln>
            <a:effectLst/>
          </p:spPr>
          <p:txBody>
            <a:bodyPr wrap="square" lIns="0" tIns="0" rIns="0" bIns="0" numCol="1" anchor="ctr">
              <a:noAutofit/>
            </a:bodyPr>
            <a:lstStyle/>
            <a:p>
              <a:pPr algn="l" defTabSz="457200">
                <a:defRPr sz="1200"/>
              </a:pPr>
              <a:endParaRPr/>
            </a:p>
          </p:txBody>
        </p:sp>
        <p:sp>
          <p:nvSpPr>
            <p:cNvPr id="833" name="Shape"/>
            <p:cNvSpPr/>
            <p:nvPr/>
          </p:nvSpPr>
          <p:spPr>
            <a:xfrm rot="16200000">
              <a:off x="20448" y="884703"/>
              <a:ext cx="188712" cy="222921"/>
            </a:xfrm>
            <a:custGeom>
              <a:avLst/>
              <a:gdLst/>
              <a:ahLst/>
              <a:cxnLst>
                <a:cxn ang="0">
                  <a:pos x="wd2" y="hd2"/>
                </a:cxn>
                <a:cxn ang="5400000">
                  <a:pos x="wd2" y="hd2"/>
                </a:cxn>
                <a:cxn ang="10800000">
                  <a:pos x="wd2" y="hd2"/>
                </a:cxn>
                <a:cxn ang="16200000">
                  <a:pos x="wd2" y="hd2"/>
                </a:cxn>
              </a:cxnLst>
              <a:rect l="0" t="0" r="r" b="b"/>
              <a:pathLst>
                <a:path w="21481" h="21580" extrusionOk="0">
                  <a:moveTo>
                    <a:pt x="10655" y="0"/>
                  </a:moveTo>
                  <a:cubicBezTo>
                    <a:pt x="13401" y="9"/>
                    <a:pt x="15900" y="388"/>
                    <a:pt x="18243" y="1373"/>
                  </a:cubicBezTo>
                  <a:cubicBezTo>
                    <a:pt x="19093" y="1730"/>
                    <a:pt x="19885" y="2165"/>
                    <a:pt x="20642" y="2649"/>
                  </a:cubicBezTo>
                  <a:cubicBezTo>
                    <a:pt x="20794" y="2746"/>
                    <a:pt x="20797" y="2810"/>
                    <a:pt x="20686" y="2942"/>
                  </a:cubicBezTo>
                  <a:cubicBezTo>
                    <a:pt x="19633" y="4189"/>
                    <a:pt x="18588" y="5440"/>
                    <a:pt x="17549" y="6695"/>
                  </a:cubicBezTo>
                  <a:cubicBezTo>
                    <a:pt x="17430" y="6839"/>
                    <a:pt x="17355" y="6863"/>
                    <a:pt x="17173" y="6757"/>
                  </a:cubicBezTo>
                  <a:cubicBezTo>
                    <a:pt x="15643" y="5870"/>
                    <a:pt x="13986" y="5226"/>
                    <a:pt x="12150" y="4949"/>
                  </a:cubicBezTo>
                  <a:cubicBezTo>
                    <a:pt x="11170" y="4801"/>
                    <a:pt x="10178" y="4709"/>
                    <a:pt x="9204" y="4977"/>
                  </a:cubicBezTo>
                  <a:cubicBezTo>
                    <a:pt x="8583" y="5147"/>
                    <a:pt x="8113" y="5458"/>
                    <a:pt x="8047" y="6064"/>
                  </a:cubicBezTo>
                  <a:cubicBezTo>
                    <a:pt x="7996" y="6535"/>
                    <a:pt x="8175" y="6917"/>
                    <a:pt x="8648" y="7189"/>
                  </a:cubicBezTo>
                  <a:cubicBezTo>
                    <a:pt x="9258" y="7540"/>
                    <a:pt x="9955" y="7708"/>
                    <a:pt x="10652" y="7873"/>
                  </a:cubicBezTo>
                  <a:cubicBezTo>
                    <a:pt x="12099" y="8215"/>
                    <a:pt x="13585" y="8427"/>
                    <a:pt x="15021" y="8810"/>
                  </a:cubicBezTo>
                  <a:cubicBezTo>
                    <a:pt x="16488" y="9202"/>
                    <a:pt x="17912" y="9669"/>
                    <a:pt x="19141" y="10478"/>
                  </a:cubicBezTo>
                  <a:cubicBezTo>
                    <a:pt x="20563" y="11414"/>
                    <a:pt x="21323" y="12646"/>
                    <a:pt x="21453" y="14168"/>
                  </a:cubicBezTo>
                  <a:cubicBezTo>
                    <a:pt x="21557" y="15385"/>
                    <a:pt x="21378" y="16558"/>
                    <a:pt x="20753" y="17663"/>
                  </a:cubicBezTo>
                  <a:cubicBezTo>
                    <a:pt x="19856" y="19250"/>
                    <a:pt x="18335" y="20251"/>
                    <a:pt x="16435" y="20876"/>
                  </a:cubicBezTo>
                  <a:cubicBezTo>
                    <a:pt x="14830" y="21403"/>
                    <a:pt x="13152" y="21588"/>
                    <a:pt x="11440" y="21580"/>
                  </a:cubicBezTo>
                  <a:cubicBezTo>
                    <a:pt x="8146" y="21563"/>
                    <a:pt x="5039" y="20945"/>
                    <a:pt x="2187" y="19515"/>
                  </a:cubicBezTo>
                  <a:cubicBezTo>
                    <a:pt x="1450" y="19145"/>
                    <a:pt x="760" y="18719"/>
                    <a:pt x="111" y="18244"/>
                  </a:cubicBezTo>
                  <a:cubicBezTo>
                    <a:pt x="-17" y="18150"/>
                    <a:pt x="-43" y="18096"/>
                    <a:pt x="79" y="17973"/>
                  </a:cubicBezTo>
                  <a:cubicBezTo>
                    <a:pt x="1260" y="16789"/>
                    <a:pt x="2434" y="15600"/>
                    <a:pt x="3605" y="14408"/>
                  </a:cubicBezTo>
                  <a:cubicBezTo>
                    <a:pt x="3720" y="14291"/>
                    <a:pt x="3791" y="14267"/>
                    <a:pt x="3950" y="14373"/>
                  </a:cubicBezTo>
                  <a:cubicBezTo>
                    <a:pt x="5646" y="15496"/>
                    <a:pt x="7532" y="16282"/>
                    <a:pt x="9662" y="16603"/>
                  </a:cubicBezTo>
                  <a:cubicBezTo>
                    <a:pt x="10823" y="16779"/>
                    <a:pt x="11997" y="16875"/>
                    <a:pt x="13165" y="16622"/>
                  </a:cubicBezTo>
                  <a:cubicBezTo>
                    <a:pt x="13609" y="16525"/>
                    <a:pt x="14013" y="16359"/>
                    <a:pt x="14296" y="16040"/>
                  </a:cubicBezTo>
                  <a:cubicBezTo>
                    <a:pt x="14670" y="15618"/>
                    <a:pt x="14722" y="14777"/>
                    <a:pt x="13965" y="14344"/>
                  </a:cubicBezTo>
                  <a:cubicBezTo>
                    <a:pt x="13339" y="13986"/>
                    <a:pt x="12632" y="13799"/>
                    <a:pt x="11918" y="13628"/>
                  </a:cubicBezTo>
                  <a:cubicBezTo>
                    <a:pt x="10427" y="13272"/>
                    <a:pt x="8900" y="13039"/>
                    <a:pt x="7422" y="12642"/>
                  </a:cubicBezTo>
                  <a:cubicBezTo>
                    <a:pt x="6088" y="12284"/>
                    <a:pt x="4790" y="11862"/>
                    <a:pt x="3645" y="11162"/>
                  </a:cubicBezTo>
                  <a:cubicBezTo>
                    <a:pt x="2130" y="10235"/>
                    <a:pt x="1315" y="8982"/>
                    <a:pt x="1152" y="7408"/>
                  </a:cubicBezTo>
                  <a:cubicBezTo>
                    <a:pt x="986" y="5794"/>
                    <a:pt x="1354" y="4300"/>
                    <a:pt x="2481" y="2971"/>
                  </a:cubicBezTo>
                  <a:cubicBezTo>
                    <a:pt x="3504" y="1764"/>
                    <a:pt x="4911" y="1006"/>
                    <a:pt x="6550" y="532"/>
                  </a:cubicBezTo>
                  <a:cubicBezTo>
                    <a:pt x="7929" y="132"/>
                    <a:pt x="9355" y="-12"/>
                    <a:pt x="10655" y="0"/>
                  </a:cubicBezTo>
                  <a:close/>
                </a:path>
              </a:pathLst>
            </a:custGeom>
            <a:solidFill>
              <a:srgbClr val="FFFFFF"/>
            </a:solidFill>
            <a:ln w="12700" cap="flat">
              <a:noFill/>
              <a:miter lim="400000"/>
            </a:ln>
            <a:effectLst/>
          </p:spPr>
          <p:txBody>
            <a:bodyPr wrap="square" lIns="0" tIns="0" rIns="0" bIns="0" numCol="1" anchor="ctr">
              <a:noAutofit/>
            </a:bodyPr>
            <a:lstStyle/>
            <a:p>
              <a:pPr algn="l" defTabSz="457200">
                <a:defRPr sz="1200"/>
              </a:pPr>
              <a:endParaRPr/>
            </a:p>
          </p:txBody>
        </p:sp>
        <p:sp>
          <p:nvSpPr>
            <p:cNvPr id="834" name="Shape"/>
            <p:cNvSpPr/>
            <p:nvPr/>
          </p:nvSpPr>
          <p:spPr>
            <a:xfrm rot="16200000">
              <a:off x="23100" y="1073710"/>
              <a:ext cx="183218" cy="215655"/>
            </a:xfrm>
            <a:custGeom>
              <a:avLst/>
              <a:gdLst/>
              <a:ahLst/>
              <a:cxnLst>
                <a:cxn ang="0">
                  <a:pos x="wd2" y="hd2"/>
                </a:cxn>
                <a:cxn ang="5400000">
                  <a:pos x="wd2" y="hd2"/>
                </a:cxn>
                <a:cxn ang="10800000">
                  <a:pos x="wd2" y="hd2"/>
                </a:cxn>
                <a:cxn ang="16200000">
                  <a:pos x="wd2" y="hd2"/>
                </a:cxn>
              </a:cxnLst>
              <a:rect l="0" t="0" r="r" b="b"/>
              <a:pathLst>
                <a:path w="21467" h="21583" extrusionOk="0">
                  <a:moveTo>
                    <a:pt x="6" y="10804"/>
                  </a:moveTo>
                  <a:cubicBezTo>
                    <a:pt x="6" y="7299"/>
                    <a:pt x="9" y="3795"/>
                    <a:pt x="0" y="290"/>
                  </a:cubicBezTo>
                  <a:cubicBezTo>
                    <a:pt x="-1" y="54"/>
                    <a:pt x="75" y="2"/>
                    <a:pt x="345" y="3"/>
                  </a:cubicBezTo>
                  <a:cubicBezTo>
                    <a:pt x="4007" y="11"/>
                    <a:pt x="7670" y="-16"/>
                    <a:pt x="11331" y="17"/>
                  </a:cubicBezTo>
                  <a:cubicBezTo>
                    <a:pt x="13611" y="38"/>
                    <a:pt x="15804" y="423"/>
                    <a:pt x="17757" y="1494"/>
                  </a:cubicBezTo>
                  <a:cubicBezTo>
                    <a:pt x="19818" y="2624"/>
                    <a:pt x="20999" y="4241"/>
                    <a:pt x="21344" y="6299"/>
                  </a:cubicBezTo>
                  <a:cubicBezTo>
                    <a:pt x="21599" y="7822"/>
                    <a:pt x="21477" y="9314"/>
                    <a:pt x="20775" y="10747"/>
                  </a:cubicBezTo>
                  <a:cubicBezTo>
                    <a:pt x="19810" y="12720"/>
                    <a:pt x="18028" y="13951"/>
                    <a:pt x="15727" y="14692"/>
                  </a:cubicBezTo>
                  <a:cubicBezTo>
                    <a:pt x="14118" y="15210"/>
                    <a:pt x="12439" y="15414"/>
                    <a:pt x="10724" y="15420"/>
                  </a:cubicBezTo>
                  <a:cubicBezTo>
                    <a:pt x="9614" y="15425"/>
                    <a:pt x="8503" y="15431"/>
                    <a:pt x="7394" y="15414"/>
                  </a:cubicBezTo>
                  <a:cubicBezTo>
                    <a:pt x="7106" y="15410"/>
                    <a:pt x="7062" y="15485"/>
                    <a:pt x="7063" y="15708"/>
                  </a:cubicBezTo>
                  <a:cubicBezTo>
                    <a:pt x="7074" y="17577"/>
                    <a:pt x="7066" y="19446"/>
                    <a:pt x="7075" y="21315"/>
                  </a:cubicBezTo>
                  <a:cubicBezTo>
                    <a:pt x="7076" y="21517"/>
                    <a:pt x="7036" y="21584"/>
                    <a:pt x="6773" y="21583"/>
                  </a:cubicBezTo>
                  <a:cubicBezTo>
                    <a:pt x="4620" y="21572"/>
                    <a:pt x="2466" y="21573"/>
                    <a:pt x="313" y="21582"/>
                  </a:cubicBezTo>
                  <a:cubicBezTo>
                    <a:pt x="63" y="21583"/>
                    <a:pt x="-1" y="21533"/>
                    <a:pt x="0" y="21318"/>
                  </a:cubicBezTo>
                  <a:cubicBezTo>
                    <a:pt x="9" y="17813"/>
                    <a:pt x="6" y="14308"/>
                    <a:pt x="6" y="10804"/>
                  </a:cubicBezTo>
                  <a:close/>
                  <a:moveTo>
                    <a:pt x="7069" y="7877"/>
                  </a:moveTo>
                  <a:cubicBezTo>
                    <a:pt x="7069" y="8763"/>
                    <a:pt x="7074" y="9649"/>
                    <a:pt x="7065" y="10535"/>
                  </a:cubicBezTo>
                  <a:cubicBezTo>
                    <a:pt x="7063" y="10696"/>
                    <a:pt x="7116" y="10739"/>
                    <a:pt x="7303" y="10735"/>
                  </a:cubicBezTo>
                  <a:cubicBezTo>
                    <a:pt x="7748" y="10723"/>
                    <a:pt x="8194" y="10736"/>
                    <a:pt x="8640" y="10730"/>
                  </a:cubicBezTo>
                  <a:cubicBezTo>
                    <a:pt x="9595" y="10717"/>
                    <a:pt x="10554" y="10783"/>
                    <a:pt x="11504" y="10638"/>
                  </a:cubicBezTo>
                  <a:cubicBezTo>
                    <a:pt x="12827" y="10435"/>
                    <a:pt x="14173" y="9766"/>
                    <a:pt x="14375" y="8280"/>
                  </a:cubicBezTo>
                  <a:cubicBezTo>
                    <a:pt x="14484" y="7472"/>
                    <a:pt x="14334" y="6703"/>
                    <a:pt x="13679" y="6066"/>
                  </a:cubicBezTo>
                  <a:cubicBezTo>
                    <a:pt x="12965" y="5372"/>
                    <a:pt x="11997" y="5118"/>
                    <a:pt x="10964" y="5080"/>
                  </a:cubicBezTo>
                  <a:cubicBezTo>
                    <a:pt x="9743" y="5036"/>
                    <a:pt x="8517" y="5069"/>
                    <a:pt x="7294" y="5057"/>
                  </a:cubicBezTo>
                  <a:cubicBezTo>
                    <a:pt x="7090" y="5055"/>
                    <a:pt x="7065" y="5122"/>
                    <a:pt x="7066" y="5267"/>
                  </a:cubicBezTo>
                  <a:cubicBezTo>
                    <a:pt x="7072" y="6137"/>
                    <a:pt x="7069" y="7007"/>
                    <a:pt x="7069" y="7877"/>
                  </a:cubicBezTo>
                  <a:close/>
                </a:path>
              </a:pathLst>
            </a:custGeom>
            <a:solidFill>
              <a:srgbClr val="FFFFFF"/>
            </a:solidFill>
            <a:ln w="12700" cap="flat">
              <a:noFill/>
              <a:miter lim="400000"/>
            </a:ln>
            <a:effectLst/>
          </p:spPr>
          <p:txBody>
            <a:bodyPr wrap="square" lIns="0" tIns="0" rIns="0" bIns="0" numCol="1" anchor="ctr">
              <a:noAutofit/>
            </a:bodyPr>
            <a:lstStyle/>
            <a:p>
              <a:pPr algn="l" defTabSz="457200">
                <a:defRPr sz="1200"/>
              </a:pPr>
              <a:endParaRPr/>
            </a:p>
          </p:txBody>
        </p:sp>
        <p:sp>
          <p:nvSpPr>
            <p:cNvPr id="835" name="Shape"/>
            <p:cNvSpPr/>
            <p:nvPr/>
          </p:nvSpPr>
          <p:spPr>
            <a:xfrm rot="16200000">
              <a:off x="42119" y="508252"/>
              <a:ext cx="145572" cy="215900"/>
            </a:xfrm>
            <a:custGeom>
              <a:avLst/>
              <a:gdLst/>
              <a:ahLst/>
              <a:cxnLst>
                <a:cxn ang="0">
                  <a:pos x="wd2" y="hd2"/>
                </a:cxn>
                <a:cxn ang="5400000">
                  <a:pos x="wd2" y="hd2"/>
                </a:cxn>
                <a:cxn ang="10800000">
                  <a:pos x="wd2" y="hd2"/>
                </a:cxn>
                <a:cxn ang="16200000">
                  <a:pos x="wd2" y="hd2"/>
                </a:cxn>
              </a:cxnLst>
              <a:rect l="0" t="0" r="r" b="b"/>
              <a:pathLst>
                <a:path w="21600" h="21599" extrusionOk="0">
                  <a:moveTo>
                    <a:pt x="0" y="19834"/>
                  </a:moveTo>
                  <a:cubicBezTo>
                    <a:pt x="146" y="19773"/>
                    <a:pt x="163" y="19660"/>
                    <a:pt x="220" y="19568"/>
                  </a:cubicBezTo>
                  <a:cubicBezTo>
                    <a:pt x="1627" y="17272"/>
                    <a:pt x="3030" y="14974"/>
                    <a:pt x="4433" y="12677"/>
                  </a:cubicBezTo>
                  <a:cubicBezTo>
                    <a:pt x="4491" y="12582"/>
                    <a:pt x="4567" y="12489"/>
                    <a:pt x="4550" y="12379"/>
                  </a:cubicBezTo>
                  <a:cubicBezTo>
                    <a:pt x="4983" y="11816"/>
                    <a:pt x="5306" y="11220"/>
                    <a:pt x="5671" y="10637"/>
                  </a:cubicBezTo>
                  <a:cubicBezTo>
                    <a:pt x="7851" y="7159"/>
                    <a:pt x="10021" y="3678"/>
                    <a:pt x="12191" y="197"/>
                  </a:cubicBezTo>
                  <a:cubicBezTo>
                    <a:pt x="12265" y="79"/>
                    <a:pt x="12321" y="-1"/>
                    <a:pt x="12559" y="0"/>
                  </a:cubicBezTo>
                  <a:cubicBezTo>
                    <a:pt x="15520" y="7"/>
                    <a:pt x="18481" y="4"/>
                    <a:pt x="21442" y="5"/>
                  </a:cubicBezTo>
                  <a:cubicBezTo>
                    <a:pt x="21477" y="5"/>
                    <a:pt x="21513" y="10"/>
                    <a:pt x="21600" y="16"/>
                  </a:cubicBezTo>
                  <a:cubicBezTo>
                    <a:pt x="21440" y="289"/>
                    <a:pt x="21288" y="552"/>
                    <a:pt x="21130" y="814"/>
                  </a:cubicBezTo>
                  <a:cubicBezTo>
                    <a:pt x="17969" y="6053"/>
                    <a:pt x="14807" y="11291"/>
                    <a:pt x="11645" y="16529"/>
                  </a:cubicBezTo>
                  <a:cubicBezTo>
                    <a:pt x="10666" y="18151"/>
                    <a:pt x="9682" y="19772"/>
                    <a:pt x="8711" y="21396"/>
                  </a:cubicBezTo>
                  <a:cubicBezTo>
                    <a:pt x="8621" y="21547"/>
                    <a:pt x="8517" y="21599"/>
                    <a:pt x="8273" y="21598"/>
                  </a:cubicBezTo>
                  <a:cubicBezTo>
                    <a:pt x="5921" y="21591"/>
                    <a:pt x="3569" y="21592"/>
                    <a:pt x="1217" y="21598"/>
                  </a:cubicBezTo>
                  <a:cubicBezTo>
                    <a:pt x="982" y="21599"/>
                    <a:pt x="887" y="21544"/>
                    <a:pt x="816" y="21401"/>
                  </a:cubicBezTo>
                  <a:cubicBezTo>
                    <a:pt x="553" y="20877"/>
                    <a:pt x="273" y="20356"/>
                    <a:pt x="0" y="19834"/>
                  </a:cubicBezTo>
                  <a:close/>
                </a:path>
              </a:pathLst>
            </a:custGeom>
            <a:solidFill>
              <a:srgbClr val="3374F4"/>
            </a:solidFill>
            <a:ln w="12700" cap="flat">
              <a:noFill/>
              <a:miter lim="400000"/>
            </a:ln>
            <a:effectLst/>
          </p:spPr>
          <p:txBody>
            <a:bodyPr wrap="square" lIns="0" tIns="0" rIns="0" bIns="0" numCol="1" anchor="ctr">
              <a:noAutofit/>
            </a:bodyPr>
            <a:lstStyle/>
            <a:p>
              <a:pPr algn="l" defTabSz="246888">
                <a:defRPr sz="600"/>
              </a:pPr>
              <a:endParaRPr/>
            </a:p>
          </p:txBody>
        </p:sp>
        <p:sp>
          <p:nvSpPr>
            <p:cNvPr id="836" name="Shape"/>
            <p:cNvSpPr/>
            <p:nvPr/>
          </p:nvSpPr>
          <p:spPr>
            <a:xfrm rot="16200000">
              <a:off x="267154" y="202578"/>
              <a:ext cx="189121" cy="215460"/>
            </a:xfrm>
            <a:custGeom>
              <a:avLst/>
              <a:gdLst/>
              <a:ahLst/>
              <a:cxnLst>
                <a:cxn ang="0">
                  <a:pos x="wd2" y="hd2"/>
                </a:cxn>
                <a:cxn ang="5400000">
                  <a:pos x="wd2" y="hd2"/>
                </a:cxn>
                <a:cxn ang="10800000">
                  <a:pos x="wd2" y="hd2"/>
                </a:cxn>
                <a:cxn ang="16200000">
                  <a:pos x="wd2" y="hd2"/>
                </a:cxn>
              </a:cxnLst>
              <a:rect l="0" t="0" r="r" b="b"/>
              <a:pathLst>
                <a:path w="21597" h="21598" extrusionOk="0">
                  <a:moveTo>
                    <a:pt x="10802" y="5"/>
                  </a:moveTo>
                  <a:cubicBezTo>
                    <a:pt x="14305" y="5"/>
                    <a:pt x="17807" y="7"/>
                    <a:pt x="21309" y="0"/>
                  </a:cubicBezTo>
                  <a:cubicBezTo>
                    <a:pt x="21533" y="0"/>
                    <a:pt x="21599" y="40"/>
                    <a:pt x="21598" y="247"/>
                  </a:cubicBezTo>
                  <a:cubicBezTo>
                    <a:pt x="21586" y="1836"/>
                    <a:pt x="21588" y="3424"/>
                    <a:pt x="21596" y="5013"/>
                  </a:cubicBezTo>
                  <a:cubicBezTo>
                    <a:pt x="21597" y="5197"/>
                    <a:pt x="21551" y="5252"/>
                    <a:pt x="21331" y="5251"/>
                  </a:cubicBezTo>
                  <a:cubicBezTo>
                    <a:pt x="19060" y="5244"/>
                    <a:pt x="16790" y="5250"/>
                    <a:pt x="14519" y="5242"/>
                  </a:cubicBezTo>
                  <a:cubicBezTo>
                    <a:pt x="14286" y="5241"/>
                    <a:pt x="14217" y="5278"/>
                    <a:pt x="14218" y="5498"/>
                  </a:cubicBezTo>
                  <a:cubicBezTo>
                    <a:pt x="14226" y="10765"/>
                    <a:pt x="14222" y="16031"/>
                    <a:pt x="14231" y="21298"/>
                  </a:cubicBezTo>
                  <a:cubicBezTo>
                    <a:pt x="14232" y="21548"/>
                    <a:pt x="14156" y="21600"/>
                    <a:pt x="13883" y="21599"/>
                  </a:cubicBezTo>
                  <a:cubicBezTo>
                    <a:pt x="11814" y="21588"/>
                    <a:pt x="9746" y="21589"/>
                    <a:pt x="7678" y="21598"/>
                  </a:cubicBezTo>
                  <a:cubicBezTo>
                    <a:pt x="7433" y="21599"/>
                    <a:pt x="7376" y="21546"/>
                    <a:pt x="7376" y="21333"/>
                  </a:cubicBezTo>
                  <a:cubicBezTo>
                    <a:pt x="7383" y="16066"/>
                    <a:pt x="7380" y="10800"/>
                    <a:pt x="7388" y="5533"/>
                  </a:cubicBezTo>
                  <a:cubicBezTo>
                    <a:pt x="7388" y="5309"/>
                    <a:pt x="7343" y="5239"/>
                    <a:pt x="7067" y="5240"/>
                  </a:cubicBezTo>
                  <a:cubicBezTo>
                    <a:pt x="4805" y="5252"/>
                    <a:pt x="2544" y="5243"/>
                    <a:pt x="283" y="5252"/>
                  </a:cubicBezTo>
                  <a:cubicBezTo>
                    <a:pt x="53" y="5253"/>
                    <a:pt x="-1" y="5205"/>
                    <a:pt x="0" y="5004"/>
                  </a:cubicBezTo>
                  <a:cubicBezTo>
                    <a:pt x="11" y="3415"/>
                    <a:pt x="10" y="1826"/>
                    <a:pt x="1" y="238"/>
                  </a:cubicBezTo>
                  <a:cubicBezTo>
                    <a:pt x="0" y="52"/>
                    <a:pt x="49" y="0"/>
                    <a:pt x="268" y="0"/>
                  </a:cubicBezTo>
                  <a:cubicBezTo>
                    <a:pt x="3779" y="7"/>
                    <a:pt x="7291" y="5"/>
                    <a:pt x="10802" y="5"/>
                  </a:cubicBezTo>
                  <a:close/>
                </a:path>
              </a:pathLst>
            </a:custGeom>
            <a:solidFill>
              <a:srgbClr val="FFFFFF"/>
            </a:solidFill>
            <a:ln w="12700" cap="flat">
              <a:noFill/>
              <a:miter lim="400000"/>
            </a:ln>
            <a:effectLst/>
          </p:spPr>
          <p:txBody>
            <a:bodyPr wrap="square" lIns="0" tIns="0" rIns="0" bIns="0" numCol="1" anchor="ctr">
              <a:noAutofit/>
            </a:bodyPr>
            <a:lstStyle/>
            <a:p>
              <a:pPr algn="l" defTabSz="457200">
                <a:defRPr sz="1200"/>
              </a:pPr>
              <a:endParaRPr/>
            </a:p>
          </p:txBody>
        </p:sp>
        <p:sp>
          <p:nvSpPr>
            <p:cNvPr id="837" name="Shape"/>
            <p:cNvSpPr/>
            <p:nvPr/>
          </p:nvSpPr>
          <p:spPr>
            <a:xfrm rot="16200000">
              <a:off x="279588" y="339020"/>
              <a:ext cx="164219" cy="215477"/>
            </a:xfrm>
            <a:custGeom>
              <a:avLst/>
              <a:gdLst/>
              <a:ahLst/>
              <a:cxnLst>
                <a:cxn ang="0">
                  <a:pos x="wd2" y="hd2"/>
                </a:cxn>
                <a:cxn ang="5400000">
                  <a:pos x="wd2" y="hd2"/>
                </a:cxn>
                <a:cxn ang="10800000">
                  <a:pos x="wd2" y="hd2"/>
                </a:cxn>
                <a:cxn ang="16200000">
                  <a:pos x="wd2" y="hd2"/>
                </a:cxn>
              </a:cxnLst>
              <a:rect l="0" t="0" r="r" b="b"/>
              <a:pathLst>
                <a:path w="21598" h="21598" extrusionOk="0">
                  <a:moveTo>
                    <a:pt x="7" y="10813"/>
                  </a:moveTo>
                  <a:cubicBezTo>
                    <a:pt x="7" y="7297"/>
                    <a:pt x="9" y="3781"/>
                    <a:pt x="0" y="266"/>
                  </a:cubicBezTo>
                  <a:cubicBezTo>
                    <a:pt x="-1" y="50"/>
                    <a:pt x="71" y="0"/>
                    <a:pt x="349" y="2"/>
                  </a:cubicBezTo>
                  <a:cubicBezTo>
                    <a:pt x="2752" y="11"/>
                    <a:pt x="5155" y="12"/>
                    <a:pt x="7558" y="0"/>
                  </a:cubicBezTo>
                  <a:cubicBezTo>
                    <a:pt x="7853" y="-1"/>
                    <a:pt x="7893" y="69"/>
                    <a:pt x="7893" y="269"/>
                  </a:cubicBezTo>
                  <a:cubicBezTo>
                    <a:pt x="7885" y="5519"/>
                    <a:pt x="7887" y="10768"/>
                    <a:pt x="7887" y="16018"/>
                  </a:cubicBezTo>
                  <a:cubicBezTo>
                    <a:pt x="7887" y="16330"/>
                    <a:pt x="7887" y="16330"/>
                    <a:pt x="8312" y="16330"/>
                  </a:cubicBezTo>
                  <a:cubicBezTo>
                    <a:pt x="12631" y="16330"/>
                    <a:pt x="16950" y="16332"/>
                    <a:pt x="21269" y="16325"/>
                  </a:cubicBezTo>
                  <a:cubicBezTo>
                    <a:pt x="21527" y="16325"/>
                    <a:pt x="21599" y="16364"/>
                    <a:pt x="21597" y="16570"/>
                  </a:cubicBezTo>
                  <a:cubicBezTo>
                    <a:pt x="21584" y="18166"/>
                    <a:pt x="21586" y="19763"/>
                    <a:pt x="21596" y="21360"/>
                  </a:cubicBezTo>
                  <a:cubicBezTo>
                    <a:pt x="21597" y="21550"/>
                    <a:pt x="21533" y="21597"/>
                    <a:pt x="21284" y="21597"/>
                  </a:cubicBezTo>
                  <a:cubicBezTo>
                    <a:pt x="14308" y="21592"/>
                    <a:pt x="7332" y="21591"/>
                    <a:pt x="356" y="21599"/>
                  </a:cubicBezTo>
                  <a:cubicBezTo>
                    <a:pt x="46" y="21599"/>
                    <a:pt x="1" y="21521"/>
                    <a:pt x="1" y="21313"/>
                  </a:cubicBezTo>
                  <a:cubicBezTo>
                    <a:pt x="9" y="17813"/>
                    <a:pt x="7" y="14313"/>
                    <a:pt x="7" y="10813"/>
                  </a:cubicBezTo>
                  <a:close/>
                </a:path>
              </a:pathLst>
            </a:custGeom>
            <a:solidFill>
              <a:srgbClr val="FFFFFF"/>
            </a:solidFill>
            <a:ln w="12700" cap="flat">
              <a:noFill/>
              <a:miter lim="400000"/>
            </a:ln>
            <a:effectLst/>
          </p:spPr>
          <p:txBody>
            <a:bodyPr wrap="square" lIns="0" tIns="0" rIns="0" bIns="0" numCol="1" anchor="ctr">
              <a:noAutofit/>
            </a:bodyPr>
            <a:lstStyle/>
            <a:p>
              <a:pPr algn="l" defTabSz="457200">
                <a:defRPr sz="1200"/>
              </a:pPr>
              <a:endParaRPr/>
            </a:p>
          </p:txBody>
        </p:sp>
        <p:sp>
          <p:nvSpPr>
            <p:cNvPr id="838" name="Shape"/>
            <p:cNvSpPr/>
            <p:nvPr/>
          </p:nvSpPr>
          <p:spPr>
            <a:xfrm rot="16200000">
              <a:off x="281581" y="516403"/>
              <a:ext cx="161448" cy="215191"/>
            </a:xfrm>
            <a:custGeom>
              <a:avLst/>
              <a:gdLst/>
              <a:ahLst/>
              <a:cxnLst>
                <a:cxn ang="0">
                  <a:pos x="wd2" y="hd2"/>
                </a:cxn>
                <a:cxn ang="5400000">
                  <a:pos x="wd2" y="hd2"/>
                </a:cxn>
                <a:cxn ang="10800000">
                  <a:pos x="wd2" y="hd2"/>
                </a:cxn>
                <a:cxn ang="16200000">
                  <a:pos x="wd2" y="hd2"/>
                </a:cxn>
              </a:cxnLst>
              <a:rect l="0" t="0" r="r" b="b"/>
              <a:pathLst>
                <a:path w="21600" h="21599" extrusionOk="0">
                  <a:moveTo>
                    <a:pt x="9366" y="0"/>
                  </a:moveTo>
                  <a:cubicBezTo>
                    <a:pt x="9510" y="11"/>
                    <a:pt x="9503" y="113"/>
                    <a:pt x="9540" y="177"/>
                  </a:cubicBezTo>
                  <a:cubicBezTo>
                    <a:pt x="13522" y="7239"/>
                    <a:pt x="17501" y="14302"/>
                    <a:pt x="21479" y="21364"/>
                  </a:cubicBezTo>
                  <a:cubicBezTo>
                    <a:pt x="21516" y="21429"/>
                    <a:pt x="21548" y="21495"/>
                    <a:pt x="21600" y="21596"/>
                  </a:cubicBezTo>
                  <a:lnTo>
                    <a:pt x="21294" y="21596"/>
                  </a:lnTo>
                  <a:cubicBezTo>
                    <a:pt x="18655" y="21596"/>
                    <a:pt x="16017" y="21593"/>
                    <a:pt x="13379" y="21599"/>
                  </a:cubicBezTo>
                  <a:cubicBezTo>
                    <a:pt x="13153" y="21600"/>
                    <a:pt x="13044" y="21552"/>
                    <a:pt x="12958" y="21391"/>
                  </a:cubicBezTo>
                  <a:cubicBezTo>
                    <a:pt x="12353" y="20259"/>
                    <a:pt x="11727" y="19132"/>
                    <a:pt x="11124" y="17999"/>
                  </a:cubicBezTo>
                  <a:cubicBezTo>
                    <a:pt x="11029" y="17822"/>
                    <a:pt x="10921" y="17762"/>
                    <a:pt x="10661" y="17762"/>
                  </a:cubicBezTo>
                  <a:cubicBezTo>
                    <a:pt x="7107" y="17769"/>
                    <a:pt x="3554" y="17765"/>
                    <a:pt x="0" y="17764"/>
                  </a:cubicBezTo>
                  <a:cubicBezTo>
                    <a:pt x="19" y="17710"/>
                    <a:pt x="30" y="17654"/>
                    <a:pt x="56" y="17603"/>
                  </a:cubicBezTo>
                  <a:cubicBezTo>
                    <a:pt x="820" y="16155"/>
                    <a:pt x="1584" y="14707"/>
                    <a:pt x="2351" y="13259"/>
                  </a:cubicBezTo>
                  <a:cubicBezTo>
                    <a:pt x="2381" y="13204"/>
                    <a:pt x="2382" y="13127"/>
                    <a:pt x="2490" y="13110"/>
                  </a:cubicBezTo>
                  <a:cubicBezTo>
                    <a:pt x="4448" y="13111"/>
                    <a:pt x="6406" y="13108"/>
                    <a:pt x="8364" y="13117"/>
                  </a:cubicBezTo>
                  <a:cubicBezTo>
                    <a:pt x="8641" y="13118"/>
                    <a:pt x="8682" y="13080"/>
                    <a:pt x="8578" y="12884"/>
                  </a:cubicBezTo>
                  <a:cubicBezTo>
                    <a:pt x="7753" y="11326"/>
                    <a:pt x="6949" y="9763"/>
                    <a:pt x="6123" y="8206"/>
                  </a:cubicBezTo>
                  <a:cubicBezTo>
                    <a:pt x="5948" y="7876"/>
                    <a:pt x="5835" y="7523"/>
                    <a:pt x="5559" y="7224"/>
                  </a:cubicBezTo>
                  <a:cubicBezTo>
                    <a:pt x="6168" y="6068"/>
                    <a:pt x="6775" y="4911"/>
                    <a:pt x="7384" y="3755"/>
                  </a:cubicBezTo>
                  <a:cubicBezTo>
                    <a:pt x="8044" y="2503"/>
                    <a:pt x="8706" y="1252"/>
                    <a:pt x="9366" y="0"/>
                  </a:cubicBezTo>
                  <a:close/>
                </a:path>
              </a:pathLst>
            </a:custGeom>
            <a:solidFill>
              <a:srgbClr val="FFFFFF"/>
            </a:solidFill>
            <a:ln w="12700" cap="flat">
              <a:noFill/>
              <a:miter lim="400000"/>
            </a:ln>
            <a:effectLst/>
          </p:spPr>
          <p:txBody>
            <a:bodyPr wrap="square" lIns="0" tIns="0" rIns="0" bIns="0" numCol="1" anchor="ctr">
              <a:noAutofit/>
            </a:bodyPr>
            <a:lstStyle/>
            <a:p>
              <a:pPr algn="l" defTabSz="457200">
                <a:defRPr sz="1200"/>
              </a:pPr>
              <a:endParaRPr/>
            </a:p>
          </p:txBody>
        </p:sp>
        <p:sp>
          <p:nvSpPr>
            <p:cNvPr id="839" name="Shape"/>
            <p:cNvSpPr/>
            <p:nvPr/>
          </p:nvSpPr>
          <p:spPr>
            <a:xfrm rot="16200000">
              <a:off x="84617" y="390948"/>
              <a:ext cx="60367" cy="215454"/>
            </a:xfrm>
            <a:custGeom>
              <a:avLst/>
              <a:gdLst/>
              <a:ahLst/>
              <a:cxnLst>
                <a:cxn ang="0">
                  <a:pos x="wd2" y="hd2"/>
                </a:cxn>
                <a:cxn ang="5400000">
                  <a:pos x="wd2" y="hd2"/>
                </a:cxn>
                <a:cxn ang="10800000">
                  <a:pos x="wd2" y="hd2"/>
                </a:cxn>
                <a:cxn ang="16200000">
                  <a:pos x="wd2" y="hd2"/>
                </a:cxn>
              </a:cxnLst>
              <a:rect l="0" t="0" r="r" b="b"/>
              <a:pathLst>
                <a:path w="21597" h="21598" extrusionOk="0">
                  <a:moveTo>
                    <a:pt x="21576" y="10816"/>
                  </a:moveTo>
                  <a:cubicBezTo>
                    <a:pt x="21576" y="14324"/>
                    <a:pt x="21567" y="17833"/>
                    <a:pt x="21597" y="21342"/>
                  </a:cubicBezTo>
                  <a:cubicBezTo>
                    <a:pt x="21599" y="21562"/>
                    <a:pt x="21380" y="21599"/>
                    <a:pt x="20652" y="21598"/>
                  </a:cubicBezTo>
                  <a:cubicBezTo>
                    <a:pt x="14057" y="21590"/>
                    <a:pt x="7462" y="21591"/>
                    <a:pt x="866" y="21597"/>
                  </a:cubicBezTo>
                  <a:cubicBezTo>
                    <a:pt x="201" y="21598"/>
                    <a:pt x="1" y="21555"/>
                    <a:pt x="1" y="21360"/>
                  </a:cubicBezTo>
                  <a:cubicBezTo>
                    <a:pt x="21" y="14318"/>
                    <a:pt x="21" y="7277"/>
                    <a:pt x="0" y="235"/>
                  </a:cubicBezTo>
                  <a:cubicBezTo>
                    <a:pt x="-1" y="32"/>
                    <a:pt x="244" y="1"/>
                    <a:pt x="885" y="1"/>
                  </a:cubicBezTo>
                  <a:cubicBezTo>
                    <a:pt x="7509" y="7"/>
                    <a:pt x="14133" y="8"/>
                    <a:pt x="20757" y="0"/>
                  </a:cubicBezTo>
                  <a:cubicBezTo>
                    <a:pt x="21461" y="-1"/>
                    <a:pt x="21591" y="59"/>
                    <a:pt x="21590" y="242"/>
                  </a:cubicBezTo>
                  <a:cubicBezTo>
                    <a:pt x="21571" y="3766"/>
                    <a:pt x="21576" y="7291"/>
                    <a:pt x="21576" y="10816"/>
                  </a:cubicBezTo>
                  <a:close/>
                </a:path>
              </a:pathLst>
            </a:custGeom>
            <a:solidFill>
              <a:srgbClr val="FFFFFF"/>
            </a:solidFill>
            <a:ln w="12700" cap="flat">
              <a:noFill/>
              <a:miter lim="400000"/>
            </a:ln>
            <a:effectLst/>
          </p:spPr>
          <p:txBody>
            <a:bodyPr wrap="square" lIns="0" tIns="0" rIns="0" bIns="0" numCol="1" anchor="ctr">
              <a:noAutofit/>
            </a:bodyPr>
            <a:lstStyle/>
            <a:p>
              <a:pPr algn="l" defTabSz="457200">
                <a:defRPr sz="1200"/>
              </a:pPr>
              <a:endParaRPr/>
            </a:p>
          </p:txBody>
        </p:sp>
        <p:sp>
          <p:nvSpPr>
            <p:cNvPr id="840" name="Shape"/>
            <p:cNvSpPr/>
            <p:nvPr/>
          </p:nvSpPr>
          <p:spPr>
            <a:xfrm rot="16200000">
              <a:off x="288193" y="601092"/>
              <a:ext cx="147721" cy="214964"/>
            </a:xfrm>
            <a:custGeom>
              <a:avLst/>
              <a:gdLst/>
              <a:ahLst/>
              <a:cxnLst>
                <a:cxn ang="0">
                  <a:pos x="wd2" y="hd2"/>
                </a:cxn>
                <a:cxn ang="5400000">
                  <a:pos x="wd2" y="hd2"/>
                </a:cxn>
                <a:cxn ang="10800000">
                  <a:pos x="wd2" y="hd2"/>
                </a:cxn>
                <a:cxn ang="16200000">
                  <a:pos x="wd2" y="hd2"/>
                </a:cxn>
              </a:cxnLst>
              <a:rect l="0" t="0" r="r" b="b"/>
              <a:pathLst>
                <a:path w="21539" h="21599" extrusionOk="0">
                  <a:moveTo>
                    <a:pt x="14024" y="13138"/>
                  </a:moveTo>
                  <a:cubicBezTo>
                    <a:pt x="13906" y="13155"/>
                    <a:pt x="13904" y="13232"/>
                    <a:pt x="13872" y="13287"/>
                  </a:cubicBezTo>
                  <a:cubicBezTo>
                    <a:pt x="13034" y="14736"/>
                    <a:pt x="12198" y="16186"/>
                    <a:pt x="11364" y="17636"/>
                  </a:cubicBezTo>
                  <a:cubicBezTo>
                    <a:pt x="11335" y="17687"/>
                    <a:pt x="11323" y="17743"/>
                    <a:pt x="11302" y="17796"/>
                  </a:cubicBezTo>
                  <a:cubicBezTo>
                    <a:pt x="10857" y="18516"/>
                    <a:pt x="10408" y="19235"/>
                    <a:pt x="9967" y="19955"/>
                  </a:cubicBezTo>
                  <a:cubicBezTo>
                    <a:pt x="9671" y="20438"/>
                    <a:pt x="9378" y="20923"/>
                    <a:pt x="9097" y="21411"/>
                  </a:cubicBezTo>
                  <a:cubicBezTo>
                    <a:pt x="9016" y="21551"/>
                    <a:pt x="8904" y="21600"/>
                    <a:pt x="8680" y="21600"/>
                  </a:cubicBezTo>
                  <a:cubicBezTo>
                    <a:pt x="5903" y="21594"/>
                    <a:pt x="3127" y="21596"/>
                    <a:pt x="350" y="21596"/>
                  </a:cubicBezTo>
                  <a:cubicBezTo>
                    <a:pt x="-58" y="21596"/>
                    <a:pt x="-61" y="21594"/>
                    <a:pt x="95" y="21340"/>
                  </a:cubicBezTo>
                  <a:cubicBezTo>
                    <a:pt x="1467" y="19110"/>
                    <a:pt x="2841" y="16881"/>
                    <a:pt x="4212" y="14652"/>
                  </a:cubicBezTo>
                  <a:cubicBezTo>
                    <a:pt x="7000" y="10118"/>
                    <a:pt x="9787" y="5584"/>
                    <a:pt x="12574" y="1050"/>
                  </a:cubicBezTo>
                  <a:cubicBezTo>
                    <a:pt x="12757" y="753"/>
                    <a:pt x="12947" y="457"/>
                    <a:pt x="13122" y="158"/>
                  </a:cubicBezTo>
                  <a:cubicBezTo>
                    <a:pt x="13181" y="57"/>
                    <a:pt x="13245" y="0"/>
                    <a:pt x="13422" y="0"/>
                  </a:cubicBezTo>
                  <a:cubicBezTo>
                    <a:pt x="16128" y="7"/>
                    <a:pt x="18833" y="10"/>
                    <a:pt x="21539" y="14"/>
                  </a:cubicBezTo>
                  <a:cubicBezTo>
                    <a:pt x="20817" y="1267"/>
                    <a:pt x="20094" y="2519"/>
                    <a:pt x="19373" y="3773"/>
                  </a:cubicBezTo>
                  <a:cubicBezTo>
                    <a:pt x="18707" y="4930"/>
                    <a:pt x="18043" y="6088"/>
                    <a:pt x="17378" y="7245"/>
                  </a:cubicBezTo>
                  <a:cubicBezTo>
                    <a:pt x="17392" y="7304"/>
                    <a:pt x="17353" y="7353"/>
                    <a:pt x="17322" y="7406"/>
                  </a:cubicBezTo>
                  <a:cubicBezTo>
                    <a:pt x="16581" y="8680"/>
                    <a:pt x="15836" y="9953"/>
                    <a:pt x="15105" y="11230"/>
                  </a:cubicBezTo>
                  <a:cubicBezTo>
                    <a:pt x="14741" y="11865"/>
                    <a:pt x="14324" y="12486"/>
                    <a:pt x="14024" y="13138"/>
                  </a:cubicBezTo>
                  <a:close/>
                </a:path>
              </a:pathLst>
            </a:custGeom>
            <a:solidFill>
              <a:srgbClr val="3374F4"/>
            </a:solidFill>
            <a:ln w="12700" cap="flat">
              <a:noFill/>
              <a:miter lim="400000"/>
            </a:ln>
            <a:effectLst/>
          </p:spPr>
          <p:txBody>
            <a:bodyPr wrap="square" lIns="0" tIns="0" rIns="0" bIns="0" numCol="1" anchor="ctr">
              <a:noAutofit/>
            </a:bodyPr>
            <a:lstStyle/>
            <a:p>
              <a:pPr algn="l" defTabSz="246888">
                <a:defRPr sz="600"/>
              </a:pPr>
              <a:endParaRPr/>
            </a:p>
          </p:txBody>
        </p:sp>
      </p:grpSp>
      <p:grpSp>
        <p:nvGrpSpPr>
          <p:cNvPr id="852" name="Group"/>
          <p:cNvGrpSpPr/>
          <p:nvPr/>
        </p:nvGrpSpPr>
        <p:grpSpPr>
          <a:xfrm>
            <a:off x="13841798" y="10024719"/>
            <a:ext cx="626903" cy="542228"/>
            <a:chOff x="0" y="0"/>
            <a:chExt cx="626902" cy="542227"/>
          </a:xfrm>
        </p:grpSpPr>
        <p:sp>
          <p:nvSpPr>
            <p:cNvPr id="842" name="Shape"/>
            <p:cNvSpPr/>
            <p:nvPr/>
          </p:nvSpPr>
          <p:spPr>
            <a:xfrm>
              <a:off x="30900" y="317158"/>
              <a:ext cx="331225" cy="111734"/>
            </a:xfrm>
            <a:custGeom>
              <a:avLst/>
              <a:gdLst/>
              <a:ahLst/>
              <a:cxnLst>
                <a:cxn ang="0">
                  <a:pos x="wd2" y="hd2"/>
                </a:cxn>
                <a:cxn ang="5400000">
                  <a:pos x="wd2" y="hd2"/>
                </a:cxn>
                <a:cxn ang="10800000">
                  <a:pos x="wd2" y="hd2"/>
                </a:cxn>
                <a:cxn ang="16200000">
                  <a:pos x="wd2" y="hd2"/>
                </a:cxn>
              </a:cxnLst>
              <a:rect l="0" t="0" r="r" b="b"/>
              <a:pathLst>
                <a:path w="21600" h="21490" extrusionOk="0">
                  <a:moveTo>
                    <a:pt x="12112" y="15828"/>
                  </a:moveTo>
                  <a:cubicBezTo>
                    <a:pt x="11806" y="16216"/>
                    <a:pt x="11490" y="16409"/>
                    <a:pt x="11183" y="16409"/>
                  </a:cubicBezTo>
                  <a:cubicBezTo>
                    <a:pt x="10794" y="16409"/>
                    <a:pt x="10422" y="16100"/>
                    <a:pt x="10106" y="15491"/>
                  </a:cubicBezTo>
                  <a:lnTo>
                    <a:pt x="1331" y="0"/>
                  </a:lnTo>
                  <a:lnTo>
                    <a:pt x="0" y="2117"/>
                  </a:lnTo>
                  <a:lnTo>
                    <a:pt x="1552" y="4857"/>
                  </a:lnTo>
                  <a:cubicBezTo>
                    <a:pt x="1660" y="4948"/>
                    <a:pt x="1759" y="5124"/>
                    <a:pt x="1841" y="5367"/>
                  </a:cubicBezTo>
                  <a:lnTo>
                    <a:pt x="10798" y="21179"/>
                  </a:lnTo>
                  <a:cubicBezTo>
                    <a:pt x="10807" y="21196"/>
                    <a:pt x="10817" y="21214"/>
                    <a:pt x="10826" y="21232"/>
                  </a:cubicBezTo>
                  <a:cubicBezTo>
                    <a:pt x="11012" y="21600"/>
                    <a:pt x="11279" y="21573"/>
                    <a:pt x="11522" y="21161"/>
                  </a:cubicBezTo>
                  <a:cubicBezTo>
                    <a:pt x="11528" y="21150"/>
                    <a:pt x="11535" y="21140"/>
                    <a:pt x="11541" y="21130"/>
                  </a:cubicBezTo>
                  <a:lnTo>
                    <a:pt x="21600" y="5366"/>
                  </a:lnTo>
                  <a:lnTo>
                    <a:pt x="21600" y="1144"/>
                  </a:lnTo>
                  <a:lnTo>
                    <a:pt x="12158" y="15763"/>
                  </a:lnTo>
                  <a:cubicBezTo>
                    <a:pt x="12143" y="15787"/>
                    <a:pt x="12128" y="15808"/>
                    <a:pt x="12112" y="15828"/>
                  </a:cubicBezTo>
                  <a:close/>
                </a:path>
              </a:pathLst>
            </a:custGeom>
            <a:solidFill>
              <a:srgbClr val="4193C5">
                <a:alpha val="25000"/>
              </a:srgbClr>
            </a:solidFill>
            <a:ln w="12700" cap="flat">
              <a:noFill/>
              <a:miter lim="400000"/>
            </a:ln>
            <a:effectLst/>
          </p:spPr>
          <p:txBody>
            <a:bodyPr wrap="square" lIns="0" tIns="0" rIns="0" bIns="0" numCol="1" anchor="ctr">
              <a:noAutofit/>
            </a:bodyPr>
            <a:lstStyle/>
            <a:p>
              <a:pPr algn="l" defTabSz="246888">
                <a:defRPr sz="600"/>
              </a:pPr>
              <a:endParaRPr/>
            </a:p>
          </p:txBody>
        </p:sp>
        <p:sp>
          <p:nvSpPr>
            <p:cNvPr id="843" name="Shape"/>
            <p:cNvSpPr/>
            <p:nvPr/>
          </p:nvSpPr>
          <p:spPr>
            <a:xfrm>
              <a:off x="30900" y="363938"/>
              <a:ext cx="331225" cy="111736"/>
            </a:xfrm>
            <a:custGeom>
              <a:avLst/>
              <a:gdLst/>
              <a:ahLst/>
              <a:cxnLst>
                <a:cxn ang="0">
                  <a:pos x="wd2" y="hd2"/>
                </a:cxn>
                <a:cxn ang="5400000">
                  <a:pos x="wd2" y="hd2"/>
                </a:cxn>
                <a:cxn ang="10800000">
                  <a:pos x="wd2" y="hd2"/>
                </a:cxn>
                <a:cxn ang="16200000">
                  <a:pos x="wd2" y="hd2"/>
                </a:cxn>
              </a:cxnLst>
              <a:rect l="0" t="0" r="r" b="b"/>
              <a:pathLst>
                <a:path w="21600" h="21490" extrusionOk="0">
                  <a:moveTo>
                    <a:pt x="11130" y="16379"/>
                  </a:moveTo>
                  <a:cubicBezTo>
                    <a:pt x="10767" y="16379"/>
                    <a:pt x="10412" y="16083"/>
                    <a:pt x="10106" y="15491"/>
                  </a:cubicBezTo>
                  <a:lnTo>
                    <a:pt x="1331" y="0"/>
                  </a:lnTo>
                  <a:lnTo>
                    <a:pt x="0" y="2117"/>
                  </a:lnTo>
                  <a:lnTo>
                    <a:pt x="1552" y="4858"/>
                  </a:lnTo>
                  <a:cubicBezTo>
                    <a:pt x="1661" y="4948"/>
                    <a:pt x="1759" y="5124"/>
                    <a:pt x="1841" y="5367"/>
                  </a:cubicBezTo>
                  <a:lnTo>
                    <a:pt x="10798" y="21179"/>
                  </a:lnTo>
                  <a:cubicBezTo>
                    <a:pt x="10807" y="21196"/>
                    <a:pt x="10817" y="21213"/>
                    <a:pt x="10826" y="21232"/>
                  </a:cubicBezTo>
                  <a:cubicBezTo>
                    <a:pt x="11012" y="21600"/>
                    <a:pt x="11279" y="21572"/>
                    <a:pt x="11522" y="21161"/>
                  </a:cubicBezTo>
                  <a:cubicBezTo>
                    <a:pt x="11528" y="21150"/>
                    <a:pt x="11535" y="21139"/>
                    <a:pt x="11541" y="21130"/>
                  </a:cubicBezTo>
                  <a:lnTo>
                    <a:pt x="21600" y="5366"/>
                  </a:lnTo>
                  <a:lnTo>
                    <a:pt x="21600" y="770"/>
                  </a:lnTo>
                  <a:lnTo>
                    <a:pt x="12170" y="15548"/>
                  </a:lnTo>
                  <a:cubicBezTo>
                    <a:pt x="11839" y="16102"/>
                    <a:pt x="11480" y="16379"/>
                    <a:pt x="11130" y="16379"/>
                  </a:cubicBezTo>
                  <a:close/>
                </a:path>
              </a:pathLst>
            </a:custGeom>
            <a:solidFill>
              <a:srgbClr val="4193C5">
                <a:alpha val="25000"/>
              </a:srgbClr>
            </a:solidFill>
            <a:ln w="12700" cap="flat">
              <a:noFill/>
              <a:miter lim="400000"/>
            </a:ln>
            <a:effectLst/>
          </p:spPr>
          <p:txBody>
            <a:bodyPr wrap="square" lIns="0" tIns="0" rIns="0" bIns="0" numCol="1" anchor="ctr">
              <a:noAutofit/>
            </a:bodyPr>
            <a:lstStyle/>
            <a:p>
              <a:pPr algn="l" defTabSz="246888">
                <a:defRPr sz="600"/>
              </a:pPr>
              <a:endParaRPr/>
            </a:p>
          </p:txBody>
        </p:sp>
        <p:sp>
          <p:nvSpPr>
            <p:cNvPr id="844" name="Shape"/>
            <p:cNvSpPr/>
            <p:nvPr/>
          </p:nvSpPr>
          <p:spPr>
            <a:xfrm>
              <a:off x="30900" y="410719"/>
              <a:ext cx="331225" cy="111734"/>
            </a:xfrm>
            <a:custGeom>
              <a:avLst/>
              <a:gdLst/>
              <a:ahLst/>
              <a:cxnLst>
                <a:cxn ang="0">
                  <a:pos x="wd2" y="hd2"/>
                </a:cxn>
                <a:cxn ang="5400000">
                  <a:pos x="wd2" y="hd2"/>
                </a:cxn>
                <a:cxn ang="10800000">
                  <a:pos x="wd2" y="hd2"/>
                </a:cxn>
                <a:cxn ang="16200000">
                  <a:pos x="wd2" y="hd2"/>
                </a:cxn>
              </a:cxnLst>
              <a:rect l="0" t="0" r="r" b="b"/>
              <a:pathLst>
                <a:path w="21600" h="21490" extrusionOk="0">
                  <a:moveTo>
                    <a:pt x="11130" y="16379"/>
                  </a:moveTo>
                  <a:cubicBezTo>
                    <a:pt x="10767" y="16379"/>
                    <a:pt x="10412" y="16083"/>
                    <a:pt x="10106" y="15491"/>
                  </a:cubicBezTo>
                  <a:lnTo>
                    <a:pt x="1331" y="0"/>
                  </a:lnTo>
                  <a:lnTo>
                    <a:pt x="0" y="2117"/>
                  </a:lnTo>
                  <a:lnTo>
                    <a:pt x="10798" y="21179"/>
                  </a:lnTo>
                  <a:cubicBezTo>
                    <a:pt x="10807" y="21196"/>
                    <a:pt x="10817" y="21214"/>
                    <a:pt x="10826" y="21232"/>
                  </a:cubicBezTo>
                  <a:cubicBezTo>
                    <a:pt x="11012" y="21600"/>
                    <a:pt x="11279" y="21573"/>
                    <a:pt x="11522" y="21161"/>
                  </a:cubicBezTo>
                  <a:cubicBezTo>
                    <a:pt x="11528" y="21151"/>
                    <a:pt x="11534" y="21141"/>
                    <a:pt x="11540" y="21132"/>
                  </a:cubicBezTo>
                  <a:lnTo>
                    <a:pt x="21600" y="5281"/>
                  </a:lnTo>
                  <a:lnTo>
                    <a:pt x="21600" y="770"/>
                  </a:lnTo>
                  <a:lnTo>
                    <a:pt x="12170" y="15548"/>
                  </a:lnTo>
                  <a:cubicBezTo>
                    <a:pt x="11839" y="16103"/>
                    <a:pt x="11480" y="16379"/>
                    <a:pt x="11130" y="16379"/>
                  </a:cubicBezTo>
                  <a:close/>
                </a:path>
              </a:pathLst>
            </a:custGeom>
            <a:solidFill>
              <a:srgbClr val="4193C5">
                <a:alpha val="25000"/>
              </a:srgbClr>
            </a:solidFill>
            <a:ln w="12700" cap="flat">
              <a:noFill/>
              <a:miter lim="400000"/>
            </a:ln>
            <a:effectLst/>
          </p:spPr>
          <p:txBody>
            <a:bodyPr wrap="square" lIns="0" tIns="0" rIns="0" bIns="0" numCol="1" anchor="ctr">
              <a:noAutofit/>
            </a:bodyPr>
            <a:lstStyle/>
            <a:p>
              <a:pPr algn="l" defTabSz="246888">
                <a:defRPr sz="600"/>
              </a:pPr>
              <a:endParaRPr/>
            </a:p>
          </p:txBody>
        </p:sp>
        <p:sp>
          <p:nvSpPr>
            <p:cNvPr id="845" name="Shape"/>
            <p:cNvSpPr/>
            <p:nvPr/>
          </p:nvSpPr>
          <p:spPr>
            <a:xfrm>
              <a:off x="455686" y="198692"/>
              <a:ext cx="139952" cy="95792"/>
            </a:xfrm>
            <a:custGeom>
              <a:avLst/>
              <a:gdLst/>
              <a:ahLst/>
              <a:cxnLst>
                <a:cxn ang="0">
                  <a:pos x="wd2" y="hd2"/>
                </a:cxn>
                <a:cxn ang="5400000">
                  <a:pos x="wd2" y="hd2"/>
                </a:cxn>
                <a:cxn ang="10800000">
                  <a:pos x="wd2" y="hd2"/>
                </a:cxn>
                <a:cxn ang="16200000">
                  <a:pos x="wd2" y="hd2"/>
                </a:cxn>
              </a:cxnLst>
              <a:rect l="0" t="0" r="r" b="b"/>
              <a:pathLst>
                <a:path w="21600" h="21600" extrusionOk="0">
                  <a:moveTo>
                    <a:pt x="0" y="16004"/>
                  </a:moveTo>
                  <a:lnTo>
                    <a:pt x="0" y="21600"/>
                  </a:lnTo>
                  <a:lnTo>
                    <a:pt x="21600" y="4882"/>
                  </a:lnTo>
                  <a:lnTo>
                    <a:pt x="15998" y="0"/>
                  </a:lnTo>
                  <a:cubicBezTo>
                    <a:pt x="11224" y="5954"/>
                    <a:pt x="5761" y="11443"/>
                    <a:pt x="0" y="16004"/>
                  </a:cubicBezTo>
                  <a:close/>
                </a:path>
              </a:pathLst>
            </a:custGeom>
            <a:solidFill>
              <a:srgbClr val="4193C5">
                <a:alpha val="25000"/>
              </a:srgbClr>
            </a:solidFill>
            <a:ln w="12700" cap="flat">
              <a:noFill/>
              <a:miter lim="400000"/>
            </a:ln>
            <a:effectLst/>
          </p:spPr>
          <p:txBody>
            <a:bodyPr wrap="square" lIns="0" tIns="0" rIns="0" bIns="0" numCol="1" anchor="ctr">
              <a:noAutofit/>
            </a:bodyPr>
            <a:lstStyle/>
            <a:p>
              <a:pPr algn="l" defTabSz="246888">
                <a:defRPr sz="600"/>
              </a:pPr>
              <a:endParaRPr/>
            </a:p>
          </p:txBody>
        </p:sp>
        <p:sp>
          <p:nvSpPr>
            <p:cNvPr id="846" name="Shape"/>
            <p:cNvSpPr/>
            <p:nvPr/>
          </p:nvSpPr>
          <p:spPr>
            <a:xfrm>
              <a:off x="30920" y="200802"/>
              <a:ext cx="321614" cy="181386"/>
            </a:xfrm>
            <a:custGeom>
              <a:avLst/>
              <a:gdLst/>
              <a:ahLst/>
              <a:cxnLst>
                <a:cxn ang="0">
                  <a:pos x="wd2" y="hd2"/>
                </a:cxn>
                <a:cxn ang="5400000">
                  <a:pos x="wd2" y="hd2"/>
                </a:cxn>
                <a:cxn ang="10800000">
                  <a:pos x="wd2" y="hd2"/>
                </a:cxn>
                <a:cxn ang="16200000">
                  <a:pos x="wd2" y="hd2"/>
                </a:cxn>
              </a:cxnLst>
              <a:rect l="0" t="0" r="r" b="b"/>
              <a:pathLst>
                <a:path w="21600" h="21541" extrusionOk="0">
                  <a:moveTo>
                    <a:pt x="1894" y="11591"/>
                  </a:moveTo>
                  <a:lnTo>
                    <a:pt x="11119" y="21331"/>
                  </a:lnTo>
                  <a:cubicBezTo>
                    <a:pt x="11129" y="21342"/>
                    <a:pt x="11139" y="21353"/>
                    <a:pt x="11148" y="21364"/>
                  </a:cubicBezTo>
                  <a:cubicBezTo>
                    <a:pt x="11338" y="21589"/>
                    <a:pt x="11630" y="21600"/>
                    <a:pt x="11913" y="21396"/>
                  </a:cubicBezTo>
                  <a:lnTo>
                    <a:pt x="21600" y="12425"/>
                  </a:lnTo>
                  <a:lnTo>
                    <a:pt x="10105" y="0"/>
                  </a:lnTo>
                  <a:lnTo>
                    <a:pt x="0" y="9591"/>
                  </a:lnTo>
                  <a:lnTo>
                    <a:pt x="1597" y="11277"/>
                  </a:lnTo>
                  <a:cubicBezTo>
                    <a:pt x="1709" y="11333"/>
                    <a:pt x="1810" y="11442"/>
                    <a:pt x="1894" y="11591"/>
                  </a:cubicBezTo>
                  <a:close/>
                </a:path>
              </a:pathLst>
            </a:custGeom>
            <a:solidFill>
              <a:srgbClr val="4193C5">
                <a:alpha val="25000"/>
              </a:srgbClr>
            </a:solidFill>
            <a:ln w="12700" cap="flat">
              <a:noFill/>
              <a:miter lim="400000"/>
            </a:ln>
            <a:effectLst/>
          </p:spPr>
          <p:txBody>
            <a:bodyPr wrap="square" lIns="0" tIns="0" rIns="0" bIns="0" numCol="1" anchor="ctr">
              <a:noAutofit/>
            </a:bodyPr>
            <a:lstStyle/>
            <a:p>
              <a:pPr algn="l" defTabSz="246888">
                <a:defRPr sz="600"/>
              </a:pPr>
              <a:endParaRPr/>
            </a:p>
          </p:txBody>
        </p:sp>
        <p:sp>
          <p:nvSpPr>
            <p:cNvPr id="847" name="Shape"/>
            <p:cNvSpPr/>
            <p:nvPr/>
          </p:nvSpPr>
          <p:spPr>
            <a:xfrm>
              <a:off x="275111" y="24673"/>
              <a:ext cx="326031" cy="227213"/>
            </a:xfrm>
            <a:custGeom>
              <a:avLst/>
              <a:gdLst/>
              <a:ahLst/>
              <a:cxnLst>
                <a:cxn ang="0">
                  <a:pos x="wd2" y="hd2"/>
                </a:cxn>
                <a:cxn ang="5400000">
                  <a:pos x="wd2" y="hd2"/>
                </a:cxn>
                <a:cxn ang="10800000">
                  <a:pos x="wd2" y="hd2"/>
                </a:cxn>
                <a:cxn ang="16200000">
                  <a:pos x="wd2" y="hd2"/>
                </a:cxn>
              </a:cxnLst>
              <a:rect l="0" t="0" r="r" b="b"/>
              <a:pathLst>
                <a:path w="21600" h="21600" extrusionOk="0">
                  <a:moveTo>
                    <a:pt x="21600" y="9823"/>
                  </a:moveTo>
                  <a:lnTo>
                    <a:pt x="10170" y="0"/>
                  </a:lnTo>
                  <a:cubicBezTo>
                    <a:pt x="7727" y="4310"/>
                    <a:pt x="4330" y="8382"/>
                    <a:pt x="610" y="11478"/>
                  </a:cubicBezTo>
                  <a:cubicBezTo>
                    <a:pt x="408" y="11646"/>
                    <a:pt x="204" y="11809"/>
                    <a:pt x="0" y="11972"/>
                  </a:cubicBezTo>
                  <a:lnTo>
                    <a:pt x="11304" y="21600"/>
                  </a:lnTo>
                  <a:cubicBezTo>
                    <a:pt x="12759" y="20470"/>
                    <a:pt x="14168" y="19205"/>
                    <a:pt x="15492" y="17841"/>
                  </a:cubicBezTo>
                  <a:cubicBezTo>
                    <a:pt x="17867" y="15395"/>
                    <a:pt x="19973" y="12641"/>
                    <a:pt x="21600" y="9823"/>
                  </a:cubicBezTo>
                  <a:close/>
                </a:path>
              </a:pathLst>
            </a:custGeom>
            <a:solidFill>
              <a:srgbClr val="4193C5">
                <a:alpha val="25000"/>
              </a:srgbClr>
            </a:solidFill>
            <a:ln w="12700" cap="flat">
              <a:noFill/>
              <a:miter lim="400000"/>
            </a:ln>
            <a:effectLst/>
          </p:spPr>
          <p:txBody>
            <a:bodyPr wrap="square" lIns="0" tIns="0" rIns="0" bIns="0" numCol="1" anchor="ctr">
              <a:noAutofit/>
            </a:bodyPr>
            <a:lstStyle/>
            <a:p>
              <a:pPr algn="l" defTabSz="246888">
                <a:defRPr sz="600"/>
              </a:pPr>
              <a:endParaRPr/>
            </a:p>
          </p:txBody>
        </p:sp>
        <p:sp>
          <p:nvSpPr>
            <p:cNvPr id="848" name="Shape"/>
            <p:cNvSpPr/>
            <p:nvPr/>
          </p:nvSpPr>
          <p:spPr>
            <a:xfrm>
              <a:off x="202189" y="161834"/>
              <a:ext cx="233159" cy="265396"/>
            </a:xfrm>
            <a:custGeom>
              <a:avLst/>
              <a:gdLst/>
              <a:ahLst/>
              <a:cxnLst>
                <a:cxn ang="0">
                  <a:pos x="wd2" y="hd2"/>
                </a:cxn>
                <a:cxn ang="5400000">
                  <a:pos x="wd2" y="hd2"/>
                </a:cxn>
                <a:cxn ang="10800000">
                  <a:pos x="wd2" y="hd2"/>
                </a:cxn>
                <a:cxn ang="16200000">
                  <a:pos x="wd2" y="hd2"/>
                </a:cxn>
              </a:cxnLst>
              <a:rect l="0" t="0" r="r" b="b"/>
              <a:pathLst>
                <a:path w="21600" h="21600" extrusionOk="0">
                  <a:moveTo>
                    <a:pt x="0" y="2265"/>
                  </a:moveTo>
                  <a:lnTo>
                    <a:pt x="16249" y="10968"/>
                  </a:lnTo>
                  <a:cubicBezTo>
                    <a:pt x="16530" y="11118"/>
                    <a:pt x="16701" y="11386"/>
                    <a:pt x="16701" y="11675"/>
                  </a:cubicBezTo>
                  <a:lnTo>
                    <a:pt x="16701" y="21600"/>
                  </a:lnTo>
                  <a:lnTo>
                    <a:pt x="21600" y="19312"/>
                  </a:lnTo>
                  <a:lnTo>
                    <a:pt x="21600" y="8752"/>
                  </a:lnTo>
                  <a:lnTo>
                    <a:pt x="4817" y="0"/>
                  </a:lnTo>
                  <a:close/>
                </a:path>
              </a:pathLst>
            </a:custGeom>
            <a:solidFill>
              <a:srgbClr val="F7C658"/>
            </a:solidFill>
            <a:ln w="12700" cap="flat">
              <a:noFill/>
              <a:miter lim="400000"/>
            </a:ln>
            <a:effectLst/>
          </p:spPr>
          <p:txBody>
            <a:bodyPr wrap="square" lIns="0" tIns="0" rIns="0" bIns="0" numCol="1" anchor="ctr">
              <a:noAutofit/>
            </a:bodyPr>
            <a:lstStyle/>
            <a:p>
              <a:pPr algn="l" defTabSz="246888">
                <a:defRPr sz="600"/>
              </a:pPr>
              <a:endParaRPr/>
            </a:p>
          </p:txBody>
        </p:sp>
        <p:sp>
          <p:nvSpPr>
            <p:cNvPr id="849" name="Shape"/>
            <p:cNvSpPr/>
            <p:nvPr/>
          </p:nvSpPr>
          <p:spPr>
            <a:xfrm>
              <a:off x="455686" y="254732"/>
              <a:ext cx="139797" cy="86532"/>
            </a:xfrm>
            <a:custGeom>
              <a:avLst/>
              <a:gdLst/>
              <a:ahLst/>
              <a:cxnLst>
                <a:cxn ang="0">
                  <a:pos x="wd2" y="hd2"/>
                </a:cxn>
                <a:cxn ang="5400000">
                  <a:pos x="wd2" y="hd2"/>
                </a:cxn>
                <a:cxn ang="10800000">
                  <a:pos x="wd2" y="hd2"/>
                </a:cxn>
                <a:cxn ang="16200000">
                  <a:pos x="wd2" y="hd2"/>
                </a:cxn>
              </a:cxnLst>
              <a:rect l="0" t="0" r="r" b="b"/>
              <a:pathLst>
                <a:path w="21600" h="21600" extrusionOk="0">
                  <a:moveTo>
                    <a:pt x="0" y="15668"/>
                  </a:moveTo>
                  <a:lnTo>
                    <a:pt x="0" y="21600"/>
                  </a:lnTo>
                  <a:lnTo>
                    <a:pt x="21600" y="3113"/>
                  </a:lnTo>
                  <a:lnTo>
                    <a:pt x="18308" y="0"/>
                  </a:lnTo>
                  <a:close/>
                </a:path>
              </a:pathLst>
            </a:custGeom>
            <a:solidFill>
              <a:srgbClr val="4193C5">
                <a:alpha val="25000"/>
              </a:srgbClr>
            </a:solidFill>
            <a:ln w="12700" cap="flat">
              <a:noFill/>
              <a:miter lim="400000"/>
            </a:ln>
            <a:effectLst/>
          </p:spPr>
          <p:txBody>
            <a:bodyPr wrap="square" lIns="0" tIns="0" rIns="0" bIns="0" numCol="1" anchor="ctr">
              <a:noAutofit/>
            </a:bodyPr>
            <a:lstStyle/>
            <a:p>
              <a:pPr algn="l" defTabSz="246888">
                <a:defRPr sz="600"/>
              </a:pPr>
              <a:endParaRPr/>
            </a:p>
          </p:txBody>
        </p:sp>
        <p:sp>
          <p:nvSpPr>
            <p:cNvPr id="850" name="Shape"/>
            <p:cNvSpPr/>
            <p:nvPr/>
          </p:nvSpPr>
          <p:spPr>
            <a:xfrm>
              <a:off x="455686" y="301513"/>
              <a:ext cx="139821" cy="86801"/>
            </a:xfrm>
            <a:custGeom>
              <a:avLst/>
              <a:gdLst/>
              <a:ahLst/>
              <a:cxnLst>
                <a:cxn ang="0">
                  <a:pos x="wd2" y="hd2"/>
                </a:cxn>
                <a:cxn ang="5400000">
                  <a:pos x="wd2" y="hd2"/>
                </a:cxn>
                <a:cxn ang="10800000">
                  <a:pos x="wd2" y="hd2"/>
                </a:cxn>
                <a:cxn ang="16200000">
                  <a:pos x="wd2" y="hd2"/>
                </a:cxn>
              </a:cxnLst>
              <a:rect l="0" t="0" r="r" b="b"/>
              <a:pathLst>
                <a:path w="21600" h="21600" extrusionOk="0">
                  <a:moveTo>
                    <a:pt x="0" y="15620"/>
                  </a:moveTo>
                  <a:lnTo>
                    <a:pt x="0" y="21600"/>
                  </a:lnTo>
                  <a:lnTo>
                    <a:pt x="21600" y="3108"/>
                  </a:lnTo>
                  <a:lnTo>
                    <a:pt x="18304" y="0"/>
                  </a:lnTo>
                  <a:close/>
                </a:path>
              </a:pathLst>
            </a:custGeom>
            <a:solidFill>
              <a:srgbClr val="4193C5">
                <a:alpha val="25000"/>
              </a:srgbClr>
            </a:solidFill>
            <a:ln w="12700" cap="flat">
              <a:noFill/>
              <a:miter lim="400000"/>
            </a:ln>
            <a:effectLst/>
          </p:spPr>
          <p:txBody>
            <a:bodyPr wrap="square" lIns="0" tIns="0" rIns="0" bIns="0" numCol="1" anchor="ctr">
              <a:noAutofit/>
            </a:bodyPr>
            <a:lstStyle/>
            <a:p>
              <a:pPr algn="l" defTabSz="246888">
                <a:defRPr sz="600"/>
              </a:pPr>
              <a:endParaRPr/>
            </a:p>
          </p:txBody>
        </p:sp>
        <p:sp>
          <p:nvSpPr>
            <p:cNvPr id="851" name="Shape"/>
            <p:cNvSpPr/>
            <p:nvPr/>
          </p:nvSpPr>
          <p:spPr>
            <a:xfrm>
              <a:off x="0" y="-1"/>
              <a:ext cx="626903" cy="542229"/>
            </a:xfrm>
            <a:custGeom>
              <a:avLst/>
              <a:gdLst/>
              <a:ahLst/>
              <a:cxnLst>
                <a:cxn ang="0">
                  <a:pos x="wd2" y="hd2"/>
                </a:cxn>
                <a:cxn ang="5400000">
                  <a:pos x="wd2" y="hd2"/>
                </a:cxn>
                <a:cxn ang="10800000">
                  <a:pos x="wd2" y="hd2"/>
                </a:cxn>
                <a:cxn ang="16200000">
                  <a:pos x="wd2" y="hd2"/>
                </a:cxn>
              </a:cxnLst>
              <a:rect l="0" t="0" r="r" b="b"/>
              <a:pathLst>
                <a:path w="21585" h="21552" extrusionOk="0">
                  <a:moveTo>
                    <a:pt x="21584" y="10623"/>
                  </a:moveTo>
                  <a:cubicBezTo>
                    <a:pt x="21587" y="10476"/>
                    <a:pt x="21521" y="10339"/>
                    <a:pt x="21411" y="10264"/>
                  </a:cubicBezTo>
                  <a:lnTo>
                    <a:pt x="20508" y="9653"/>
                  </a:lnTo>
                  <a:lnTo>
                    <a:pt x="21398" y="9108"/>
                  </a:lnTo>
                  <a:cubicBezTo>
                    <a:pt x="21510" y="9040"/>
                    <a:pt x="21581" y="8907"/>
                    <a:pt x="21584" y="8761"/>
                  </a:cubicBezTo>
                  <a:cubicBezTo>
                    <a:pt x="21588" y="8614"/>
                    <a:pt x="21522" y="8477"/>
                    <a:pt x="21414" y="8402"/>
                  </a:cubicBezTo>
                  <a:lnTo>
                    <a:pt x="19819" y="7303"/>
                  </a:lnTo>
                  <a:cubicBezTo>
                    <a:pt x="20458" y="6619"/>
                    <a:pt x="21030" y="5908"/>
                    <a:pt x="21511" y="5191"/>
                  </a:cubicBezTo>
                  <a:cubicBezTo>
                    <a:pt x="21572" y="5099"/>
                    <a:pt x="21597" y="4981"/>
                    <a:pt x="21578" y="4867"/>
                  </a:cubicBezTo>
                  <a:cubicBezTo>
                    <a:pt x="21574" y="4839"/>
                    <a:pt x="21567" y="4811"/>
                    <a:pt x="21557" y="4785"/>
                  </a:cubicBezTo>
                  <a:cubicBezTo>
                    <a:pt x="21528" y="4706"/>
                    <a:pt x="21479" y="4639"/>
                    <a:pt x="21414" y="4595"/>
                  </a:cubicBezTo>
                  <a:lnTo>
                    <a:pt x="14862" y="57"/>
                  </a:lnTo>
                  <a:cubicBezTo>
                    <a:pt x="14709" y="-48"/>
                    <a:pt x="14513" y="-5"/>
                    <a:pt x="14405" y="157"/>
                  </a:cubicBezTo>
                  <a:cubicBezTo>
                    <a:pt x="14361" y="222"/>
                    <a:pt x="14317" y="287"/>
                    <a:pt x="14272" y="351"/>
                  </a:cubicBezTo>
                  <a:cubicBezTo>
                    <a:pt x="12924" y="2293"/>
                    <a:pt x="10968" y="4123"/>
                    <a:pt x="8843" y="5428"/>
                  </a:cubicBezTo>
                  <a:cubicBezTo>
                    <a:pt x="8774" y="5471"/>
                    <a:pt x="8704" y="5513"/>
                    <a:pt x="8635" y="5554"/>
                  </a:cubicBezTo>
                  <a:cubicBezTo>
                    <a:pt x="8635" y="5554"/>
                    <a:pt x="8634" y="5554"/>
                    <a:pt x="8634" y="5554"/>
                  </a:cubicBezTo>
                  <a:cubicBezTo>
                    <a:pt x="8633" y="5555"/>
                    <a:pt x="8631" y="5556"/>
                    <a:pt x="8629" y="5557"/>
                  </a:cubicBezTo>
                  <a:lnTo>
                    <a:pt x="185" y="10783"/>
                  </a:lnTo>
                  <a:cubicBezTo>
                    <a:pt x="73" y="10852"/>
                    <a:pt x="3" y="10985"/>
                    <a:pt x="0" y="11131"/>
                  </a:cubicBezTo>
                  <a:cubicBezTo>
                    <a:pt x="-3" y="11277"/>
                    <a:pt x="62" y="11414"/>
                    <a:pt x="171" y="11489"/>
                  </a:cubicBezTo>
                  <a:lnTo>
                    <a:pt x="1062" y="12103"/>
                  </a:lnTo>
                  <a:lnTo>
                    <a:pt x="185" y="12647"/>
                  </a:lnTo>
                  <a:cubicBezTo>
                    <a:pt x="73" y="12716"/>
                    <a:pt x="3" y="12849"/>
                    <a:pt x="0" y="12995"/>
                  </a:cubicBezTo>
                  <a:cubicBezTo>
                    <a:pt x="-3" y="13141"/>
                    <a:pt x="62" y="13278"/>
                    <a:pt x="171" y="13352"/>
                  </a:cubicBezTo>
                  <a:lnTo>
                    <a:pt x="1062" y="13966"/>
                  </a:lnTo>
                  <a:lnTo>
                    <a:pt x="185" y="14511"/>
                  </a:lnTo>
                  <a:cubicBezTo>
                    <a:pt x="73" y="14580"/>
                    <a:pt x="3" y="14713"/>
                    <a:pt x="0" y="14859"/>
                  </a:cubicBezTo>
                  <a:cubicBezTo>
                    <a:pt x="-3" y="15005"/>
                    <a:pt x="62" y="15141"/>
                    <a:pt x="171" y="15216"/>
                  </a:cubicBezTo>
                  <a:lnTo>
                    <a:pt x="1062" y="15830"/>
                  </a:lnTo>
                  <a:lnTo>
                    <a:pt x="185" y="16374"/>
                  </a:lnTo>
                  <a:cubicBezTo>
                    <a:pt x="73" y="16443"/>
                    <a:pt x="3" y="16576"/>
                    <a:pt x="0" y="16722"/>
                  </a:cubicBezTo>
                  <a:cubicBezTo>
                    <a:pt x="-3" y="16868"/>
                    <a:pt x="62" y="17005"/>
                    <a:pt x="171" y="17079"/>
                  </a:cubicBezTo>
                  <a:lnTo>
                    <a:pt x="6401" y="21369"/>
                  </a:lnTo>
                  <a:cubicBezTo>
                    <a:pt x="6563" y="21491"/>
                    <a:pt x="6750" y="21552"/>
                    <a:pt x="6942" y="21552"/>
                  </a:cubicBezTo>
                  <a:cubicBezTo>
                    <a:pt x="7127" y="21552"/>
                    <a:pt x="7317" y="21495"/>
                    <a:pt x="7492" y="21381"/>
                  </a:cubicBezTo>
                  <a:lnTo>
                    <a:pt x="21399" y="12835"/>
                  </a:lnTo>
                  <a:cubicBezTo>
                    <a:pt x="21511" y="12766"/>
                    <a:pt x="21582" y="12633"/>
                    <a:pt x="21584" y="12486"/>
                  </a:cubicBezTo>
                  <a:cubicBezTo>
                    <a:pt x="21587" y="12339"/>
                    <a:pt x="21521" y="12202"/>
                    <a:pt x="21411" y="12128"/>
                  </a:cubicBezTo>
                  <a:lnTo>
                    <a:pt x="20508" y="11517"/>
                  </a:lnTo>
                  <a:lnTo>
                    <a:pt x="21398" y="10972"/>
                  </a:lnTo>
                  <a:cubicBezTo>
                    <a:pt x="21510" y="10903"/>
                    <a:pt x="21582" y="10770"/>
                    <a:pt x="21584" y="10623"/>
                  </a:cubicBezTo>
                  <a:close/>
                  <a:moveTo>
                    <a:pt x="20515" y="12460"/>
                  </a:moveTo>
                  <a:lnTo>
                    <a:pt x="15698" y="15421"/>
                  </a:lnTo>
                  <a:lnTo>
                    <a:pt x="15698" y="14463"/>
                  </a:lnTo>
                  <a:lnTo>
                    <a:pt x="19780" y="11963"/>
                  </a:lnTo>
                  <a:close/>
                  <a:moveTo>
                    <a:pt x="9476" y="5951"/>
                  </a:moveTo>
                  <a:cubicBezTo>
                    <a:pt x="9582" y="5883"/>
                    <a:pt x="9688" y="5815"/>
                    <a:pt x="9793" y="5745"/>
                  </a:cubicBezTo>
                  <a:cubicBezTo>
                    <a:pt x="11728" y="4447"/>
                    <a:pt x="13495" y="2741"/>
                    <a:pt x="14765" y="935"/>
                  </a:cubicBezTo>
                  <a:lnTo>
                    <a:pt x="20709" y="5051"/>
                  </a:lnTo>
                  <a:cubicBezTo>
                    <a:pt x="19863" y="6232"/>
                    <a:pt x="18768" y="7386"/>
                    <a:pt x="17533" y="8411"/>
                  </a:cubicBezTo>
                  <a:cubicBezTo>
                    <a:pt x="16844" y="8983"/>
                    <a:pt x="16111" y="9513"/>
                    <a:pt x="15355" y="9986"/>
                  </a:cubicBezTo>
                  <a:close/>
                  <a:moveTo>
                    <a:pt x="14997" y="15851"/>
                  </a:moveTo>
                  <a:lnTo>
                    <a:pt x="13175" y="16971"/>
                  </a:lnTo>
                  <a:lnTo>
                    <a:pt x="13175" y="12113"/>
                  </a:lnTo>
                  <a:cubicBezTo>
                    <a:pt x="13175" y="11972"/>
                    <a:pt x="13111" y="11841"/>
                    <a:pt x="13007" y="11767"/>
                  </a:cubicBezTo>
                  <a:lnTo>
                    <a:pt x="6963" y="7507"/>
                  </a:lnTo>
                  <a:lnTo>
                    <a:pt x="8755" y="6399"/>
                  </a:lnTo>
                  <a:lnTo>
                    <a:pt x="14997" y="10683"/>
                  </a:lnTo>
                  <a:close/>
                  <a:moveTo>
                    <a:pt x="12474" y="13692"/>
                  </a:moveTo>
                  <a:lnTo>
                    <a:pt x="7159" y="16940"/>
                  </a:lnTo>
                  <a:cubicBezTo>
                    <a:pt x="7156" y="16942"/>
                    <a:pt x="7153" y="16944"/>
                    <a:pt x="7149" y="16947"/>
                  </a:cubicBezTo>
                  <a:cubicBezTo>
                    <a:pt x="7021" y="17032"/>
                    <a:pt x="6880" y="17037"/>
                    <a:pt x="6782" y="16961"/>
                  </a:cubicBezTo>
                  <a:cubicBezTo>
                    <a:pt x="6777" y="16958"/>
                    <a:pt x="6772" y="16954"/>
                    <a:pt x="6767" y="16950"/>
                  </a:cubicBezTo>
                  <a:lnTo>
                    <a:pt x="2034" y="13692"/>
                  </a:lnTo>
                  <a:cubicBezTo>
                    <a:pt x="1991" y="13642"/>
                    <a:pt x="1939" y="13606"/>
                    <a:pt x="1882" y="13587"/>
                  </a:cubicBezTo>
                  <a:lnTo>
                    <a:pt x="1062" y="13023"/>
                  </a:lnTo>
                  <a:lnTo>
                    <a:pt x="1765" y="12586"/>
                  </a:lnTo>
                  <a:lnTo>
                    <a:pt x="6401" y="15778"/>
                  </a:lnTo>
                  <a:cubicBezTo>
                    <a:pt x="6568" y="15904"/>
                    <a:pt x="6765" y="15968"/>
                    <a:pt x="6970" y="15968"/>
                  </a:cubicBezTo>
                  <a:cubicBezTo>
                    <a:pt x="7132" y="15968"/>
                    <a:pt x="7300" y="15928"/>
                    <a:pt x="7461" y="15848"/>
                  </a:cubicBezTo>
                  <a:cubicBezTo>
                    <a:pt x="7469" y="15844"/>
                    <a:pt x="7477" y="15839"/>
                    <a:pt x="7485" y="15834"/>
                  </a:cubicBezTo>
                  <a:lnTo>
                    <a:pt x="12474" y="12822"/>
                  </a:lnTo>
                  <a:close/>
                  <a:moveTo>
                    <a:pt x="12474" y="15555"/>
                  </a:moveTo>
                  <a:lnTo>
                    <a:pt x="7159" y="18804"/>
                  </a:lnTo>
                  <a:cubicBezTo>
                    <a:pt x="7156" y="18806"/>
                    <a:pt x="7153" y="18808"/>
                    <a:pt x="7149" y="18810"/>
                  </a:cubicBezTo>
                  <a:cubicBezTo>
                    <a:pt x="7021" y="18895"/>
                    <a:pt x="6880" y="18901"/>
                    <a:pt x="6782" y="18825"/>
                  </a:cubicBezTo>
                  <a:cubicBezTo>
                    <a:pt x="6777" y="18821"/>
                    <a:pt x="6772" y="18817"/>
                    <a:pt x="6767" y="18814"/>
                  </a:cubicBezTo>
                  <a:lnTo>
                    <a:pt x="2034" y="15556"/>
                  </a:lnTo>
                  <a:cubicBezTo>
                    <a:pt x="1991" y="15506"/>
                    <a:pt x="1939" y="15469"/>
                    <a:pt x="1882" y="15451"/>
                  </a:cubicBezTo>
                  <a:lnTo>
                    <a:pt x="1062" y="14886"/>
                  </a:lnTo>
                  <a:lnTo>
                    <a:pt x="1765" y="14450"/>
                  </a:lnTo>
                  <a:lnTo>
                    <a:pt x="6401" y="17642"/>
                  </a:lnTo>
                  <a:cubicBezTo>
                    <a:pt x="6563" y="17764"/>
                    <a:pt x="6750" y="17825"/>
                    <a:pt x="6942" y="17825"/>
                  </a:cubicBezTo>
                  <a:cubicBezTo>
                    <a:pt x="7127" y="17825"/>
                    <a:pt x="7317" y="17768"/>
                    <a:pt x="7492" y="17654"/>
                  </a:cubicBezTo>
                  <a:lnTo>
                    <a:pt x="12474" y="14608"/>
                  </a:lnTo>
                  <a:close/>
                  <a:moveTo>
                    <a:pt x="12474" y="17402"/>
                  </a:moveTo>
                  <a:lnTo>
                    <a:pt x="7159" y="20668"/>
                  </a:lnTo>
                  <a:cubicBezTo>
                    <a:pt x="7156" y="20670"/>
                    <a:pt x="7152" y="20672"/>
                    <a:pt x="7149" y="20674"/>
                  </a:cubicBezTo>
                  <a:cubicBezTo>
                    <a:pt x="7021" y="20759"/>
                    <a:pt x="6880" y="20764"/>
                    <a:pt x="6782" y="20688"/>
                  </a:cubicBezTo>
                  <a:cubicBezTo>
                    <a:pt x="6777" y="20685"/>
                    <a:pt x="6772" y="20681"/>
                    <a:pt x="6767" y="20677"/>
                  </a:cubicBezTo>
                  <a:lnTo>
                    <a:pt x="1062" y="16750"/>
                  </a:lnTo>
                  <a:lnTo>
                    <a:pt x="1765" y="16313"/>
                  </a:lnTo>
                  <a:lnTo>
                    <a:pt x="6401" y="19505"/>
                  </a:lnTo>
                  <a:cubicBezTo>
                    <a:pt x="6563" y="19627"/>
                    <a:pt x="6750" y="19688"/>
                    <a:pt x="6942" y="19688"/>
                  </a:cubicBezTo>
                  <a:cubicBezTo>
                    <a:pt x="7127" y="19688"/>
                    <a:pt x="7317" y="19631"/>
                    <a:pt x="7492" y="19517"/>
                  </a:cubicBezTo>
                  <a:lnTo>
                    <a:pt x="12474" y="16472"/>
                  </a:lnTo>
                  <a:close/>
                  <a:moveTo>
                    <a:pt x="1062" y="11159"/>
                  </a:moveTo>
                  <a:lnTo>
                    <a:pt x="6247" y="7951"/>
                  </a:lnTo>
                  <a:lnTo>
                    <a:pt x="12144" y="12108"/>
                  </a:lnTo>
                  <a:lnTo>
                    <a:pt x="7174" y="15108"/>
                  </a:lnTo>
                  <a:cubicBezTo>
                    <a:pt x="7029" y="15177"/>
                    <a:pt x="6879" y="15173"/>
                    <a:pt x="6782" y="15098"/>
                  </a:cubicBezTo>
                  <a:cubicBezTo>
                    <a:pt x="6777" y="15094"/>
                    <a:pt x="6772" y="15090"/>
                    <a:pt x="6767" y="15087"/>
                  </a:cubicBezTo>
                  <a:lnTo>
                    <a:pt x="2034" y="11828"/>
                  </a:lnTo>
                  <a:cubicBezTo>
                    <a:pt x="1991" y="11778"/>
                    <a:pt x="1939" y="11742"/>
                    <a:pt x="1882" y="11724"/>
                  </a:cubicBezTo>
                  <a:close/>
                  <a:moveTo>
                    <a:pt x="20520" y="8729"/>
                  </a:moveTo>
                  <a:lnTo>
                    <a:pt x="15698" y="11683"/>
                  </a:lnTo>
                  <a:lnTo>
                    <a:pt x="15698" y="10694"/>
                  </a:lnTo>
                  <a:cubicBezTo>
                    <a:pt x="16984" y="9889"/>
                    <a:pt x="18203" y="8919"/>
                    <a:pt x="19269" y="7867"/>
                  </a:cubicBezTo>
                  <a:close/>
                  <a:moveTo>
                    <a:pt x="15698" y="13546"/>
                  </a:moveTo>
                  <a:lnTo>
                    <a:pt x="15698" y="12600"/>
                  </a:lnTo>
                  <a:lnTo>
                    <a:pt x="19780" y="10099"/>
                  </a:lnTo>
                  <a:lnTo>
                    <a:pt x="20514" y="10596"/>
                  </a:ln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7" name="Rectangle"/>
          <p:cNvSpPr/>
          <p:nvPr/>
        </p:nvSpPr>
        <p:spPr>
          <a:xfrm>
            <a:off x="14275457" y="-1"/>
            <a:ext cx="10092604" cy="13716001"/>
          </a:xfrm>
          <a:prstGeom prst="rect">
            <a:avLst/>
          </a:prstGeom>
          <a:solidFill>
            <a:srgbClr val="4193C5"/>
          </a:solidFill>
          <a:ln w="12700">
            <a:miter lim="400000"/>
          </a:ln>
        </p:spPr>
        <p:txBody>
          <a:bodyPr lIns="71437" tIns="71437" rIns="71437" bIns="71437" anchor="ctr"/>
          <a:lstStyle/>
          <a:p>
            <a:pPr>
              <a:defRPr sz="3200"/>
            </a:pPr>
            <a:endParaRPr dirty="0"/>
          </a:p>
        </p:txBody>
      </p:sp>
      <p:sp>
        <p:nvSpPr>
          <p:cNvPr id="1708" name="PROBLEM"/>
          <p:cNvSpPr txBox="1"/>
          <p:nvPr/>
        </p:nvSpPr>
        <p:spPr>
          <a:xfrm>
            <a:off x="2301930" y="660734"/>
            <a:ext cx="1277594"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l">
              <a:defRPr sz="2000" b="1" spc="100">
                <a:solidFill>
                  <a:srgbClr val="222222"/>
                </a:solidFill>
              </a:defRPr>
            </a:lvl1pPr>
          </a:lstStyle>
          <a:p>
            <a:r>
              <a:rPr lang="en-US" dirty="0"/>
              <a:t>Eligibility</a:t>
            </a:r>
            <a:endParaRPr dirty="0"/>
          </a:p>
        </p:txBody>
      </p:sp>
      <p:sp>
        <p:nvSpPr>
          <p:cNvPr id="1709" name="The current  approach to MSK  care is expensive, slow — or both."/>
          <p:cNvSpPr txBox="1"/>
          <p:nvPr/>
        </p:nvSpPr>
        <p:spPr>
          <a:xfrm>
            <a:off x="2301930" y="1917922"/>
            <a:ext cx="6458289" cy="13295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l">
              <a:lnSpc>
                <a:spcPct val="90000"/>
              </a:lnSpc>
              <a:defRPr sz="4800" b="1"/>
            </a:pPr>
            <a:r>
              <a:rPr lang="en-US" sz="4800" b="1" dirty="0">
                <a:solidFill>
                  <a:srgbClr val="4193C5"/>
                </a:solidFill>
              </a:rPr>
              <a:t>Who is eligible </a:t>
            </a:r>
            <a:r>
              <a:rPr lang="en-US" dirty="0">
                <a:solidFill>
                  <a:srgbClr val="4193C5"/>
                </a:solidFill>
              </a:rPr>
              <a:t>and </a:t>
            </a:r>
            <a:r>
              <a:rPr lang="en-US" dirty="0">
                <a:solidFill>
                  <a:schemeClr val="tx1"/>
                </a:solidFill>
              </a:rPr>
              <a:t>what does it cost?</a:t>
            </a:r>
            <a:endParaRPr dirty="0">
              <a:solidFill>
                <a:schemeClr val="tx1"/>
              </a:solidFill>
            </a:endParaRPr>
          </a:p>
        </p:txBody>
      </p:sp>
      <p:sp>
        <p:nvSpPr>
          <p:cNvPr id="1710" name="Text"/>
          <p:cNvSpPr txBox="1"/>
          <p:nvPr/>
        </p:nvSpPr>
        <p:spPr>
          <a:xfrm>
            <a:off x="479257" y="673434"/>
            <a:ext cx="444501"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nSpc>
                <a:spcPct val="90000"/>
              </a:lnSpc>
              <a:defRPr sz="2200" b="1" spc="330">
                <a:solidFill>
                  <a:srgbClr val="222222"/>
                </a:solidFill>
              </a:defRPr>
            </a:lvl1pPr>
          </a:lstStyle>
          <a:p>
            <a:fld id="{86CB4B4D-7CA3-9044-876B-883B54F8677D}" type="slidenum">
              <a:rPr/>
              <a:t>4</a:t>
            </a:fld>
            <a:endParaRPr/>
          </a:p>
        </p:txBody>
      </p:sp>
      <p:sp>
        <p:nvSpPr>
          <p:cNvPr id="1711" name="The MSK care pathway is built around an expensive foundation, with patients often visiting the ER or primary care as a first step.…"/>
          <p:cNvSpPr txBox="1"/>
          <p:nvPr/>
        </p:nvSpPr>
        <p:spPr>
          <a:xfrm>
            <a:off x="2411644" y="4480910"/>
            <a:ext cx="5815376" cy="3211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l">
              <a:spcBef>
                <a:spcPts val="2000"/>
              </a:spcBef>
              <a:defRPr sz="2400">
                <a:solidFill>
                  <a:srgbClr val="222222"/>
                </a:solidFill>
              </a:defRPr>
            </a:pPr>
            <a:r>
              <a:rPr lang="en-US" sz="2400" dirty="0">
                <a:solidFill>
                  <a:srgbClr val="222222"/>
                </a:solidFill>
              </a:rPr>
              <a:t>All employees or members of the program, plus their dependents, are eligible for this free service.   However, anyone under the age of 18 will need their legal guardian to be present at the time of the consultation in order to receive healthcare services.</a:t>
            </a:r>
          </a:p>
          <a:p>
            <a:pPr algn="l">
              <a:spcBef>
                <a:spcPts val="2000"/>
              </a:spcBef>
              <a:defRPr sz="2400">
                <a:solidFill>
                  <a:srgbClr val="222222"/>
                </a:solidFill>
              </a:defRPr>
            </a:pPr>
            <a:r>
              <a:rPr lang="en-US" sz="2400" dirty="0">
                <a:solidFill>
                  <a:srgbClr val="222222"/>
                </a:solidFill>
              </a:rPr>
              <a:t>What’s more, the service is 100% free to use as often as desired.</a:t>
            </a:r>
          </a:p>
        </p:txBody>
      </p:sp>
      <p:sp>
        <p:nvSpPr>
          <p:cNvPr id="1713" name="Line"/>
          <p:cNvSpPr/>
          <p:nvPr/>
        </p:nvSpPr>
        <p:spPr>
          <a:xfrm flipV="1">
            <a:off x="1500204" y="0"/>
            <a:ext cx="1" cy="13716000"/>
          </a:xfrm>
          <a:prstGeom prst="line">
            <a:avLst/>
          </a:prstGeom>
          <a:ln w="6350">
            <a:solidFill>
              <a:srgbClr val="222222"/>
            </a:solidFill>
            <a:miter lim="400000"/>
          </a:ln>
        </p:spPr>
        <p:txBody>
          <a:bodyPr lIns="71437" tIns="71437" rIns="71437" bIns="71437" anchor="ctr"/>
          <a:lstStyle/>
          <a:p>
            <a:pPr>
              <a:defRPr sz="3200"/>
            </a:pPr>
            <a:endParaRPr/>
          </a:p>
        </p:txBody>
      </p:sp>
      <p:sp>
        <p:nvSpPr>
          <p:cNvPr id="1749" name="Capable of self-care if given the right tools"/>
          <p:cNvSpPr/>
          <p:nvPr/>
        </p:nvSpPr>
        <p:spPr>
          <a:xfrm>
            <a:off x="17465282" y="3482393"/>
            <a:ext cx="5418513" cy="537006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l">
              <a:defRPr sz="3200">
                <a:solidFill>
                  <a:srgbClr val="FFFFFF"/>
                </a:solidFill>
              </a:defRPr>
            </a:lvl1pPr>
          </a:lstStyle>
          <a:p>
            <a:pPr marL="0" marR="0">
              <a:lnSpc>
                <a:spcPct val="120000"/>
              </a:lnSpc>
              <a:spcBef>
                <a:spcPts val="0"/>
              </a:spcBef>
              <a:spcAft>
                <a:spcPts val="0"/>
              </a:spcAft>
            </a:pPr>
            <a:r>
              <a:rPr lang="en-US" dirty="0"/>
              <a:t>I cannot believe how great my back is doing! I've been doing my exercises before work every morning and I'm already feeling so much better! I'm going to start playing tennis soon thanks to how great I feel!”</a:t>
            </a:r>
          </a:p>
          <a:p>
            <a:pPr marL="0" marR="0">
              <a:lnSpc>
                <a:spcPct val="120000"/>
              </a:lnSpc>
              <a:spcBef>
                <a:spcPts val="0"/>
              </a:spcBef>
              <a:spcAft>
                <a:spcPts val="0"/>
              </a:spcAft>
            </a:pPr>
            <a:r>
              <a:rPr lang="en-US" sz="1800" b="1" dirty="0">
                <a:solidFill>
                  <a:srgbClr val="FFFFFF"/>
                </a:solidFill>
                <a:effectLst/>
                <a:latin typeface="Fira Sans Light"/>
                <a:ea typeface="Calibri" panose="020F0502020204030204" pitchFamily="34" charset="0"/>
                <a:cs typeface="Fira Sans Light"/>
              </a:rPr>
              <a:t> </a:t>
            </a:r>
            <a:endParaRPr lang="en-US" sz="1800" dirty="0">
              <a:solidFill>
                <a:srgbClr val="000000"/>
              </a:solidFill>
              <a:effectLst/>
              <a:latin typeface="MinionPro-Regular"/>
              <a:ea typeface="Calibri" panose="020F0502020204030204" pitchFamily="34" charset="0"/>
              <a:cs typeface="MinionPro-Regular"/>
            </a:endParaRPr>
          </a:p>
          <a:p>
            <a:pPr marL="0" marR="0" algn="r">
              <a:lnSpc>
                <a:spcPct val="120000"/>
              </a:lnSpc>
              <a:spcBef>
                <a:spcPts val="0"/>
              </a:spcBef>
              <a:spcAft>
                <a:spcPts val="0"/>
              </a:spcAft>
            </a:pPr>
            <a:r>
              <a:rPr lang="en-US" sz="1800" b="1" dirty="0">
                <a:solidFill>
                  <a:srgbClr val="FFFFFF"/>
                </a:solidFill>
                <a:effectLst/>
                <a:latin typeface="Fira Sans Light"/>
                <a:ea typeface="Calibri" panose="020F0502020204030204" pitchFamily="34" charset="0"/>
                <a:cs typeface="Fira Sans Light"/>
              </a:rPr>
              <a:t> -- Michael G.</a:t>
            </a:r>
            <a:endParaRPr lang="en-US" sz="1800" dirty="0">
              <a:solidFill>
                <a:srgbClr val="000000"/>
              </a:solidFill>
              <a:effectLst/>
              <a:latin typeface="MinionPro-Regular"/>
              <a:ea typeface="Calibri" panose="020F0502020204030204" pitchFamily="34" charset="0"/>
              <a:cs typeface="MinionPro-Regular"/>
            </a:endParaRPr>
          </a:p>
        </p:txBody>
      </p:sp>
      <p:pic>
        <p:nvPicPr>
          <p:cNvPr id="1817" name="jenna-neal-97squj0jjtU-unsplash.jpg" descr="jenna-neal-97squj0jjtU-unsplash.jpg"/>
          <p:cNvPicPr>
            <a:picLocks noChangeAspect="1"/>
          </p:cNvPicPr>
          <p:nvPr/>
        </p:nvPicPr>
        <p:blipFill>
          <a:blip r:embed="rId2"/>
          <a:srcRect l="25003" t="7498" r="3431" b="7498"/>
          <a:stretch>
            <a:fillRect/>
          </a:stretch>
        </p:blipFill>
        <p:spPr>
          <a:xfrm>
            <a:off x="9277349" y="1295796"/>
            <a:ext cx="6971111" cy="12420204"/>
          </a:xfrm>
          <a:custGeom>
            <a:avLst/>
            <a:gdLst/>
            <a:ahLst/>
            <a:cxnLst>
              <a:cxn ang="0">
                <a:pos x="wd2" y="hd2"/>
              </a:cxn>
              <a:cxn ang="5400000">
                <a:pos x="wd2" y="hd2"/>
              </a:cxn>
              <a:cxn ang="10800000">
                <a:pos x="wd2" y="hd2"/>
              </a:cxn>
              <a:cxn ang="16200000">
                <a:pos x="wd2" y="hd2"/>
              </a:cxn>
            </a:cxnLst>
            <a:rect l="0" t="0" r="r" b="b"/>
            <a:pathLst>
              <a:path w="21600" h="21600" extrusionOk="0">
                <a:moveTo>
                  <a:pt x="431" y="0"/>
                </a:moveTo>
                <a:cubicBezTo>
                  <a:pt x="304" y="0"/>
                  <a:pt x="229" y="0"/>
                  <a:pt x="178" y="17"/>
                </a:cubicBezTo>
                <a:cubicBezTo>
                  <a:pt x="106" y="37"/>
                  <a:pt x="48" y="82"/>
                  <a:pt x="21" y="139"/>
                </a:cubicBezTo>
                <a:cubicBezTo>
                  <a:pt x="0" y="179"/>
                  <a:pt x="0" y="238"/>
                  <a:pt x="0" y="338"/>
                </a:cubicBezTo>
                <a:lnTo>
                  <a:pt x="0" y="21600"/>
                </a:lnTo>
                <a:lnTo>
                  <a:pt x="21600" y="21600"/>
                </a:lnTo>
                <a:lnTo>
                  <a:pt x="21600" y="338"/>
                </a:lnTo>
                <a:cubicBezTo>
                  <a:pt x="21600" y="238"/>
                  <a:pt x="21600" y="179"/>
                  <a:pt x="21579" y="139"/>
                </a:cubicBezTo>
                <a:cubicBezTo>
                  <a:pt x="21552" y="82"/>
                  <a:pt x="21496" y="37"/>
                  <a:pt x="21423" y="17"/>
                </a:cubicBezTo>
                <a:cubicBezTo>
                  <a:pt x="21372" y="0"/>
                  <a:pt x="21296" y="0"/>
                  <a:pt x="21169" y="0"/>
                </a:cubicBezTo>
                <a:lnTo>
                  <a:pt x="431" y="0"/>
                </a:lnTo>
                <a:close/>
              </a:path>
            </a:pathLst>
          </a:custGeom>
          <a:ln w="12700">
            <a:miter lim="400000"/>
          </a:ln>
          <a:effectLst>
            <a:outerShdw blurRad="177800" dist="67452" dir="5400000" rotWithShape="0">
              <a:srgbClr val="000000">
                <a:alpha val="28464"/>
              </a:srgbClr>
            </a:outerShdw>
          </a:effectLst>
        </p:spPr>
      </p:pic>
      <p:sp>
        <p:nvSpPr>
          <p:cNvPr id="1818" name="PROPRIETARY &amp; CONFIDENTIAL"/>
          <p:cNvSpPr txBox="1"/>
          <p:nvPr/>
        </p:nvSpPr>
        <p:spPr>
          <a:xfrm rot="16200000">
            <a:off x="-891774" y="6750050"/>
            <a:ext cx="3283752" cy="21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400" spc="70">
                <a:solidFill>
                  <a:srgbClr val="222222"/>
                </a:solidFill>
              </a:defRPr>
            </a:lvl1pPr>
          </a:lstStyle>
          <a:p>
            <a:r>
              <a:t>PROPRIETARY &amp; CONFIDENTIAL</a:t>
            </a:r>
          </a:p>
        </p:txBody>
      </p:sp>
      <p:grpSp>
        <p:nvGrpSpPr>
          <p:cNvPr id="1834" name="Group"/>
          <p:cNvGrpSpPr/>
          <p:nvPr/>
        </p:nvGrpSpPr>
        <p:grpSpPr>
          <a:xfrm rot="16200000">
            <a:off x="1415" y="12073983"/>
            <a:ext cx="1491998" cy="469901"/>
            <a:chOff x="0" y="0"/>
            <a:chExt cx="1491997" cy="469900"/>
          </a:xfrm>
        </p:grpSpPr>
        <p:sp>
          <p:nvSpPr>
            <p:cNvPr id="1819" name="Shape"/>
            <p:cNvSpPr/>
            <p:nvPr/>
          </p:nvSpPr>
          <p:spPr>
            <a:xfrm>
              <a:off x="0" y="7002"/>
              <a:ext cx="200629" cy="220084"/>
            </a:xfrm>
            <a:custGeom>
              <a:avLst/>
              <a:gdLst/>
              <a:ahLst/>
              <a:cxnLst>
                <a:cxn ang="0">
                  <a:pos x="wd2" y="hd2"/>
                </a:cxn>
                <a:cxn ang="5400000">
                  <a:pos x="wd2" y="hd2"/>
                </a:cxn>
                <a:cxn ang="10800000">
                  <a:pos x="wd2" y="hd2"/>
                </a:cxn>
                <a:cxn ang="16200000">
                  <a:pos x="wd2" y="hd2"/>
                </a:cxn>
              </a:cxnLst>
              <a:rect l="0" t="0" r="r" b="b"/>
              <a:pathLst>
                <a:path w="21600" h="21543" extrusionOk="0">
                  <a:moveTo>
                    <a:pt x="0" y="0"/>
                  </a:moveTo>
                  <a:cubicBezTo>
                    <a:pt x="86" y="4"/>
                    <a:pt x="172" y="11"/>
                    <a:pt x="257" y="11"/>
                  </a:cubicBezTo>
                  <a:cubicBezTo>
                    <a:pt x="2259" y="12"/>
                    <a:pt x="4261" y="16"/>
                    <a:pt x="6263" y="6"/>
                  </a:cubicBezTo>
                  <a:cubicBezTo>
                    <a:pt x="6501" y="5"/>
                    <a:pt x="6544" y="69"/>
                    <a:pt x="6544" y="271"/>
                  </a:cubicBezTo>
                  <a:cubicBezTo>
                    <a:pt x="6537" y="4117"/>
                    <a:pt x="6538" y="7963"/>
                    <a:pt x="6539" y="11808"/>
                  </a:cubicBezTo>
                  <a:cubicBezTo>
                    <a:pt x="6539" y="12650"/>
                    <a:pt x="6664" y="13470"/>
                    <a:pt x="7057" y="14243"/>
                  </a:cubicBezTo>
                  <a:cubicBezTo>
                    <a:pt x="7660" y="15430"/>
                    <a:pt x="8712" y="16040"/>
                    <a:pt x="10104" y="16203"/>
                  </a:cubicBezTo>
                  <a:cubicBezTo>
                    <a:pt x="10911" y="16298"/>
                    <a:pt x="11713" y="16248"/>
                    <a:pt x="12482" y="15998"/>
                  </a:cubicBezTo>
                  <a:cubicBezTo>
                    <a:pt x="13814" y="15564"/>
                    <a:pt x="14544" y="14651"/>
                    <a:pt x="14868" y="13435"/>
                  </a:cubicBezTo>
                  <a:cubicBezTo>
                    <a:pt x="14993" y="12966"/>
                    <a:pt x="15042" y="12488"/>
                    <a:pt x="15042" y="12005"/>
                  </a:cubicBezTo>
                  <a:cubicBezTo>
                    <a:pt x="15040" y="8096"/>
                    <a:pt x="15043" y="4188"/>
                    <a:pt x="15035" y="279"/>
                  </a:cubicBezTo>
                  <a:cubicBezTo>
                    <a:pt x="15035" y="60"/>
                    <a:pt x="15097" y="6"/>
                    <a:pt x="15335" y="7"/>
                  </a:cubicBezTo>
                  <a:cubicBezTo>
                    <a:pt x="17337" y="16"/>
                    <a:pt x="19339" y="15"/>
                    <a:pt x="21340" y="8"/>
                  </a:cubicBezTo>
                  <a:cubicBezTo>
                    <a:pt x="21543" y="7"/>
                    <a:pt x="21600" y="52"/>
                    <a:pt x="21600" y="241"/>
                  </a:cubicBezTo>
                  <a:cubicBezTo>
                    <a:pt x="21593" y="4103"/>
                    <a:pt x="21599" y="7964"/>
                    <a:pt x="21593" y="11825"/>
                  </a:cubicBezTo>
                  <a:cubicBezTo>
                    <a:pt x="21590" y="13427"/>
                    <a:pt x="21360" y="14997"/>
                    <a:pt x="20675" y="16487"/>
                  </a:cubicBezTo>
                  <a:cubicBezTo>
                    <a:pt x="19591" y="18848"/>
                    <a:pt x="17637" y="20312"/>
                    <a:pt x="14975" y="21034"/>
                  </a:cubicBezTo>
                  <a:cubicBezTo>
                    <a:pt x="13886" y="21329"/>
                    <a:pt x="12768" y="21473"/>
                    <a:pt x="11634" y="21521"/>
                  </a:cubicBezTo>
                  <a:cubicBezTo>
                    <a:pt x="9808" y="21600"/>
                    <a:pt x="8006" y="21477"/>
                    <a:pt x="6257" y="20957"/>
                  </a:cubicBezTo>
                  <a:cubicBezTo>
                    <a:pt x="3064" y="20009"/>
                    <a:pt x="1147" y="17999"/>
                    <a:pt x="366" y="15051"/>
                  </a:cubicBezTo>
                  <a:cubicBezTo>
                    <a:pt x="204" y="14438"/>
                    <a:pt x="91" y="13817"/>
                    <a:pt x="52" y="13187"/>
                  </a:cubicBezTo>
                  <a:cubicBezTo>
                    <a:pt x="50" y="13154"/>
                    <a:pt x="46" y="13126"/>
                    <a:pt x="0" y="13125"/>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1820" name="Shape"/>
            <p:cNvSpPr/>
            <p:nvPr/>
          </p:nvSpPr>
          <p:spPr>
            <a:xfrm>
              <a:off x="1056750" y="7942"/>
              <a:ext cx="203759" cy="215550"/>
            </a:xfrm>
            <a:custGeom>
              <a:avLst/>
              <a:gdLst/>
              <a:ahLst/>
              <a:cxnLst>
                <a:cxn ang="0">
                  <a:pos x="wd2" y="hd2"/>
                </a:cxn>
                <a:cxn ang="5400000">
                  <a:pos x="wd2" y="hd2"/>
                </a:cxn>
                <a:cxn ang="10800000">
                  <a:pos x="wd2" y="hd2"/>
                </a:cxn>
                <a:cxn ang="16200000">
                  <a:pos x="wd2" y="hd2"/>
                </a:cxn>
              </a:cxnLst>
              <a:rect l="0" t="0" r="r" b="b"/>
              <a:pathLst>
                <a:path w="21600" h="21598" extrusionOk="0">
                  <a:moveTo>
                    <a:pt x="6295" y="9794"/>
                  </a:moveTo>
                  <a:lnTo>
                    <a:pt x="6295" y="10112"/>
                  </a:lnTo>
                  <a:cubicBezTo>
                    <a:pt x="6295" y="13853"/>
                    <a:pt x="6293" y="17594"/>
                    <a:pt x="6301" y="21335"/>
                  </a:cubicBezTo>
                  <a:cubicBezTo>
                    <a:pt x="6301" y="21547"/>
                    <a:pt x="6249" y="21599"/>
                    <a:pt x="6023" y="21598"/>
                  </a:cubicBezTo>
                  <a:cubicBezTo>
                    <a:pt x="4103" y="21588"/>
                    <a:pt x="2183" y="21589"/>
                    <a:pt x="263" y="21597"/>
                  </a:cubicBezTo>
                  <a:cubicBezTo>
                    <a:pt x="49" y="21598"/>
                    <a:pt x="0" y="21544"/>
                    <a:pt x="0" y="21345"/>
                  </a:cubicBezTo>
                  <a:cubicBezTo>
                    <a:pt x="6" y="14315"/>
                    <a:pt x="6" y="7284"/>
                    <a:pt x="0" y="253"/>
                  </a:cubicBezTo>
                  <a:cubicBezTo>
                    <a:pt x="0" y="56"/>
                    <a:pt x="46" y="-1"/>
                    <a:pt x="262" y="0"/>
                  </a:cubicBezTo>
                  <a:cubicBezTo>
                    <a:pt x="2062" y="9"/>
                    <a:pt x="3863" y="9"/>
                    <a:pt x="5663" y="0"/>
                  </a:cubicBezTo>
                  <a:cubicBezTo>
                    <a:pt x="5865" y="-1"/>
                    <a:pt x="5984" y="63"/>
                    <a:pt x="6104" y="209"/>
                  </a:cubicBezTo>
                  <a:cubicBezTo>
                    <a:pt x="9099" y="3853"/>
                    <a:pt x="12100" y="7494"/>
                    <a:pt x="15099" y="11135"/>
                  </a:cubicBezTo>
                  <a:cubicBezTo>
                    <a:pt x="15155" y="11203"/>
                    <a:pt x="15214" y="11269"/>
                    <a:pt x="15310" y="11381"/>
                  </a:cubicBezTo>
                  <a:lnTo>
                    <a:pt x="15310" y="11081"/>
                  </a:lnTo>
                  <a:cubicBezTo>
                    <a:pt x="15310" y="7477"/>
                    <a:pt x="15313" y="3874"/>
                    <a:pt x="15304" y="270"/>
                  </a:cubicBezTo>
                  <a:cubicBezTo>
                    <a:pt x="15304" y="43"/>
                    <a:pt x="15372" y="-1"/>
                    <a:pt x="15597" y="0"/>
                  </a:cubicBezTo>
                  <a:cubicBezTo>
                    <a:pt x="17508" y="9"/>
                    <a:pt x="19420" y="8"/>
                    <a:pt x="21331" y="1"/>
                  </a:cubicBezTo>
                  <a:cubicBezTo>
                    <a:pt x="21540" y="0"/>
                    <a:pt x="21600" y="46"/>
                    <a:pt x="21600" y="250"/>
                  </a:cubicBezTo>
                  <a:cubicBezTo>
                    <a:pt x="21594" y="7281"/>
                    <a:pt x="21594" y="14311"/>
                    <a:pt x="21600" y="21342"/>
                  </a:cubicBezTo>
                  <a:cubicBezTo>
                    <a:pt x="21600" y="21540"/>
                    <a:pt x="21552" y="21598"/>
                    <a:pt x="21336" y="21597"/>
                  </a:cubicBezTo>
                  <a:cubicBezTo>
                    <a:pt x="19638" y="21589"/>
                    <a:pt x="17940" y="21590"/>
                    <a:pt x="16242" y="21596"/>
                  </a:cubicBezTo>
                  <a:cubicBezTo>
                    <a:pt x="16080" y="21597"/>
                    <a:pt x="15982" y="21551"/>
                    <a:pt x="15882" y="21429"/>
                  </a:cubicBezTo>
                  <a:cubicBezTo>
                    <a:pt x="12724" y="17588"/>
                    <a:pt x="9561" y="13751"/>
                    <a:pt x="6398" y="9914"/>
                  </a:cubicBezTo>
                  <a:cubicBezTo>
                    <a:pt x="6378" y="9889"/>
                    <a:pt x="6357" y="9865"/>
                    <a:pt x="6295" y="9794"/>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1821" name="Shape"/>
            <p:cNvSpPr/>
            <p:nvPr/>
          </p:nvSpPr>
          <p:spPr>
            <a:xfrm>
              <a:off x="1275085" y="-1"/>
              <a:ext cx="216905" cy="228897"/>
            </a:xfrm>
            <a:custGeom>
              <a:avLst/>
              <a:gdLst/>
              <a:ahLst/>
              <a:cxnLst>
                <a:cxn ang="0">
                  <a:pos x="wd2" y="hd2"/>
                </a:cxn>
                <a:cxn ang="5400000">
                  <a:pos x="wd2" y="hd2"/>
                </a:cxn>
                <a:cxn ang="10800000">
                  <a:pos x="wd2" y="hd2"/>
                </a:cxn>
                <a:cxn ang="16200000">
                  <a:pos x="wd2" y="hd2"/>
                </a:cxn>
              </a:cxnLst>
              <a:rect l="0" t="0" r="r" b="b"/>
              <a:pathLst>
                <a:path w="21017" h="21161" extrusionOk="0">
                  <a:moveTo>
                    <a:pt x="16088" y="8871"/>
                  </a:moveTo>
                  <a:cubicBezTo>
                    <a:pt x="17651" y="8871"/>
                    <a:pt x="19214" y="8873"/>
                    <a:pt x="20777" y="8867"/>
                  </a:cubicBezTo>
                  <a:cubicBezTo>
                    <a:pt x="20951" y="8867"/>
                    <a:pt x="21018" y="8893"/>
                    <a:pt x="21017" y="9082"/>
                  </a:cubicBezTo>
                  <a:cubicBezTo>
                    <a:pt x="21010" y="12005"/>
                    <a:pt x="21011" y="14928"/>
                    <a:pt x="21015" y="17851"/>
                  </a:cubicBezTo>
                  <a:cubicBezTo>
                    <a:pt x="21015" y="17975"/>
                    <a:pt x="20980" y="18058"/>
                    <a:pt x="20875" y="18137"/>
                  </a:cubicBezTo>
                  <a:cubicBezTo>
                    <a:pt x="18849" y="19661"/>
                    <a:pt x="16560" y="20628"/>
                    <a:pt x="14004" y="20989"/>
                  </a:cubicBezTo>
                  <a:cubicBezTo>
                    <a:pt x="11451" y="21350"/>
                    <a:pt x="8947" y="21171"/>
                    <a:pt x="6557" y="20179"/>
                  </a:cubicBezTo>
                  <a:cubicBezTo>
                    <a:pt x="3602" y="18952"/>
                    <a:pt x="1513" y="16921"/>
                    <a:pt x="578" y="13980"/>
                  </a:cubicBezTo>
                  <a:cubicBezTo>
                    <a:pt x="-582" y="10334"/>
                    <a:pt x="-26" y="6919"/>
                    <a:pt x="2524" y="3902"/>
                  </a:cubicBezTo>
                  <a:cubicBezTo>
                    <a:pt x="4152" y="1976"/>
                    <a:pt x="6309" y="801"/>
                    <a:pt x="8845" y="297"/>
                  </a:cubicBezTo>
                  <a:cubicBezTo>
                    <a:pt x="11593" y="-250"/>
                    <a:pt x="14296" y="-47"/>
                    <a:pt x="16911" y="959"/>
                  </a:cubicBezTo>
                  <a:cubicBezTo>
                    <a:pt x="18114" y="1421"/>
                    <a:pt x="19181" y="2096"/>
                    <a:pt x="20175" y="2879"/>
                  </a:cubicBezTo>
                  <a:cubicBezTo>
                    <a:pt x="20276" y="2959"/>
                    <a:pt x="20280" y="3013"/>
                    <a:pt x="20193" y="3111"/>
                  </a:cubicBezTo>
                  <a:cubicBezTo>
                    <a:pt x="19087" y="4360"/>
                    <a:pt x="17984" y="5612"/>
                    <a:pt x="16888" y="6869"/>
                  </a:cubicBezTo>
                  <a:cubicBezTo>
                    <a:pt x="16782" y="6992"/>
                    <a:pt x="16730" y="6933"/>
                    <a:pt x="16648" y="6869"/>
                  </a:cubicBezTo>
                  <a:cubicBezTo>
                    <a:pt x="15696" y="6123"/>
                    <a:pt x="14656" y="5528"/>
                    <a:pt x="13440" y="5258"/>
                  </a:cubicBezTo>
                  <a:cubicBezTo>
                    <a:pt x="11677" y="4867"/>
                    <a:pt x="9989" y="4974"/>
                    <a:pt x="8482" y="6035"/>
                  </a:cubicBezTo>
                  <a:cubicBezTo>
                    <a:pt x="7280" y="6881"/>
                    <a:pt x="6558" y="8024"/>
                    <a:pt x="6276" y="9408"/>
                  </a:cubicBezTo>
                  <a:cubicBezTo>
                    <a:pt x="5972" y="10900"/>
                    <a:pt x="6144" y="12340"/>
                    <a:pt x="6955" y="13668"/>
                  </a:cubicBezTo>
                  <a:cubicBezTo>
                    <a:pt x="7864" y="15155"/>
                    <a:pt x="9254" y="15997"/>
                    <a:pt x="11042" y="16218"/>
                  </a:cubicBezTo>
                  <a:cubicBezTo>
                    <a:pt x="12387" y="16384"/>
                    <a:pt x="13702" y="16268"/>
                    <a:pt x="14946" y="15686"/>
                  </a:cubicBezTo>
                  <a:cubicBezTo>
                    <a:pt x="15263" y="15538"/>
                    <a:pt x="15402" y="15370"/>
                    <a:pt x="15381" y="15019"/>
                  </a:cubicBezTo>
                  <a:cubicBezTo>
                    <a:pt x="15344" y="14413"/>
                    <a:pt x="15365" y="13804"/>
                    <a:pt x="15375" y="13197"/>
                  </a:cubicBezTo>
                  <a:cubicBezTo>
                    <a:pt x="15377" y="13037"/>
                    <a:pt x="15328" y="12994"/>
                    <a:pt x="15160" y="12995"/>
                  </a:cubicBezTo>
                  <a:cubicBezTo>
                    <a:pt x="13902" y="13001"/>
                    <a:pt x="12643" y="12995"/>
                    <a:pt x="11385" y="13002"/>
                  </a:cubicBezTo>
                  <a:cubicBezTo>
                    <a:pt x="11204" y="13003"/>
                    <a:pt x="11146" y="12968"/>
                    <a:pt x="11147" y="12784"/>
                  </a:cubicBezTo>
                  <a:cubicBezTo>
                    <a:pt x="11157" y="11546"/>
                    <a:pt x="11157" y="10309"/>
                    <a:pt x="11147" y="9072"/>
                  </a:cubicBezTo>
                  <a:cubicBezTo>
                    <a:pt x="11145" y="8890"/>
                    <a:pt x="11207" y="8867"/>
                    <a:pt x="11375" y="8867"/>
                  </a:cubicBezTo>
                  <a:cubicBezTo>
                    <a:pt x="12946" y="8873"/>
                    <a:pt x="14517" y="8871"/>
                    <a:pt x="16088" y="8871"/>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1822" name="Shape"/>
            <p:cNvSpPr/>
            <p:nvPr/>
          </p:nvSpPr>
          <p:spPr>
            <a:xfrm>
              <a:off x="304710" y="253957"/>
              <a:ext cx="196159" cy="215490"/>
            </a:xfrm>
            <a:custGeom>
              <a:avLst/>
              <a:gdLst/>
              <a:ahLst/>
              <a:cxnLst>
                <a:cxn ang="0">
                  <a:pos x="wd2" y="hd2"/>
                </a:cxn>
                <a:cxn ang="5400000">
                  <a:pos x="wd2" y="hd2"/>
                </a:cxn>
                <a:cxn ang="10800000">
                  <a:pos x="wd2" y="hd2"/>
                </a:cxn>
                <a:cxn ang="16200000">
                  <a:pos x="wd2" y="hd2"/>
                </a:cxn>
              </a:cxnLst>
              <a:rect l="0" t="0" r="r" b="b"/>
              <a:pathLst>
                <a:path w="21599" h="21597" extrusionOk="0">
                  <a:moveTo>
                    <a:pt x="6" y="10781"/>
                  </a:moveTo>
                  <a:cubicBezTo>
                    <a:pt x="6" y="7281"/>
                    <a:pt x="7" y="3781"/>
                    <a:pt x="1" y="280"/>
                  </a:cubicBezTo>
                  <a:cubicBezTo>
                    <a:pt x="0" y="74"/>
                    <a:pt x="36" y="-1"/>
                    <a:pt x="292" y="0"/>
                  </a:cubicBezTo>
                  <a:cubicBezTo>
                    <a:pt x="2304" y="12"/>
                    <a:pt x="4316" y="10"/>
                    <a:pt x="6329" y="2"/>
                  </a:cubicBezTo>
                  <a:cubicBezTo>
                    <a:pt x="6551" y="1"/>
                    <a:pt x="6602" y="55"/>
                    <a:pt x="6602" y="254"/>
                  </a:cubicBezTo>
                  <a:cubicBezTo>
                    <a:pt x="6594" y="2771"/>
                    <a:pt x="6600" y="5287"/>
                    <a:pt x="6590" y="7803"/>
                  </a:cubicBezTo>
                  <a:cubicBezTo>
                    <a:pt x="6589" y="8033"/>
                    <a:pt x="6665" y="8072"/>
                    <a:pt x="6895" y="8071"/>
                  </a:cubicBezTo>
                  <a:cubicBezTo>
                    <a:pt x="9510" y="8064"/>
                    <a:pt x="12125" y="8063"/>
                    <a:pt x="14740" y="8072"/>
                  </a:cubicBezTo>
                  <a:cubicBezTo>
                    <a:pt x="14968" y="8073"/>
                    <a:pt x="15009" y="8015"/>
                    <a:pt x="15009" y="7820"/>
                  </a:cubicBezTo>
                  <a:cubicBezTo>
                    <a:pt x="15001" y="5296"/>
                    <a:pt x="15007" y="2771"/>
                    <a:pt x="14997" y="247"/>
                  </a:cubicBezTo>
                  <a:cubicBezTo>
                    <a:pt x="14997" y="41"/>
                    <a:pt x="15058" y="1"/>
                    <a:pt x="15274" y="2"/>
                  </a:cubicBezTo>
                  <a:cubicBezTo>
                    <a:pt x="17295" y="10"/>
                    <a:pt x="19316" y="10"/>
                    <a:pt x="21337" y="3"/>
                  </a:cubicBezTo>
                  <a:cubicBezTo>
                    <a:pt x="21543" y="2"/>
                    <a:pt x="21599" y="47"/>
                    <a:pt x="21599" y="239"/>
                  </a:cubicBezTo>
                  <a:cubicBezTo>
                    <a:pt x="21593" y="7280"/>
                    <a:pt x="21593" y="14321"/>
                    <a:pt x="21600" y="21362"/>
                  </a:cubicBezTo>
                  <a:cubicBezTo>
                    <a:pt x="21600" y="21564"/>
                    <a:pt x="21528" y="21596"/>
                    <a:pt x="21330" y="21595"/>
                  </a:cubicBezTo>
                  <a:cubicBezTo>
                    <a:pt x="19309" y="21589"/>
                    <a:pt x="17288" y="21588"/>
                    <a:pt x="15267" y="21597"/>
                  </a:cubicBezTo>
                  <a:cubicBezTo>
                    <a:pt x="15036" y="21598"/>
                    <a:pt x="14998" y="21535"/>
                    <a:pt x="14999" y="21341"/>
                  </a:cubicBezTo>
                  <a:cubicBezTo>
                    <a:pt x="15006" y="18777"/>
                    <a:pt x="15000" y="16212"/>
                    <a:pt x="15010" y="13647"/>
                  </a:cubicBezTo>
                  <a:cubicBezTo>
                    <a:pt x="15011" y="13430"/>
                    <a:pt x="14949" y="13386"/>
                    <a:pt x="14719" y="13387"/>
                  </a:cubicBezTo>
                  <a:cubicBezTo>
                    <a:pt x="12104" y="13395"/>
                    <a:pt x="9489" y="13395"/>
                    <a:pt x="6874" y="13386"/>
                  </a:cubicBezTo>
                  <a:cubicBezTo>
                    <a:pt x="6628" y="13385"/>
                    <a:pt x="6591" y="13452"/>
                    <a:pt x="6592" y="13655"/>
                  </a:cubicBezTo>
                  <a:cubicBezTo>
                    <a:pt x="6599" y="16211"/>
                    <a:pt x="6593" y="18768"/>
                    <a:pt x="6603" y="21324"/>
                  </a:cubicBezTo>
                  <a:cubicBezTo>
                    <a:pt x="6604" y="21555"/>
                    <a:pt x="6527" y="21597"/>
                    <a:pt x="6293" y="21596"/>
                  </a:cubicBezTo>
                  <a:cubicBezTo>
                    <a:pt x="4290" y="21588"/>
                    <a:pt x="2287" y="21587"/>
                    <a:pt x="284" y="21598"/>
                  </a:cubicBezTo>
                  <a:cubicBezTo>
                    <a:pt x="40" y="21599"/>
                    <a:pt x="0" y="21535"/>
                    <a:pt x="0" y="21330"/>
                  </a:cubicBezTo>
                  <a:cubicBezTo>
                    <a:pt x="7" y="17814"/>
                    <a:pt x="6" y="14298"/>
                    <a:pt x="6" y="10781"/>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1823" name="Shape"/>
            <p:cNvSpPr/>
            <p:nvPr/>
          </p:nvSpPr>
          <p:spPr>
            <a:xfrm>
              <a:off x="1295825" y="253968"/>
              <a:ext cx="196173" cy="215480"/>
            </a:xfrm>
            <a:custGeom>
              <a:avLst/>
              <a:gdLst/>
              <a:ahLst/>
              <a:cxnLst>
                <a:cxn ang="0">
                  <a:pos x="wd2" y="hd2"/>
                </a:cxn>
                <a:cxn ang="5400000">
                  <a:pos x="wd2" y="hd2"/>
                </a:cxn>
                <a:cxn ang="10800000">
                  <a:pos x="wd2" y="hd2"/>
                </a:cxn>
                <a:cxn ang="16200000">
                  <a:pos x="wd2" y="hd2"/>
                </a:cxn>
              </a:cxnLst>
              <a:rect l="0" t="0" r="r" b="b"/>
              <a:pathLst>
                <a:path w="21599" h="21598" extrusionOk="0">
                  <a:moveTo>
                    <a:pt x="21593" y="10805"/>
                  </a:moveTo>
                  <a:cubicBezTo>
                    <a:pt x="21593" y="14313"/>
                    <a:pt x="21591" y="17821"/>
                    <a:pt x="21598" y="21330"/>
                  </a:cubicBezTo>
                  <a:cubicBezTo>
                    <a:pt x="21598" y="21532"/>
                    <a:pt x="21561" y="21599"/>
                    <a:pt x="21315" y="21598"/>
                  </a:cubicBezTo>
                  <a:cubicBezTo>
                    <a:pt x="19313" y="21587"/>
                    <a:pt x="17310" y="21587"/>
                    <a:pt x="15307" y="21597"/>
                  </a:cubicBezTo>
                  <a:cubicBezTo>
                    <a:pt x="15052" y="21599"/>
                    <a:pt x="15006" y="21526"/>
                    <a:pt x="15007" y="21314"/>
                  </a:cubicBezTo>
                  <a:cubicBezTo>
                    <a:pt x="15015" y="18765"/>
                    <a:pt x="15009" y="16217"/>
                    <a:pt x="15017" y="13668"/>
                  </a:cubicBezTo>
                  <a:cubicBezTo>
                    <a:pt x="15017" y="13459"/>
                    <a:pt x="14977" y="13384"/>
                    <a:pt x="14720" y="13385"/>
                  </a:cubicBezTo>
                  <a:cubicBezTo>
                    <a:pt x="12106" y="13395"/>
                    <a:pt x="9492" y="13395"/>
                    <a:pt x="6877" y="13386"/>
                  </a:cubicBezTo>
                  <a:cubicBezTo>
                    <a:pt x="6640" y="13385"/>
                    <a:pt x="6590" y="13440"/>
                    <a:pt x="6590" y="13650"/>
                  </a:cubicBezTo>
                  <a:cubicBezTo>
                    <a:pt x="6599" y="16214"/>
                    <a:pt x="6593" y="18779"/>
                    <a:pt x="6601" y="21344"/>
                  </a:cubicBezTo>
                  <a:cubicBezTo>
                    <a:pt x="6602" y="21540"/>
                    <a:pt x="6557" y="21598"/>
                    <a:pt x="6330" y="21597"/>
                  </a:cubicBezTo>
                  <a:cubicBezTo>
                    <a:pt x="4309" y="21588"/>
                    <a:pt x="2289" y="21589"/>
                    <a:pt x="268" y="21595"/>
                  </a:cubicBezTo>
                  <a:cubicBezTo>
                    <a:pt x="67" y="21596"/>
                    <a:pt x="0" y="21559"/>
                    <a:pt x="0" y="21360"/>
                  </a:cubicBezTo>
                  <a:cubicBezTo>
                    <a:pt x="6" y="14320"/>
                    <a:pt x="6" y="7279"/>
                    <a:pt x="1" y="239"/>
                  </a:cubicBezTo>
                  <a:cubicBezTo>
                    <a:pt x="1" y="48"/>
                    <a:pt x="55" y="1"/>
                    <a:pt x="263" y="1"/>
                  </a:cubicBezTo>
                  <a:cubicBezTo>
                    <a:pt x="2292" y="9"/>
                    <a:pt x="4322" y="10"/>
                    <a:pt x="6351" y="0"/>
                  </a:cubicBezTo>
                  <a:cubicBezTo>
                    <a:pt x="6577" y="-1"/>
                    <a:pt x="6600" y="72"/>
                    <a:pt x="6600" y="245"/>
                  </a:cubicBezTo>
                  <a:cubicBezTo>
                    <a:pt x="6594" y="2769"/>
                    <a:pt x="6600" y="5293"/>
                    <a:pt x="6589" y="7817"/>
                  </a:cubicBezTo>
                  <a:cubicBezTo>
                    <a:pt x="6588" y="8045"/>
                    <a:pt x="6668" y="8071"/>
                    <a:pt x="6884" y="8070"/>
                  </a:cubicBezTo>
                  <a:cubicBezTo>
                    <a:pt x="9498" y="8064"/>
                    <a:pt x="12113" y="8063"/>
                    <a:pt x="14727" y="8071"/>
                  </a:cubicBezTo>
                  <a:cubicBezTo>
                    <a:pt x="14953" y="8071"/>
                    <a:pt x="15019" y="8031"/>
                    <a:pt x="15018" y="7812"/>
                  </a:cubicBezTo>
                  <a:cubicBezTo>
                    <a:pt x="15008" y="5296"/>
                    <a:pt x="15015" y="2780"/>
                    <a:pt x="15006" y="264"/>
                  </a:cubicBezTo>
                  <a:cubicBezTo>
                    <a:pt x="15005" y="46"/>
                    <a:pt x="15068" y="0"/>
                    <a:pt x="15299" y="1"/>
                  </a:cubicBezTo>
                  <a:cubicBezTo>
                    <a:pt x="17302" y="10"/>
                    <a:pt x="19305" y="9"/>
                    <a:pt x="21308" y="1"/>
                  </a:cubicBezTo>
                  <a:cubicBezTo>
                    <a:pt x="21530" y="0"/>
                    <a:pt x="21600" y="35"/>
                    <a:pt x="21599" y="257"/>
                  </a:cubicBezTo>
                  <a:cubicBezTo>
                    <a:pt x="21590" y="3773"/>
                    <a:pt x="21593" y="7289"/>
                    <a:pt x="21593" y="10805"/>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1824" name="Shape"/>
            <p:cNvSpPr/>
            <p:nvPr/>
          </p:nvSpPr>
          <p:spPr>
            <a:xfrm>
              <a:off x="522084" y="253977"/>
              <a:ext cx="174927" cy="215463"/>
            </a:xfrm>
            <a:custGeom>
              <a:avLst/>
              <a:gdLst/>
              <a:ahLst/>
              <a:cxnLst>
                <a:cxn ang="0">
                  <a:pos x="wd2" y="hd2"/>
                </a:cxn>
                <a:cxn ang="5400000">
                  <a:pos x="wd2" y="hd2"/>
                </a:cxn>
                <a:cxn ang="10800000">
                  <a:pos x="wd2" y="hd2"/>
                </a:cxn>
                <a:cxn ang="16200000">
                  <a:pos x="wd2" y="hd2"/>
                </a:cxn>
              </a:cxnLst>
              <a:rect l="0" t="0" r="r" b="b"/>
              <a:pathLst>
                <a:path w="21598" h="21599" extrusionOk="0">
                  <a:moveTo>
                    <a:pt x="6" y="10800"/>
                  </a:moveTo>
                  <a:cubicBezTo>
                    <a:pt x="6" y="7292"/>
                    <a:pt x="9" y="3783"/>
                    <a:pt x="0" y="275"/>
                  </a:cubicBezTo>
                  <a:cubicBezTo>
                    <a:pt x="-1" y="51"/>
                    <a:pt x="73" y="1"/>
                    <a:pt x="341" y="1"/>
                  </a:cubicBezTo>
                  <a:cubicBezTo>
                    <a:pt x="7248" y="7"/>
                    <a:pt x="14155" y="8"/>
                    <a:pt x="21063" y="0"/>
                  </a:cubicBezTo>
                  <a:cubicBezTo>
                    <a:pt x="21353" y="0"/>
                    <a:pt x="21418" y="59"/>
                    <a:pt x="21415" y="290"/>
                  </a:cubicBezTo>
                  <a:cubicBezTo>
                    <a:pt x="21401" y="1814"/>
                    <a:pt x="21402" y="3338"/>
                    <a:pt x="21415" y="4863"/>
                  </a:cubicBezTo>
                  <a:cubicBezTo>
                    <a:pt x="21417" y="5072"/>
                    <a:pt x="21342" y="5107"/>
                    <a:pt x="21103" y="5107"/>
                  </a:cubicBezTo>
                  <a:cubicBezTo>
                    <a:pt x="16620" y="5101"/>
                    <a:pt x="12138" y="5105"/>
                    <a:pt x="7656" y="5096"/>
                  </a:cubicBezTo>
                  <a:cubicBezTo>
                    <a:pt x="7372" y="5096"/>
                    <a:pt x="7324" y="5166"/>
                    <a:pt x="7327" y="5374"/>
                  </a:cubicBezTo>
                  <a:cubicBezTo>
                    <a:pt x="7341" y="6294"/>
                    <a:pt x="7341" y="7213"/>
                    <a:pt x="7327" y="8133"/>
                  </a:cubicBezTo>
                  <a:cubicBezTo>
                    <a:pt x="7324" y="8320"/>
                    <a:pt x="7391" y="8353"/>
                    <a:pt x="7606" y="8353"/>
                  </a:cubicBezTo>
                  <a:cubicBezTo>
                    <a:pt x="11651" y="8347"/>
                    <a:pt x="15696" y="8352"/>
                    <a:pt x="19742" y="8342"/>
                  </a:cubicBezTo>
                  <a:cubicBezTo>
                    <a:pt x="20040" y="8342"/>
                    <a:pt x="20094" y="8411"/>
                    <a:pt x="20092" y="8637"/>
                  </a:cubicBezTo>
                  <a:cubicBezTo>
                    <a:pt x="20079" y="10032"/>
                    <a:pt x="20080" y="11427"/>
                    <a:pt x="20092" y="12822"/>
                  </a:cubicBezTo>
                  <a:cubicBezTo>
                    <a:pt x="20093" y="13031"/>
                    <a:pt x="20040" y="13091"/>
                    <a:pt x="19769" y="13090"/>
                  </a:cubicBezTo>
                  <a:cubicBezTo>
                    <a:pt x="15734" y="13082"/>
                    <a:pt x="11699" y="13087"/>
                    <a:pt x="7664" y="13079"/>
                  </a:cubicBezTo>
                  <a:cubicBezTo>
                    <a:pt x="7396" y="13079"/>
                    <a:pt x="7322" y="13129"/>
                    <a:pt x="7326" y="13351"/>
                  </a:cubicBezTo>
                  <a:cubicBezTo>
                    <a:pt x="7343" y="14310"/>
                    <a:pt x="7344" y="15270"/>
                    <a:pt x="7325" y="16230"/>
                  </a:cubicBezTo>
                  <a:cubicBezTo>
                    <a:pt x="7321" y="16455"/>
                    <a:pt x="7409" y="16484"/>
                    <a:pt x="7654" y="16484"/>
                  </a:cubicBezTo>
                  <a:cubicBezTo>
                    <a:pt x="12196" y="16478"/>
                    <a:pt x="16738" y="16482"/>
                    <a:pt x="21280" y="16473"/>
                  </a:cubicBezTo>
                  <a:cubicBezTo>
                    <a:pt x="21552" y="16473"/>
                    <a:pt x="21599" y="16533"/>
                    <a:pt x="21598" y="16738"/>
                  </a:cubicBezTo>
                  <a:cubicBezTo>
                    <a:pt x="21586" y="18279"/>
                    <a:pt x="21587" y="19819"/>
                    <a:pt x="21597" y="21360"/>
                  </a:cubicBezTo>
                  <a:cubicBezTo>
                    <a:pt x="21598" y="21548"/>
                    <a:pt x="21542" y="21598"/>
                    <a:pt x="21305" y="21598"/>
                  </a:cubicBezTo>
                  <a:cubicBezTo>
                    <a:pt x="14309" y="21593"/>
                    <a:pt x="7312" y="21592"/>
                    <a:pt x="315" y="21600"/>
                  </a:cubicBezTo>
                  <a:cubicBezTo>
                    <a:pt x="29" y="21600"/>
                    <a:pt x="1" y="21521"/>
                    <a:pt x="2" y="21325"/>
                  </a:cubicBezTo>
                  <a:cubicBezTo>
                    <a:pt x="8" y="17817"/>
                    <a:pt x="6" y="14308"/>
                    <a:pt x="6" y="1080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1825" name="Shape"/>
            <p:cNvSpPr/>
            <p:nvPr/>
          </p:nvSpPr>
          <p:spPr>
            <a:xfrm>
              <a:off x="587239" y="7276"/>
              <a:ext cx="246553" cy="215589"/>
            </a:xfrm>
            <a:custGeom>
              <a:avLst/>
              <a:gdLst/>
              <a:ahLst/>
              <a:cxnLst>
                <a:cxn ang="0">
                  <a:pos x="wd2" y="hd2"/>
                </a:cxn>
                <a:cxn ang="5400000">
                  <a:pos x="wd2" y="hd2"/>
                </a:cxn>
                <a:cxn ang="10800000">
                  <a:pos x="wd2" y="hd2"/>
                </a:cxn>
                <a:cxn ang="16200000">
                  <a:pos x="wd2" y="hd2"/>
                </a:cxn>
              </a:cxnLst>
              <a:rect l="0" t="0" r="r" b="b"/>
              <a:pathLst>
                <a:path w="21591" h="21598" extrusionOk="0">
                  <a:moveTo>
                    <a:pt x="18903" y="19829"/>
                  </a:moveTo>
                  <a:cubicBezTo>
                    <a:pt x="17836" y="16345"/>
                    <a:pt x="16770" y="12860"/>
                    <a:pt x="15691" y="9337"/>
                  </a:cubicBezTo>
                  <a:cubicBezTo>
                    <a:pt x="15138" y="11154"/>
                    <a:pt x="14597" y="12928"/>
                    <a:pt x="14057" y="14702"/>
                  </a:cubicBezTo>
                  <a:cubicBezTo>
                    <a:pt x="13379" y="16934"/>
                    <a:pt x="12700" y="19167"/>
                    <a:pt x="12027" y="21401"/>
                  </a:cubicBezTo>
                  <a:cubicBezTo>
                    <a:pt x="11984" y="21543"/>
                    <a:pt x="11935" y="21598"/>
                    <a:pt x="11796" y="21597"/>
                  </a:cubicBezTo>
                  <a:cubicBezTo>
                    <a:pt x="10400" y="21590"/>
                    <a:pt x="9004" y="21589"/>
                    <a:pt x="7608" y="21598"/>
                  </a:cubicBezTo>
                  <a:cubicBezTo>
                    <a:pt x="7457" y="21599"/>
                    <a:pt x="7409" y="21534"/>
                    <a:pt x="7360" y="21391"/>
                  </a:cubicBezTo>
                  <a:cubicBezTo>
                    <a:pt x="5632" y="16382"/>
                    <a:pt x="3899" y="11376"/>
                    <a:pt x="2168" y="6369"/>
                  </a:cubicBezTo>
                  <a:cubicBezTo>
                    <a:pt x="1468" y="4342"/>
                    <a:pt x="769" y="2315"/>
                    <a:pt x="69" y="288"/>
                  </a:cubicBezTo>
                  <a:cubicBezTo>
                    <a:pt x="47" y="222"/>
                    <a:pt x="27" y="155"/>
                    <a:pt x="0" y="68"/>
                  </a:cubicBezTo>
                  <a:lnTo>
                    <a:pt x="224" y="68"/>
                  </a:lnTo>
                  <a:cubicBezTo>
                    <a:pt x="1902" y="68"/>
                    <a:pt x="3580" y="73"/>
                    <a:pt x="5258" y="61"/>
                  </a:cubicBezTo>
                  <a:cubicBezTo>
                    <a:pt x="5449" y="60"/>
                    <a:pt x="5521" y="137"/>
                    <a:pt x="5587" y="321"/>
                  </a:cubicBezTo>
                  <a:cubicBezTo>
                    <a:pt x="6999" y="4266"/>
                    <a:pt x="8416" y="8209"/>
                    <a:pt x="9833" y="12152"/>
                  </a:cubicBezTo>
                  <a:cubicBezTo>
                    <a:pt x="9856" y="12218"/>
                    <a:pt x="9886" y="12280"/>
                    <a:pt x="9928" y="12381"/>
                  </a:cubicBezTo>
                  <a:cubicBezTo>
                    <a:pt x="10195" y="11462"/>
                    <a:pt x="10453" y="10578"/>
                    <a:pt x="10709" y="9695"/>
                  </a:cubicBezTo>
                  <a:cubicBezTo>
                    <a:pt x="11626" y="6532"/>
                    <a:pt x="12545" y="3370"/>
                    <a:pt x="13457" y="205"/>
                  </a:cubicBezTo>
                  <a:cubicBezTo>
                    <a:pt x="13503" y="47"/>
                    <a:pt x="13564" y="1"/>
                    <a:pt x="13707" y="1"/>
                  </a:cubicBezTo>
                  <a:cubicBezTo>
                    <a:pt x="15061" y="8"/>
                    <a:pt x="16415" y="10"/>
                    <a:pt x="17768" y="0"/>
                  </a:cubicBezTo>
                  <a:cubicBezTo>
                    <a:pt x="17948" y="-1"/>
                    <a:pt x="18018" y="62"/>
                    <a:pt x="18074" y="255"/>
                  </a:cubicBezTo>
                  <a:cubicBezTo>
                    <a:pt x="19226" y="4249"/>
                    <a:pt x="20385" y="8240"/>
                    <a:pt x="21542" y="12231"/>
                  </a:cubicBezTo>
                  <a:cubicBezTo>
                    <a:pt x="21556" y="12276"/>
                    <a:pt x="21574" y="12320"/>
                    <a:pt x="21589" y="12364"/>
                  </a:cubicBezTo>
                  <a:cubicBezTo>
                    <a:pt x="21600" y="12474"/>
                    <a:pt x="21555" y="12567"/>
                    <a:pt x="21520" y="12663"/>
                  </a:cubicBezTo>
                  <a:cubicBezTo>
                    <a:pt x="20692" y="14963"/>
                    <a:pt x="19864" y="17264"/>
                    <a:pt x="19033" y="19563"/>
                  </a:cubicBezTo>
                  <a:cubicBezTo>
                    <a:pt x="19000" y="19656"/>
                    <a:pt x="18990" y="19768"/>
                    <a:pt x="18903" y="19829"/>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1826" name="Shape"/>
            <p:cNvSpPr/>
            <p:nvPr/>
          </p:nvSpPr>
          <p:spPr>
            <a:xfrm>
              <a:off x="401477" y="3343"/>
              <a:ext cx="188713" cy="222922"/>
            </a:xfrm>
            <a:custGeom>
              <a:avLst/>
              <a:gdLst/>
              <a:ahLst/>
              <a:cxnLst>
                <a:cxn ang="0">
                  <a:pos x="wd2" y="hd2"/>
                </a:cxn>
                <a:cxn ang="5400000">
                  <a:pos x="wd2" y="hd2"/>
                </a:cxn>
                <a:cxn ang="10800000">
                  <a:pos x="wd2" y="hd2"/>
                </a:cxn>
                <a:cxn ang="16200000">
                  <a:pos x="wd2" y="hd2"/>
                </a:cxn>
              </a:cxnLst>
              <a:rect l="0" t="0" r="r" b="b"/>
              <a:pathLst>
                <a:path w="21481" h="21580" extrusionOk="0">
                  <a:moveTo>
                    <a:pt x="10655" y="0"/>
                  </a:moveTo>
                  <a:cubicBezTo>
                    <a:pt x="13401" y="9"/>
                    <a:pt x="15900" y="388"/>
                    <a:pt x="18243" y="1373"/>
                  </a:cubicBezTo>
                  <a:cubicBezTo>
                    <a:pt x="19093" y="1730"/>
                    <a:pt x="19885" y="2165"/>
                    <a:pt x="20642" y="2649"/>
                  </a:cubicBezTo>
                  <a:cubicBezTo>
                    <a:pt x="20794" y="2746"/>
                    <a:pt x="20797" y="2810"/>
                    <a:pt x="20686" y="2942"/>
                  </a:cubicBezTo>
                  <a:cubicBezTo>
                    <a:pt x="19633" y="4189"/>
                    <a:pt x="18588" y="5440"/>
                    <a:pt x="17549" y="6695"/>
                  </a:cubicBezTo>
                  <a:cubicBezTo>
                    <a:pt x="17430" y="6839"/>
                    <a:pt x="17355" y="6863"/>
                    <a:pt x="17173" y="6757"/>
                  </a:cubicBezTo>
                  <a:cubicBezTo>
                    <a:pt x="15643" y="5870"/>
                    <a:pt x="13986" y="5226"/>
                    <a:pt x="12150" y="4949"/>
                  </a:cubicBezTo>
                  <a:cubicBezTo>
                    <a:pt x="11170" y="4801"/>
                    <a:pt x="10178" y="4709"/>
                    <a:pt x="9204" y="4977"/>
                  </a:cubicBezTo>
                  <a:cubicBezTo>
                    <a:pt x="8583" y="5147"/>
                    <a:pt x="8113" y="5458"/>
                    <a:pt x="8047" y="6064"/>
                  </a:cubicBezTo>
                  <a:cubicBezTo>
                    <a:pt x="7996" y="6535"/>
                    <a:pt x="8175" y="6917"/>
                    <a:pt x="8648" y="7189"/>
                  </a:cubicBezTo>
                  <a:cubicBezTo>
                    <a:pt x="9258" y="7540"/>
                    <a:pt x="9955" y="7708"/>
                    <a:pt x="10652" y="7873"/>
                  </a:cubicBezTo>
                  <a:cubicBezTo>
                    <a:pt x="12099" y="8215"/>
                    <a:pt x="13585" y="8427"/>
                    <a:pt x="15021" y="8810"/>
                  </a:cubicBezTo>
                  <a:cubicBezTo>
                    <a:pt x="16488" y="9202"/>
                    <a:pt x="17912" y="9669"/>
                    <a:pt x="19141" y="10478"/>
                  </a:cubicBezTo>
                  <a:cubicBezTo>
                    <a:pt x="20563" y="11414"/>
                    <a:pt x="21323" y="12646"/>
                    <a:pt x="21453" y="14168"/>
                  </a:cubicBezTo>
                  <a:cubicBezTo>
                    <a:pt x="21557" y="15385"/>
                    <a:pt x="21378" y="16558"/>
                    <a:pt x="20753" y="17663"/>
                  </a:cubicBezTo>
                  <a:cubicBezTo>
                    <a:pt x="19856" y="19250"/>
                    <a:pt x="18335" y="20251"/>
                    <a:pt x="16435" y="20876"/>
                  </a:cubicBezTo>
                  <a:cubicBezTo>
                    <a:pt x="14830" y="21403"/>
                    <a:pt x="13152" y="21588"/>
                    <a:pt x="11440" y="21580"/>
                  </a:cubicBezTo>
                  <a:cubicBezTo>
                    <a:pt x="8146" y="21563"/>
                    <a:pt x="5039" y="20945"/>
                    <a:pt x="2187" y="19515"/>
                  </a:cubicBezTo>
                  <a:cubicBezTo>
                    <a:pt x="1450" y="19145"/>
                    <a:pt x="760" y="18719"/>
                    <a:pt x="111" y="18244"/>
                  </a:cubicBezTo>
                  <a:cubicBezTo>
                    <a:pt x="-17" y="18150"/>
                    <a:pt x="-43" y="18096"/>
                    <a:pt x="79" y="17973"/>
                  </a:cubicBezTo>
                  <a:cubicBezTo>
                    <a:pt x="1260" y="16789"/>
                    <a:pt x="2434" y="15600"/>
                    <a:pt x="3605" y="14408"/>
                  </a:cubicBezTo>
                  <a:cubicBezTo>
                    <a:pt x="3720" y="14291"/>
                    <a:pt x="3791" y="14267"/>
                    <a:pt x="3950" y="14373"/>
                  </a:cubicBezTo>
                  <a:cubicBezTo>
                    <a:pt x="5646" y="15496"/>
                    <a:pt x="7532" y="16282"/>
                    <a:pt x="9662" y="16603"/>
                  </a:cubicBezTo>
                  <a:cubicBezTo>
                    <a:pt x="10823" y="16779"/>
                    <a:pt x="11997" y="16875"/>
                    <a:pt x="13165" y="16622"/>
                  </a:cubicBezTo>
                  <a:cubicBezTo>
                    <a:pt x="13609" y="16525"/>
                    <a:pt x="14013" y="16359"/>
                    <a:pt x="14296" y="16040"/>
                  </a:cubicBezTo>
                  <a:cubicBezTo>
                    <a:pt x="14670" y="15618"/>
                    <a:pt x="14722" y="14777"/>
                    <a:pt x="13965" y="14344"/>
                  </a:cubicBezTo>
                  <a:cubicBezTo>
                    <a:pt x="13339" y="13986"/>
                    <a:pt x="12632" y="13799"/>
                    <a:pt x="11918" y="13628"/>
                  </a:cubicBezTo>
                  <a:cubicBezTo>
                    <a:pt x="10427" y="13272"/>
                    <a:pt x="8900" y="13039"/>
                    <a:pt x="7422" y="12642"/>
                  </a:cubicBezTo>
                  <a:cubicBezTo>
                    <a:pt x="6088" y="12284"/>
                    <a:pt x="4790" y="11862"/>
                    <a:pt x="3645" y="11162"/>
                  </a:cubicBezTo>
                  <a:cubicBezTo>
                    <a:pt x="2130" y="10235"/>
                    <a:pt x="1315" y="8982"/>
                    <a:pt x="1152" y="7408"/>
                  </a:cubicBezTo>
                  <a:cubicBezTo>
                    <a:pt x="986" y="5794"/>
                    <a:pt x="1354" y="4300"/>
                    <a:pt x="2481" y="2971"/>
                  </a:cubicBezTo>
                  <a:cubicBezTo>
                    <a:pt x="3504" y="1764"/>
                    <a:pt x="4911" y="1006"/>
                    <a:pt x="6550" y="532"/>
                  </a:cubicBezTo>
                  <a:cubicBezTo>
                    <a:pt x="7929" y="132"/>
                    <a:pt x="9355" y="-12"/>
                    <a:pt x="10655" y="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1827" name="Shape"/>
            <p:cNvSpPr/>
            <p:nvPr/>
          </p:nvSpPr>
          <p:spPr>
            <a:xfrm>
              <a:off x="218851" y="6881"/>
              <a:ext cx="183218" cy="215655"/>
            </a:xfrm>
            <a:custGeom>
              <a:avLst/>
              <a:gdLst/>
              <a:ahLst/>
              <a:cxnLst>
                <a:cxn ang="0">
                  <a:pos x="wd2" y="hd2"/>
                </a:cxn>
                <a:cxn ang="5400000">
                  <a:pos x="wd2" y="hd2"/>
                </a:cxn>
                <a:cxn ang="10800000">
                  <a:pos x="wd2" y="hd2"/>
                </a:cxn>
                <a:cxn ang="16200000">
                  <a:pos x="wd2" y="hd2"/>
                </a:cxn>
              </a:cxnLst>
              <a:rect l="0" t="0" r="r" b="b"/>
              <a:pathLst>
                <a:path w="21467" h="21583" extrusionOk="0">
                  <a:moveTo>
                    <a:pt x="6" y="10804"/>
                  </a:moveTo>
                  <a:cubicBezTo>
                    <a:pt x="6" y="7299"/>
                    <a:pt x="9" y="3795"/>
                    <a:pt x="0" y="290"/>
                  </a:cubicBezTo>
                  <a:cubicBezTo>
                    <a:pt x="-1" y="54"/>
                    <a:pt x="75" y="2"/>
                    <a:pt x="345" y="3"/>
                  </a:cubicBezTo>
                  <a:cubicBezTo>
                    <a:pt x="4007" y="11"/>
                    <a:pt x="7670" y="-16"/>
                    <a:pt x="11331" y="17"/>
                  </a:cubicBezTo>
                  <a:cubicBezTo>
                    <a:pt x="13611" y="38"/>
                    <a:pt x="15804" y="423"/>
                    <a:pt x="17757" y="1494"/>
                  </a:cubicBezTo>
                  <a:cubicBezTo>
                    <a:pt x="19818" y="2624"/>
                    <a:pt x="20999" y="4241"/>
                    <a:pt x="21344" y="6299"/>
                  </a:cubicBezTo>
                  <a:cubicBezTo>
                    <a:pt x="21599" y="7822"/>
                    <a:pt x="21477" y="9314"/>
                    <a:pt x="20775" y="10747"/>
                  </a:cubicBezTo>
                  <a:cubicBezTo>
                    <a:pt x="19810" y="12720"/>
                    <a:pt x="18028" y="13951"/>
                    <a:pt x="15727" y="14692"/>
                  </a:cubicBezTo>
                  <a:cubicBezTo>
                    <a:pt x="14118" y="15210"/>
                    <a:pt x="12439" y="15414"/>
                    <a:pt x="10724" y="15420"/>
                  </a:cubicBezTo>
                  <a:cubicBezTo>
                    <a:pt x="9614" y="15425"/>
                    <a:pt x="8503" y="15431"/>
                    <a:pt x="7394" y="15414"/>
                  </a:cubicBezTo>
                  <a:cubicBezTo>
                    <a:pt x="7106" y="15410"/>
                    <a:pt x="7062" y="15485"/>
                    <a:pt x="7063" y="15708"/>
                  </a:cubicBezTo>
                  <a:cubicBezTo>
                    <a:pt x="7074" y="17577"/>
                    <a:pt x="7066" y="19446"/>
                    <a:pt x="7075" y="21315"/>
                  </a:cubicBezTo>
                  <a:cubicBezTo>
                    <a:pt x="7076" y="21517"/>
                    <a:pt x="7036" y="21584"/>
                    <a:pt x="6773" y="21583"/>
                  </a:cubicBezTo>
                  <a:cubicBezTo>
                    <a:pt x="4620" y="21572"/>
                    <a:pt x="2466" y="21573"/>
                    <a:pt x="313" y="21582"/>
                  </a:cubicBezTo>
                  <a:cubicBezTo>
                    <a:pt x="63" y="21583"/>
                    <a:pt x="-1" y="21533"/>
                    <a:pt x="0" y="21318"/>
                  </a:cubicBezTo>
                  <a:cubicBezTo>
                    <a:pt x="9" y="17813"/>
                    <a:pt x="6" y="14308"/>
                    <a:pt x="6" y="10804"/>
                  </a:cubicBezTo>
                  <a:close/>
                  <a:moveTo>
                    <a:pt x="7069" y="7877"/>
                  </a:moveTo>
                  <a:cubicBezTo>
                    <a:pt x="7069" y="8763"/>
                    <a:pt x="7074" y="9649"/>
                    <a:pt x="7065" y="10535"/>
                  </a:cubicBezTo>
                  <a:cubicBezTo>
                    <a:pt x="7063" y="10696"/>
                    <a:pt x="7116" y="10739"/>
                    <a:pt x="7303" y="10735"/>
                  </a:cubicBezTo>
                  <a:cubicBezTo>
                    <a:pt x="7748" y="10723"/>
                    <a:pt x="8194" y="10736"/>
                    <a:pt x="8640" y="10730"/>
                  </a:cubicBezTo>
                  <a:cubicBezTo>
                    <a:pt x="9595" y="10717"/>
                    <a:pt x="10554" y="10783"/>
                    <a:pt x="11504" y="10638"/>
                  </a:cubicBezTo>
                  <a:cubicBezTo>
                    <a:pt x="12827" y="10435"/>
                    <a:pt x="14173" y="9766"/>
                    <a:pt x="14375" y="8280"/>
                  </a:cubicBezTo>
                  <a:cubicBezTo>
                    <a:pt x="14484" y="7472"/>
                    <a:pt x="14334" y="6703"/>
                    <a:pt x="13679" y="6066"/>
                  </a:cubicBezTo>
                  <a:cubicBezTo>
                    <a:pt x="12965" y="5372"/>
                    <a:pt x="11997" y="5118"/>
                    <a:pt x="10964" y="5080"/>
                  </a:cubicBezTo>
                  <a:cubicBezTo>
                    <a:pt x="9743" y="5036"/>
                    <a:pt x="8517" y="5069"/>
                    <a:pt x="7294" y="5057"/>
                  </a:cubicBezTo>
                  <a:cubicBezTo>
                    <a:pt x="7090" y="5055"/>
                    <a:pt x="7065" y="5122"/>
                    <a:pt x="7066" y="5267"/>
                  </a:cubicBezTo>
                  <a:cubicBezTo>
                    <a:pt x="7072" y="6137"/>
                    <a:pt x="7069" y="7007"/>
                    <a:pt x="7069" y="7877"/>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1828" name="Shape"/>
            <p:cNvSpPr/>
            <p:nvPr/>
          </p:nvSpPr>
          <p:spPr>
            <a:xfrm>
              <a:off x="803009" y="6955"/>
              <a:ext cx="145572" cy="215900"/>
            </a:xfrm>
            <a:custGeom>
              <a:avLst/>
              <a:gdLst/>
              <a:ahLst/>
              <a:cxnLst>
                <a:cxn ang="0">
                  <a:pos x="wd2" y="hd2"/>
                </a:cxn>
                <a:cxn ang="5400000">
                  <a:pos x="wd2" y="hd2"/>
                </a:cxn>
                <a:cxn ang="10800000">
                  <a:pos x="wd2" y="hd2"/>
                </a:cxn>
                <a:cxn ang="16200000">
                  <a:pos x="wd2" y="hd2"/>
                </a:cxn>
              </a:cxnLst>
              <a:rect l="0" t="0" r="r" b="b"/>
              <a:pathLst>
                <a:path w="21600" h="21599" extrusionOk="0">
                  <a:moveTo>
                    <a:pt x="0" y="19834"/>
                  </a:moveTo>
                  <a:cubicBezTo>
                    <a:pt x="146" y="19773"/>
                    <a:pt x="163" y="19660"/>
                    <a:pt x="220" y="19568"/>
                  </a:cubicBezTo>
                  <a:cubicBezTo>
                    <a:pt x="1627" y="17272"/>
                    <a:pt x="3030" y="14974"/>
                    <a:pt x="4433" y="12677"/>
                  </a:cubicBezTo>
                  <a:cubicBezTo>
                    <a:pt x="4491" y="12582"/>
                    <a:pt x="4567" y="12489"/>
                    <a:pt x="4550" y="12379"/>
                  </a:cubicBezTo>
                  <a:cubicBezTo>
                    <a:pt x="4983" y="11816"/>
                    <a:pt x="5306" y="11220"/>
                    <a:pt x="5671" y="10637"/>
                  </a:cubicBezTo>
                  <a:cubicBezTo>
                    <a:pt x="7851" y="7159"/>
                    <a:pt x="10021" y="3678"/>
                    <a:pt x="12191" y="197"/>
                  </a:cubicBezTo>
                  <a:cubicBezTo>
                    <a:pt x="12265" y="79"/>
                    <a:pt x="12321" y="-1"/>
                    <a:pt x="12559" y="0"/>
                  </a:cubicBezTo>
                  <a:cubicBezTo>
                    <a:pt x="15520" y="7"/>
                    <a:pt x="18481" y="4"/>
                    <a:pt x="21442" y="5"/>
                  </a:cubicBezTo>
                  <a:cubicBezTo>
                    <a:pt x="21477" y="5"/>
                    <a:pt x="21513" y="10"/>
                    <a:pt x="21600" y="16"/>
                  </a:cubicBezTo>
                  <a:cubicBezTo>
                    <a:pt x="21440" y="289"/>
                    <a:pt x="21288" y="552"/>
                    <a:pt x="21130" y="814"/>
                  </a:cubicBezTo>
                  <a:cubicBezTo>
                    <a:pt x="17969" y="6053"/>
                    <a:pt x="14807" y="11291"/>
                    <a:pt x="11645" y="16529"/>
                  </a:cubicBezTo>
                  <a:cubicBezTo>
                    <a:pt x="10666" y="18151"/>
                    <a:pt x="9682" y="19772"/>
                    <a:pt x="8711" y="21396"/>
                  </a:cubicBezTo>
                  <a:cubicBezTo>
                    <a:pt x="8621" y="21547"/>
                    <a:pt x="8517" y="21599"/>
                    <a:pt x="8273" y="21598"/>
                  </a:cubicBezTo>
                  <a:cubicBezTo>
                    <a:pt x="5921" y="21591"/>
                    <a:pt x="3569" y="21592"/>
                    <a:pt x="1217" y="21598"/>
                  </a:cubicBezTo>
                  <a:cubicBezTo>
                    <a:pt x="982" y="21599"/>
                    <a:pt x="887" y="21544"/>
                    <a:pt x="816" y="21401"/>
                  </a:cubicBezTo>
                  <a:cubicBezTo>
                    <a:pt x="553" y="20877"/>
                    <a:pt x="273" y="20356"/>
                    <a:pt x="0" y="19834"/>
                  </a:cubicBezTo>
                  <a:close/>
                </a:path>
              </a:pathLst>
            </a:custGeom>
            <a:solidFill>
              <a:srgbClr val="4193C5"/>
            </a:solidFill>
            <a:ln w="12700" cap="flat">
              <a:noFill/>
              <a:miter lim="400000"/>
            </a:ln>
            <a:effectLst/>
          </p:spPr>
          <p:txBody>
            <a:bodyPr wrap="square" lIns="0" tIns="0" rIns="0" bIns="0" numCol="1" anchor="ctr">
              <a:noAutofit/>
            </a:bodyPr>
            <a:lstStyle/>
            <a:p>
              <a:pPr algn="l" defTabSz="246888">
                <a:defRPr sz="600"/>
              </a:pPr>
              <a:endParaRPr/>
            </a:p>
          </p:txBody>
        </p:sp>
        <p:sp>
          <p:nvSpPr>
            <p:cNvPr id="1829" name="Shape"/>
            <p:cNvSpPr/>
            <p:nvPr/>
          </p:nvSpPr>
          <p:spPr>
            <a:xfrm>
              <a:off x="1087128" y="253985"/>
              <a:ext cx="189121" cy="215460"/>
            </a:xfrm>
            <a:custGeom>
              <a:avLst/>
              <a:gdLst/>
              <a:ahLst/>
              <a:cxnLst>
                <a:cxn ang="0">
                  <a:pos x="wd2" y="hd2"/>
                </a:cxn>
                <a:cxn ang="5400000">
                  <a:pos x="wd2" y="hd2"/>
                </a:cxn>
                <a:cxn ang="10800000">
                  <a:pos x="wd2" y="hd2"/>
                </a:cxn>
                <a:cxn ang="16200000">
                  <a:pos x="wd2" y="hd2"/>
                </a:cxn>
              </a:cxnLst>
              <a:rect l="0" t="0" r="r" b="b"/>
              <a:pathLst>
                <a:path w="21597" h="21598" extrusionOk="0">
                  <a:moveTo>
                    <a:pt x="10802" y="5"/>
                  </a:moveTo>
                  <a:cubicBezTo>
                    <a:pt x="14305" y="5"/>
                    <a:pt x="17807" y="7"/>
                    <a:pt x="21309" y="0"/>
                  </a:cubicBezTo>
                  <a:cubicBezTo>
                    <a:pt x="21533" y="0"/>
                    <a:pt x="21599" y="40"/>
                    <a:pt x="21598" y="247"/>
                  </a:cubicBezTo>
                  <a:cubicBezTo>
                    <a:pt x="21586" y="1836"/>
                    <a:pt x="21588" y="3424"/>
                    <a:pt x="21596" y="5013"/>
                  </a:cubicBezTo>
                  <a:cubicBezTo>
                    <a:pt x="21597" y="5197"/>
                    <a:pt x="21551" y="5252"/>
                    <a:pt x="21331" y="5251"/>
                  </a:cubicBezTo>
                  <a:cubicBezTo>
                    <a:pt x="19060" y="5244"/>
                    <a:pt x="16790" y="5250"/>
                    <a:pt x="14519" y="5242"/>
                  </a:cubicBezTo>
                  <a:cubicBezTo>
                    <a:pt x="14286" y="5241"/>
                    <a:pt x="14217" y="5278"/>
                    <a:pt x="14218" y="5498"/>
                  </a:cubicBezTo>
                  <a:cubicBezTo>
                    <a:pt x="14226" y="10765"/>
                    <a:pt x="14222" y="16031"/>
                    <a:pt x="14231" y="21298"/>
                  </a:cubicBezTo>
                  <a:cubicBezTo>
                    <a:pt x="14232" y="21548"/>
                    <a:pt x="14156" y="21600"/>
                    <a:pt x="13883" y="21599"/>
                  </a:cubicBezTo>
                  <a:cubicBezTo>
                    <a:pt x="11814" y="21588"/>
                    <a:pt x="9746" y="21589"/>
                    <a:pt x="7678" y="21598"/>
                  </a:cubicBezTo>
                  <a:cubicBezTo>
                    <a:pt x="7433" y="21599"/>
                    <a:pt x="7376" y="21546"/>
                    <a:pt x="7376" y="21333"/>
                  </a:cubicBezTo>
                  <a:cubicBezTo>
                    <a:pt x="7383" y="16066"/>
                    <a:pt x="7380" y="10800"/>
                    <a:pt x="7388" y="5533"/>
                  </a:cubicBezTo>
                  <a:cubicBezTo>
                    <a:pt x="7388" y="5309"/>
                    <a:pt x="7343" y="5239"/>
                    <a:pt x="7067" y="5240"/>
                  </a:cubicBezTo>
                  <a:cubicBezTo>
                    <a:pt x="4805" y="5252"/>
                    <a:pt x="2544" y="5243"/>
                    <a:pt x="283" y="5252"/>
                  </a:cubicBezTo>
                  <a:cubicBezTo>
                    <a:pt x="53" y="5253"/>
                    <a:pt x="-1" y="5205"/>
                    <a:pt x="0" y="5004"/>
                  </a:cubicBezTo>
                  <a:cubicBezTo>
                    <a:pt x="11" y="3415"/>
                    <a:pt x="10" y="1826"/>
                    <a:pt x="1" y="238"/>
                  </a:cubicBezTo>
                  <a:cubicBezTo>
                    <a:pt x="0" y="52"/>
                    <a:pt x="49" y="0"/>
                    <a:pt x="268" y="0"/>
                  </a:cubicBezTo>
                  <a:cubicBezTo>
                    <a:pt x="3779" y="7"/>
                    <a:pt x="7291" y="5"/>
                    <a:pt x="10802" y="5"/>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1830" name="Shape"/>
            <p:cNvSpPr/>
            <p:nvPr/>
          </p:nvSpPr>
          <p:spPr>
            <a:xfrm>
              <a:off x="963130" y="253959"/>
              <a:ext cx="164218" cy="215477"/>
            </a:xfrm>
            <a:custGeom>
              <a:avLst/>
              <a:gdLst/>
              <a:ahLst/>
              <a:cxnLst>
                <a:cxn ang="0">
                  <a:pos x="wd2" y="hd2"/>
                </a:cxn>
                <a:cxn ang="5400000">
                  <a:pos x="wd2" y="hd2"/>
                </a:cxn>
                <a:cxn ang="10800000">
                  <a:pos x="wd2" y="hd2"/>
                </a:cxn>
                <a:cxn ang="16200000">
                  <a:pos x="wd2" y="hd2"/>
                </a:cxn>
              </a:cxnLst>
              <a:rect l="0" t="0" r="r" b="b"/>
              <a:pathLst>
                <a:path w="21598" h="21598" extrusionOk="0">
                  <a:moveTo>
                    <a:pt x="7" y="10813"/>
                  </a:moveTo>
                  <a:cubicBezTo>
                    <a:pt x="7" y="7297"/>
                    <a:pt x="9" y="3781"/>
                    <a:pt x="0" y="266"/>
                  </a:cubicBezTo>
                  <a:cubicBezTo>
                    <a:pt x="-1" y="50"/>
                    <a:pt x="71" y="0"/>
                    <a:pt x="349" y="2"/>
                  </a:cubicBezTo>
                  <a:cubicBezTo>
                    <a:pt x="2752" y="11"/>
                    <a:pt x="5155" y="12"/>
                    <a:pt x="7558" y="0"/>
                  </a:cubicBezTo>
                  <a:cubicBezTo>
                    <a:pt x="7853" y="-1"/>
                    <a:pt x="7893" y="69"/>
                    <a:pt x="7893" y="269"/>
                  </a:cubicBezTo>
                  <a:cubicBezTo>
                    <a:pt x="7885" y="5519"/>
                    <a:pt x="7887" y="10768"/>
                    <a:pt x="7887" y="16018"/>
                  </a:cubicBezTo>
                  <a:cubicBezTo>
                    <a:pt x="7887" y="16330"/>
                    <a:pt x="7887" y="16330"/>
                    <a:pt x="8312" y="16330"/>
                  </a:cubicBezTo>
                  <a:cubicBezTo>
                    <a:pt x="12631" y="16330"/>
                    <a:pt x="16950" y="16332"/>
                    <a:pt x="21269" y="16325"/>
                  </a:cubicBezTo>
                  <a:cubicBezTo>
                    <a:pt x="21527" y="16325"/>
                    <a:pt x="21599" y="16364"/>
                    <a:pt x="21597" y="16570"/>
                  </a:cubicBezTo>
                  <a:cubicBezTo>
                    <a:pt x="21584" y="18166"/>
                    <a:pt x="21586" y="19763"/>
                    <a:pt x="21596" y="21360"/>
                  </a:cubicBezTo>
                  <a:cubicBezTo>
                    <a:pt x="21597" y="21550"/>
                    <a:pt x="21533" y="21597"/>
                    <a:pt x="21284" y="21597"/>
                  </a:cubicBezTo>
                  <a:cubicBezTo>
                    <a:pt x="14308" y="21592"/>
                    <a:pt x="7332" y="21591"/>
                    <a:pt x="356" y="21599"/>
                  </a:cubicBezTo>
                  <a:cubicBezTo>
                    <a:pt x="46" y="21599"/>
                    <a:pt x="1" y="21521"/>
                    <a:pt x="1" y="21313"/>
                  </a:cubicBezTo>
                  <a:cubicBezTo>
                    <a:pt x="9" y="17813"/>
                    <a:pt x="7" y="14313"/>
                    <a:pt x="7" y="10813"/>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1831" name="Shape"/>
            <p:cNvSpPr/>
            <p:nvPr/>
          </p:nvSpPr>
          <p:spPr>
            <a:xfrm>
              <a:off x="787275" y="254709"/>
              <a:ext cx="161448" cy="215191"/>
            </a:xfrm>
            <a:custGeom>
              <a:avLst/>
              <a:gdLst/>
              <a:ahLst/>
              <a:cxnLst>
                <a:cxn ang="0">
                  <a:pos x="wd2" y="hd2"/>
                </a:cxn>
                <a:cxn ang="5400000">
                  <a:pos x="wd2" y="hd2"/>
                </a:cxn>
                <a:cxn ang="10800000">
                  <a:pos x="wd2" y="hd2"/>
                </a:cxn>
                <a:cxn ang="16200000">
                  <a:pos x="wd2" y="hd2"/>
                </a:cxn>
              </a:cxnLst>
              <a:rect l="0" t="0" r="r" b="b"/>
              <a:pathLst>
                <a:path w="21600" h="21599" extrusionOk="0">
                  <a:moveTo>
                    <a:pt x="9366" y="0"/>
                  </a:moveTo>
                  <a:cubicBezTo>
                    <a:pt x="9510" y="11"/>
                    <a:pt x="9503" y="113"/>
                    <a:pt x="9540" y="177"/>
                  </a:cubicBezTo>
                  <a:cubicBezTo>
                    <a:pt x="13522" y="7239"/>
                    <a:pt x="17501" y="14302"/>
                    <a:pt x="21479" y="21364"/>
                  </a:cubicBezTo>
                  <a:cubicBezTo>
                    <a:pt x="21516" y="21429"/>
                    <a:pt x="21548" y="21495"/>
                    <a:pt x="21600" y="21596"/>
                  </a:cubicBezTo>
                  <a:lnTo>
                    <a:pt x="21294" y="21596"/>
                  </a:lnTo>
                  <a:cubicBezTo>
                    <a:pt x="18655" y="21596"/>
                    <a:pt x="16017" y="21593"/>
                    <a:pt x="13379" y="21599"/>
                  </a:cubicBezTo>
                  <a:cubicBezTo>
                    <a:pt x="13153" y="21600"/>
                    <a:pt x="13044" y="21552"/>
                    <a:pt x="12958" y="21391"/>
                  </a:cubicBezTo>
                  <a:cubicBezTo>
                    <a:pt x="12353" y="20259"/>
                    <a:pt x="11727" y="19132"/>
                    <a:pt x="11124" y="17999"/>
                  </a:cubicBezTo>
                  <a:cubicBezTo>
                    <a:pt x="11029" y="17822"/>
                    <a:pt x="10921" y="17762"/>
                    <a:pt x="10661" y="17762"/>
                  </a:cubicBezTo>
                  <a:cubicBezTo>
                    <a:pt x="7107" y="17769"/>
                    <a:pt x="3554" y="17765"/>
                    <a:pt x="0" y="17764"/>
                  </a:cubicBezTo>
                  <a:cubicBezTo>
                    <a:pt x="19" y="17710"/>
                    <a:pt x="30" y="17654"/>
                    <a:pt x="56" y="17603"/>
                  </a:cubicBezTo>
                  <a:cubicBezTo>
                    <a:pt x="820" y="16155"/>
                    <a:pt x="1584" y="14707"/>
                    <a:pt x="2351" y="13259"/>
                  </a:cubicBezTo>
                  <a:cubicBezTo>
                    <a:pt x="2381" y="13204"/>
                    <a:pt x="2382" y="13127"/>
                    <a:pt x="2490" y="13110"/>
                  </a:cubicBezTo>
                  <a:cubicBezTo>
                    <a:pt x="4448" y="13111"/>
                    <a:pt x="6406" y="13108"/>
                    <a:pt x="8364" y="13117"/>
                  </a:cubicBezTo>
                  <a:cubicBezTo>
                    <a:pt x="8641" y="13118"/>
                    <a:pt x="8682" y="13080"/>
                    <a:pt x="8578" y="12884"/>
                  </a:cubicBezTo>
                  <a:cubicBezTo>
                    <a:pt x="7753" y="11326"/>
                    <a:pt x="6949" y="9763"/>
                    <a:pt x="6123" y="8206"/>
                  </a:cubicBezTo>
                  <a:cubicBezTo>
                    <a:pt x="5948" y="7876"/>
                    <a:pt x="5835" y="7523"/>
                    <a:pt x="5559" y="7224"/>
                  </a:cubicBezTo>
                  <a:cubicBezTo>
                    <a:pt x="6168" y="6068"/>
                    <a:pt x="6775" y="4911"/>
                    <a:pt x="7384" y="3755"/>
                  </a:cubicBezTo>
                  <a:cubicBezTo>
                    <a:pt x="8044" y="2503"/>
                    <a:pt x="8706" y="1252"/>
                    <a:pt x="9366" y="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1832" name="Shape"/>
            <p:cNvSpPr/>
            <p:nvPr/>
          </p:nvSpPr>
          <p:spPr>
            <a:xfrm>
              <a:off x="963138" y="7074"/>
              <a:ext cx="60367" cy="215453"/>
            </a:xfrm>
            <a:custGeom>
              <a:avLst/>
              <a:gdLst/>
              <a:ahLst/>
              <a:cxnLst>
                <a:cxn ang="0">
                  <a:pos x="wd2" y="hd2"/>
                </a:cxn>
                <a:cxn ang="5400000">
                  <a:pos x="wd2" y="hd2"/>
                </a:cxn>
                <a:cxn ang="10800000">
                  <a:pos x="wd2" y="hd2"/>
                </a:cxn>
                <a:cxn ang="16200000">
                  <a:pos x="wd2" y="hd2"/>
                </a:cxn>
              </a:cxnLst>
              <a:rect l="0" t="0" r="r" b="b"/>
              <a:pathLst>
                <a:path w="21597" h="21598" extrusionOk="0">
                  <a:moveTo>
                    <a:pt x="21576" y="10816"/>
                  </a:moveTo>
                  <a:cubicBezTo>
                    <a:pt x="21576" y="14324"/>
                    <a:pt x="21567" y="17833"/>
                    <a:pt x="21597" y="21342"/>
                  </a:cubicBezTo>
                  <a:cubicBezTo>
                    <a:pt x="21599" y="21562"/>
                    <a:pt x="21380" y="21599"/>
                    <a:pt x="20652" y="21598"/>
                  </a:cubicBezTo>
                  <a:cubicBezTo>
                    <a:pt x="14057" y="21590"/>
                    <a:pt x="7462" y="21591"/>
                    <a:pt x="866" y="21597"/>
                  </a:cubicBezTo>
                  <a:cubicBezTo>
                    <a:pt x="201" y="21598"/>
                    <a:pt x="1" y="21555"/>
                    <a:pt x="1" y="21360"/>
                  </a:cubicBezTo>
                  <a:cubicBezTo>
                    <a:pt x="21" y="14318"/>
                    <a:pt x="21" y="7277"/>
                    <a:pt x="0" y="235"/>
                  </a:cubicBezTo>
                  <a:cubicBezTo>
                    <a:pt x="-1" y="32"/>
                    <a:pt x="244" y="1"/>
                    <a:pt x="885" y="1"/>
                  </a:cubicBezTo>
                  <a:cubicBezTo>
                    <a:pt x="7509" y="7"/>
                    <a:pt x="14133" y="8"/>
                    <a:pt x="20757" y="0"/>
                  </a:cubicBezTo>
                  <a:cubicBezTo>
                    <a:pt x="21461" y="-1"/>
                    <a:pt x="21591" y="59"/>
                    <a:pt x="21590" y="242"/>
                  </a:cubicBezTo>
                  <a:cubicBezTo>
                    <a:pt x="21571" y="3766"/>
                    <a:pt x="21576" y="7291"/>
                    <a:pt x="21576" y="10816"/>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1833" name="Shape"/>
            <p:cNvSpPr/>
            <p:nvPr/>
          </p:nvSpPr>
          <p:spPr>
            <a:xfrm>
              <a:off x="709562" y="254571"/>
              <a:ext cx="147721" cy="214965"/>
            </a:xfrm>
            <a:custGeom>
              <a:avLst/>
              <a:gdLst/>
              <a:ahLst/>
              <a:cxnLst>
                <a:cxn ang="0">
                  <a:pos x="wd2" y="hd2"/>
                </a:cxn>
                <a:cxn ang="5400000">
                  <a:pos x="wd2" y="hd2"/>
                </a:cxn>
                <a:cxn ang="10800000">
                  <a:pos x="wd2" y="hd2"/>
                </a:cxn>
                <a:cxn ang="16200000">
                  <a:pos x="wd2" y="hd2"/>
                </a:cxn>
              </a:cxnLst>
              <a:rect l="0" t="0" r="r" b="b"/>
              <a:pathLst>
                <a:path w="21539" h="21599" extrusionOk="0">
                  <a:moveTo>
                    <a:pt x="14024" y="13138"/>
                  </a:moveTo>
                  <a:cubicBezTo>
                    <a:pt x="13906" y="13155"/>
                    <a:pt x="13904" y="13232"/>
                    <a:pt x="13872" y="13287"/>
                  </a:cubicBezTo>
                  <a:cubicBezTo>
                    <a:pt x="13034" y="14736"/>
                    <a:pt x="12198" y="16186"/>
                    <a:pt x="11364" y="17636"/>
                  </a:cubicBezTo>
                  <a:cubicBezTo>
                    <a:pt x="11335" y="17687"/>
                    <a:pt x="11323" y="17743"/>
                    <a:pt x="11302" y="17796"/>
                  </a:cubicBezTo>
                  <a:cubicBezTo>
                    <a:pt x="10857" y="18516"/>
                    <a:pt x="10408" y="19235"/>
                    <a:pt x="9967" y="19955"/>
                  </a:cubicBezTo>
                  <a:cubicBezTo>
                    <a:pt x="9671" y="20438"/>
                    <a:pt x="9378" y="20923"/>
                    <a:pt x="9097" y="21411"/>
                  </a:cubicBezTo>
                  <a:cubicBezTo>
                    <a:pt x="9016" y="21551"/>
                    <a:pt x="8904" y="21600"/>
                    <a:pt x="8680" y="21600"/>
                  </a:cubicBezTo>
                  <a:cubicBezTo>
                    <a:pt x="5903" y="21594"/>
                    <a:pt x="3127" y="21596"/>
                    <a:pt x="350" y="21596"/>
                  </a:cubicBezTo>
                  <a:cubicBezTo>
                    <a:pt x="-58" y="21596"/>
                    <a:pt x="-61" y="21594"/>
                    <a:pt x="95" y="21340"/>
                  </a:cubicBezTo>
                  <a:cubicBezTo>
                    <a:pt x="1467" y="19110"/>
                    <a:pt x="2841" y="16881"/>
                    <a:pt x="4212" y="14652"/>
                  </a:cubicBezTo>
                  <a:cubicBezTo>
                    <a:pt x="7000" y="10118"/>
                    <a:pt x="9787" y="5584"/>
                    <a:pt x="12574" y="1050"/>
                  </a:cubicBezTo>
                  <a:cubicBezTo>
                    <a:pt x="12757" y="753"/>
                    <a:pt x="12947" y="457"/>
                    <a:pt x="13122" y="158"/>
                  </a:cubicBezTo>
                  <a:cubicBezTo>
                    <a:pt x="13181" y="57"/>
                    <a:pt x="13245" y="0"/>
                    <a:pt x="13422" y="0"/>
                  </a:cubicBezTo>
                  <a:cubicBezTo>
                    <a:pt x="16128" y="7"/>
                    <a:pt x="18833" y="10"/>
                    <a:pt x="21539" y="14"/>
                  </a:cubicBezTo>
                  <a:cubicBezTo>
                    <a:pt x="20817" y="1267"/>
                    <a:pt x="20094" y="2519"/>
                    <a:pt x="19373" y="3773"/>
                  </a:cubicBezTo>
                  <a:cubicBezTo>
                    <a:pt x="18707" y="4930"/>
                    <a:pt x="18043" y="6088"/>
                    <a:pt x="17378" y="7245"/>
                  </a:cubicBezTo>
                  <a:cubicBezTo>
                    <a:pt x="17392" y="7304"/>
                    <a:pt x="17353" y="7353"/>
                    <a:pt x="17322" y="7406"/>
                  </a:cubicBezTo>
                  <a:cubicBezTo>
                    <a:pt x="16581" y="8680"/>
                    <a:pt x="15836" y="9953"/>
                    <a:pt x="15105" y="11230"/>
                  </a:cubicBezTo>
                  <a:cubicBezTo>
                    <a:pt x="14741" y="11865"/>
                    <a:pt x="14324" y="12486"/>
                    <a:pt x="14024" y="13138"/>
                  </a:cubicBezTo>
                  <a:close/>
                </a:path>
              </a:pathLst>
            </a:custGeom>
            <a:solidFill>
              <a:srgbClr val="4193C5"/>
            </a:solidFill>
            <a:ln w="12700" cap="flat">
              <a:noFill/>
              <a:miter lim="400000"/>
            </a:ln>
            <a:effectLst/>
          </p:spPr>
          <p:txBody>
            <a:bodyPr wrap="square" lIns="0" tIns="0" rIns="0" bIns="0" numCol="1" anchor="ctr">
              <a:noAutofit/>
            </a:bodyPr>
            <a:lstStyle/>
            <a:p>
              <a:pPr algn="l" defTabSz="246888">
                <a:defRPr sz="600"/>
              </a:pPr>
              <a:endParaRPr/>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 name="Rectangle"/>
          <p:cNvSpPr/>
          <p:nvPr/>
        </p:nvSpPr>
        <p:spPr>
          <a:xfrm>
            <a:off x="6541279" y="-1"/>
            <a:ext cx="17842721" cy="13716001"/>
          </a:xfrm>
          <a:prstGeom prst="rect">
            <a:avLst/>
          </a:prstGeom>
          <a:solidFill>
            <a:srgbClr val="222222">
              <a:alpha val="5000"/>
            </a:srgbClr>
          </a:solidFill>
          <a:ln w="12700">
            <a:miter lim="400000"/>
          </a:ln>
        </p:spPr>
        <p:txBody>
          <a:bodyPr lIns="0" tIns="0" rIns="0" bIns="0" anchor="ctr"/>
          <a:lstStyle/>
          <a:p>
            <a:pPr algn="l" defTabSz="246888">
              <a:defRPr sz="600"/>
            </a:pPr>
            <a:endParaRPr/>
          </a:p>
        </p:txBody>
      </p:sp>
      <p:sp>
        <p:nvSpPr>
          <p:cNvPr id="2878" name="RAISE"/>
          <p:cNvSpPr txBox="1"/>
          <p:nvPr/>
        </p:nvSpPr>
        <p:spPr>
          <a:xfrm>
            <a:off x="2301930" y="660734"/>
            <a:ext cx="1413849"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l">
              <a:defRPr sz="2000" b="1" spc="100">
                <a:solidFill>
                  <a:srgbClr val="222222"/>
                </a:solidFill>
              </a:defRPr>
            </a:lvl1pPr>
          </a:lstStyle>
          <a:p>
            <a:r>
              <a:rPr lang="en-US" dirty="0"/>
              <a:t>Use Cases</a:t>
            </a:r>
            <a:endParaRPr dirty="0"/>
          </a:p>
        </p:txBody>
      </p:sp>
      <p:sp>
        <p:nvSpPr>
          <p:cNvPr id="2879" name="Raise  details."/>
          <p:cNvSpPr txBox="1"/>
          <p:nvPr/>
        </p:nvSpPr>
        <p:spPr>
          <a:xfrm>
            <a:off x="2301930" y="1917922"/>
            <a:ext cx="4239348" cy="6647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l">
              <a:lnSpc>
                <a:spcPct val="90000"/>
              </a:lnSpc>
              <a:defRPr sz="4800" b="1">
                <a:solidFill>
                  <a:srgbClr val="111111"/>
                </a:solidFill>
              </a:defRPr>
            </a:pPr>
            <a:r>
              <a:rPr lang="en-US" sz="4800" b="1" dirty="0">
                <a:solidFill>
                  <a:srgbClr val="4193C5"/>
                </a:solidFill>
              </a:rPr>
              <a:t>What’s it for?</a:t>
            </a:r>
            <a:endParaRPr dirty="0">
              <a:solidFill>
                <a:srgbClr val="4193C5"/>
              </a:solidFill>
            </a:endParaRPr>
          </a:p>
        </p:txBody>
      </p:sp>
      <p:sp>
        <p:nvSpPr>
          <p:cNvPr id="2880" name="Line"/>
          <p:cNvSpPr/>
          <p:nvPr/>
        </p:nvSpPr>
        <p:spPr>
          <a:xfrm flipV="1">
            <a:off x="1500204" y="0"/>
            <a:ext cx="1" cy="13716000"/>
          </a:xfrm>
          <a:prstGeom prst="line">
            <a:avLst/>
          </a:prstGeom>
          <a:ln w="6350">
            <a:solidFill>
              <a:srgbClr val="222222"/>
            </a:solidFill>
            <a:miter lim="400000"/>
          </a:ln>
        </p:spPr>
        <p:txBody>
          <a:bodyPr lIns="71437" tIns="71437" rIns="71437" bIns="71437" anchor="ctr"/>
          <a:lstStyle/>
          <a:p>
            <a:pPr>
              <a:defRPr sz="3200"/>
            </a:pPr>
            <a:endParaRPr/>
          </a:p>
        </p:txBody>
      </p:sp>
      <p:sp>
        <p:nvSpPr>
          <p:cNvPr id="2881" name="Text"/>
          <p:cNvSpPr txBox="1"/>
          <p:nvPr/>
        </p:nvSpPr>
        <p:spPr>
          <a:xfrm>
            <a:off x="479257" y="673434"/>
            <a:ext cx="444501"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nSpc>
                <a:spcPct val="90000"/>
              </a:lnSpc>
              <a:defRPr sz="2200" b="1" spc="330">
                <a:solidFill>
                  <a:srgbClr val="222222"/>
                </a:solidFill>
              </a:defRPr>
            </a:lvl1pPr>
          </a:lstStyle>
          <a:p>
            <a:fld id="{86CB4B4D-7CA3-9044-876B-883B54F8677D}" type="slidenum">
              <a:rPr/>
              <a:t>5</a:t>
            </a:fld>
            <a:endParaRPr/>
          </a:p>
        </p:txBody>
      </p:sp>
      <p:sp>
        <p:nvSpPr>
          <p:cNvPr id="2882" name="PROPRIETARY &amp; CONFIDENTIAL"/>
          <p:cNvSpPr txBox="1"/>
          <p:nvPr/>
        </p:nvSpPr>
        <p:spPr>
          <a:xfrm rot="16200000">
            <a:off x="-891774" y="6750050"/>
            <a:ext cx="3283752" cy="21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400" spc="70">
                <a:solidFill>
                  <a:srgbClr val="222222"/>
                </a:solidFill>
              </a:defRPr>
            </a:lvl1pPr>
          </a:lstStyle>
          <a:p>
            <a:r>
              <a:t>PROPRIETARY &amp; CONFIDENTIAL</a:t>
            </a:r>
          </a:p>
        </p:txBody>
      </p:sp>
      <p:grpSp>
        <p:nvGrpSpPr>
          <p:cNvPr id="2898" name="Group"/>
          <p:cNvGrpSpPr/>
          <p:nvPr/>
        </p:nvGrpSpPr>
        <p:grpSpPr>
          <a:xfrm rot="16200000">
            <a:off x="1415" y="12073983"/>
            <a:ext cx="1491998" cy="469901"/>
            <a:chOff x="0" y="0"/>
            <a:chExt cx="1491997" cy="469900"/>
          </a:xfrm>
        </p:grpSpPr>
        <p:sp>
          <p:nvSpPr>
            <p:cNvPr id="2883" name="Shape"/>
            <p:cNvSpPr/>
            <p:nvPr/>
          </p:nvSpPr>
          <p:spPr>
            <a:xfrm>
              <a:off x="0" y="7002"/>
              <a:ext cx="200629" cy="220084"/>
            </a:xfrm>
            <a:custGeom>
              <a:avLst/>
              <a:gdLst/>
              <a:ahLst/>
              <a:cxnLst>
                <a:cxn ang="0">
                  <a:pos x="wd2" y="hd2"/>
                </a:cxn>
                <a:cxn ang="5400000">
                  <a:pos x="wd2" y="hd2"/>
                </a:cxn>
                <a:cxn ang="10800000">
                  <a:pos x="wd2" y="hd2"/>
                </a:cxn>
                <a:cxn ang="16200000">
                  <a:pos x="wd2" y="hd2"/>
                </a:cxn>
              </a:cxnLst>
              <a:rect l="0" t="0" r="r" b="b"/>
              <a:pathLst>
                <a:path w="21600" h="21543" extrusionOk="0">
                  <a:moveTo>
                    <a:pt x="0" y="0"/>
                  </a:moveTo>
                  <a:cubicBezTo>
                    <a:pt x="86" y="4"/>
                    <a:pt x="172" y="11"/>
                    <a:pt x="257" y="11"/>
                  </a:cubicBezTo>
                  <a:cubicBezTo>
                    <a:pt x="2259" y="12"/>
                    <a:pt x="4261" y="16"/>
                    <a:pt x="6263" y="6"/>
                  </a:cubicBezTo>
                  <a:cubicBezTo>
                    <a:pt x="6501" y="5"/>
                    <a:pt x="6544" y="69"/>
                    <a:pt x="6544" y="271"/>
                  </a:cubicBezTo>
                  <a:cubicBezTo>
                    <a:pt x="6537" y="4117"/>
                    <a:pt x="6538" y="7963"/>
                    <a:pt x="6539" y="11808"/>
                  </a:cubicBezTo>
                  <a:cubicBezTo>
                    <a:pt x="6539" y="12650"/>
                    <a:pt x="6664" y="13470"/>
                    <a:pt x="7057" y="14243"/>
                  </a:cubicBezTo>
                  <a:cubicBezTo>
                    <a:pt x="7660" y="15430"/>
                    <a:pt x="8712" y="16040"/>
                    <a:pt x="10104" y="16203"/>
                  </a:cubicBezTo>
                  <a:cubicBezTo>
                    <a:pt x="10911" y="16298"/>
                    <a:pt x="11713" y="16248"/>
                    <a:pt x="12482" y="15998"/>
                  </a:cubicBezTo>
                  <a:cubicBezTo>
                    <a:pt x="13814" y="15564"/>
                    <a:pt x="14544" y="14651"/>
                    <a:pt x="14868" y="13435"/>
                  </a:cubicBezTo>
                  <a:cubicBezTo>
                    <a:pt x="14993" y="12966"/>
                    <a:pt x="15042" y="12488"/>
                    <a:pt x="15042" y="12005"/>
                  </a:cubicBezTo>
                  <a:cubicBezTo>
                    <a:pt x="15040" y="8096"/>
                    <a:pt x="15043" y="4188"/>
                    <a:pt x="15035" y="279"/>
                  </a:cubicBezTo>
                  <a:cubicBezTo>
                    <a:pt x="15035" y="60"/>
                    <a:pt x="15097" y="6"/>
                    <a:pt x="15335" y="7"/>
                  </a:cubicBezTo>
                  <a:cubicBezTo>
                    <a:pt x="17337" y="16"/>
                    <a:pt x="19339" y="15"/>
                    <a:pt x="21340" y="8"/>
                  </a:cubicBezTo>
                  <a:cubicBezTo>
                    <a:pt x="21543" y="7"/>
                    <a:pt x="21600" y="52"/>
                    <a:pt x="21600" y="241"/>
                  </a:cubicBezTo>
                  <a:cubicBezTo>
                    <a:pt x="21593" y="4103"/>
                    <a:pt x="21599" y="7964"/>
                    <a:pt x="21593" y="11825"/>
                  </a:cubicBezTo>
                  <a:cubicBezTo>
                    <a:pt x="21590" y="13427"/>
                    <a:pt x="21360" y="14997"/>
                    <a:pt x="20675" y="16487"/>
                  </a:cubicBezTo>
                  <a:cubicBezTo>
                    <a:pt x="19591" y="18848"/>
                    <a:pt x="17637" y="20312"/>
                    <a:pt x="14975" y="21034"/>
                  </a:cubicBezTo>
                  <a:cubicBezTo>
                    <a:pt x="13886" y="21329"/>
                    <a:pt x="12768" y="21473"/>
                    <a:pt x="11634" y="21521"/>
                  </a:cubicBezTo>
                  <a:cubicBezTo>
                    <a:pt x="9808" y="21600"/>
                    <a:pt x="8006" y="21477"/>
                    <a:pt x="6257" y="20957"/>
                  </a:cubicBezTo>
                  <a:cubicBezTo>
                    <a:pt x="3064" y="20009"/>
                    <a:pt x="1147" y="17999"/>
                    <a:pt x="366" y="15051"/>
                  </a:cubicBezTo>
                  <a:cubicBezTo>
                    <a:pt x="204" y="14438"/>
                    <a:pt x="91" y="13817"/>
                    <a:pt x="52" y="13187"/>
                  </a:cubicBezTo>
                  <a:cubicBezTo>
                    <a:pt x="50" y="13154"/>
                    <a:pt x="46" y="13126"/>
                    <a:pt x="0" y="13125"/>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884" name="Shape"/>
            <p:cNvSpPr/>
            <p:nvPr/>
          </p:nvSpPr>
          <p:spPr>
            <a:xfrm>
              <a:off x="1056750" y="7942"/>
              <a:ext cx="203759" cy="215550"/>
            </a:xfrm>
            <a:custGeom>
              <a:avLst/>
              <a:gdLst/>
              <a:ahLst/>
              <a:cxnLst>
                <a:cxn ang="0">
                  <a:pos x="wd2" y="hd2"/>
                </a:cxn>
                <a:cxn ang="5400000">
                  <a:pos x="wd2" y="hd2"/>
                </a:cxn>
                <a:cxn ang="10800000">
                  <a:pos x="wd2" y="hd2"/>
                </a:cxn>
                <a:cxn ang="16200000">
                  <a:pos x="wd2" y="hd2"/>
                </a:cxn>
              </a:cxnLst>
              <a:rect l="0" t="0" r="r" b="b"/>
              <a:pathLst>
                <a:path w="21600" h="21598" extrusionOk="0">
                  <a:moveTo>
                    <a:pt x="6295" y="9794"/>
                  </a:moveTo>
                  <a:lnTo>
                    <a:pt x="6295" y="10112"/>
                  </a:lnTo>
                  <a:cubicBezTo>
                    <a:pt x="6295" y="13853"/>
                    <a:pt x="6293" y="17594"/>
                    <a:pt x="6301" y="21335"/>
                  </a:cubicBezTo>
                  <a:cubicBezTo>
                    <a:pt x="6301" y="21547"/>
                    <a:pt x="6249" y="21599"/>
                    <a:pt x="6023" y="21598"/>
                  </a:cubicBezTo>
                  <a:cubicBezTo>
                    <a:pt x="4103" y="21588"/>
                    <a:pt x="2183" y="21589"/>
                    <a:pt x="263" y="21597"/>
                  </a:cubicBezTo>
                  <a:cubicBezTo>
                    <a:pt x="49" y="21598"/>
                    <a:pt x="0" y="21544"/>
                    <a:pt x="0" y="21345"/>
                  </a:cubicBezTo>
                  <a:cubicBezTo>
                    <a:pt x="6" y="14315"/>
                    <a:pt x="6" y="7284"/>
                    <a:pt x="0" y="253"/>
                  </a:cubicBezTo>
                  <a:cubicBezTo>
                    <a:pt x="0" y="56"/>
                    <a:pt x="46" y="-1"/>
                    <a:pt x="262" y="0"/>
                  </a:cubicBezTo>
                  <a:cubicBezTo>
                    <a:pt x="2062" y="9"/>
                    <a:pt x="3863" y="9"/>
                    <a:pt x="5663" y="0"/>
                  </a:cubicBezTo>
                  <a:cubicBezTo>
                    <a:pt x="5865" y="-1"/>
                    <a:pt x="5984" y="63"/>
                    <a:pt x="6104" y="209"/>
                  </a:cubicBezTo>
                  <a:cubicBezTo>
                    <a:pt x="9099" y="3853"/>
                    <a:pt x="12100" y="7494"/>
                    <a:pt x="15099" y="11135"/>
                  </a:cubicBezTo>
                  <a:cubicBezTo>
                    <a:pt x="15155" y="11203"/>
                    <a:pt x="15214" y="11269"/>
                    <a:pt x="15310" y="11381"/>
                  </a:cubicBezTo>
                  <a:lnTo>
                    <a:pt x="15310" y="11081"/>
                  </a:lnTo>
                  <a:cubicBezTo>
                    <a:pt x="15310" y="7477"/>
                    <a:pt x="15313" y="3874"/>
                    <a:pt x="15304" y="270"/>
                  </a:cubicBezTo>
                  <a:cubicBezTo>
                    <a:pt x="15304" y="43"/>
                    <a:pt x="15372" y="-1"/>
                    <a:pt x="15597" y="0"/>
                  </a:cubicBezTo>
                  <a:cubicBezTo>
                    <a:pt x="17508" y="9"/>
                    <a:pt x="19420" y="8"/>
                    <a:pt x="21331" y="1"/>
                  </a:cubicBezTo>
                  <a:cubicBezTo>
                    <a:pt x="21540" y="0"/>
                    <a:pt x="21600" y="46"/>
                    <a:pt x="21600" y="250"/>
                  </a:cubicBezTo>
                  <a:cubicBezTo>
                    <a:pt x="21594" y="7281"/>
                    <a:pt x="21594" y="14311"/>
                    <a:pt x="21600" y="21342"/>
                  </a:cubicBezTo>
                  <a:cubicBezTo>
                    <a:pt x="21600" y="21540"/>
                    <a:pt x="21552" y="21598"/>
                    <a:pt x="21336" y="21597"/>
                  </a:cubicBezTo>
                  <a:cubicBezTo>
                    <a:pt x="19638" y="21589"/>
                    <a:pt x="17940" y="21590"/>
                    <a:pt x="16242" y="21596"/>
                  </a:cubicBezTo>
                  <a:cubicBezTo>
                    <a:pt x="16080" y="21597"/>
                    <a:pt x="15982" y="21551"/>
                    <a:pt x="15882" y="21429"/>
                  </a:cubicBezTo>
                  <a:cubicBezTo>
                    <a:pt x="12724" y="17588"/>
                    <a:pt x="9561" y="13751"/>
                    <a:pt x="6398" y="9914"/>
                  </a:cubicBezTo>
                  <a:cubicBezTo>
                    <a:pt x="6378" y="9889"/>
                    <a:pt x="6357" y="9865"/>
                    <a:pt x="6295" y="9794"/>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885" name="Shape"/>
            <p:cNvSpPr/>
            <p:nvPr/>
          </p:nvSpPr>
          <p:spPr>
            <a:xfrm>
              <a:off x="1275085" y="-1"/>
              <a:ext cx="216905" cy="228897"/>
            </a:xfrm>
            <a:custGeom>
              <a:avLst/>
              <a:gdLst/>
              <a:ahLst/>
              <a:cxnLst>
                <a:cxn ang="0">
                  <a:pos x="wd2" y="hd2"/>
                </a:cxn>
                <a:cxn ang="5400000">
                  <a:pos x="wd2" y="hd2"/>
                </a:cxn>
                <a:cxn ang="10800000">
                  <a:pos x="wd2" y="hd2"/>
                </a:cxn>
                <a:cxn ang="16200000">
                  <a:pos x="wd2" y="hd2"/>
                </a:cxn>
              </a:cxnLst>
              <a:rect l="0" t="0" r="r" b="b"/>
              <a:pathLst>
                <a:path w="21017" h="21161" extrusionOk="0">
                  <a:moveTo>
                    <a:pt x="16088" y="8871"/>
                  </a:moveTo>
                  <a:cubicBezTo>
                    <a:pt x="17651" y="8871"/>
                    <a:pt x="19214" y="8873"/>
                    <a:pt x="20777" y="8867"/>
                  </a:cubicBezTo>
                  <a:cubicBezTo>
                    <a:pt x="20951" y="8867"/>
                    <a:pt x="21018" y="8893"/>
                    <a:pt x="21017" y="9082"/>
                  </a:cubicBezTo>
                  <a:cubicBezTo>
                    <a:pt x="21010" y="12005"/>
                    <a:pt x="21011" y="14928"/>
                    <a:pt x="21015" y="17851"/>
                  </a:cubicBezTo>
                  <a:cubicBezTo>
                    <a:pt x="21015" y="17975"/>
                    <a:pt x="20980" y="18058"/>
                    <a:pt x="20875" y="18137"/>
                  </a:cubicBezTo>
                  <a:cubicBezTo>
                    <a:pt x="18849" y="19661"/>
                    <a:pt x="16560" y="20628"/>
                    <a:pt x="14004" y="20989"/>
                  </a:cubicBezTo>
                  <a:cubicBezTo>
                    <a:pt x="11451" y="21350"/>
                    <a:pt x="8947" y="21171"/>
                    <a:pt x="6557" y="20179"/>
                  </a:cubicBezTo>
                  <a:cubicBezTo>
                    <a:pt x="3602" y="18952"/>
                    <a:pt x="1513" y="16921"/>
                    <a:pt x="578" y="13980"/>
                  </a:cubicBezTo>
                  <a:cubicBezTo>
                    <a:pt x="-582" y="10334"/>
                    <a:pt x="-26" y="6919"/>
                    <a:pt x="2524" y="3902"/>
                  </a:cubicBezTo>
                  <a:cubicBezTo>
                    <a:pt x="4152" y="1976"/>
                    <a:pt x="6309" y="801"/>
                    <a:pt x="8845" y="297"/>
                  </a:cubicBezTo>
                  <a:cubicBezTo>
                    <a:pt x="11593" y="-250"/>
                    <a:pt x="14296" y="-47"/>
                    <a:pt x="16911" y="959"/>
                  </a:cubicBezTo>
                  <a:cubicBezTo>
                    <a:pt x="18114" y="1421"/>
                    <a:pt x="19181" y="2096"/>
                    <a:pt x="20175" y="2879"/>
                  </a:cubicBezTo>
                  <a:cubicBezTo>
                    <a:pt x="20276" y="2959"/>
                    <a:pt x="20280" y="3013"/>
                    <a:pt x="20193" y="3111"/>
                  </a:cubicBezTo>
                  <a:cubicBezTo>
                    <a:pt x="19087" y="4360"/>
                    <a:pt x="17984" y="5612"/>
                    <a:pt x="16888" y="6869"/>
                  </a:cubicBezTo>
                  <a:cubicBezTo>
                    <a:pt x="16782" y="6992"/>
                    <a:pt x="16730" y="6933"/>
                    <a:pt x="16648" y="6869"/>
                  </a:cubicBezTo>
                  <a:cubicBezTo>
                    <a:pt x="15696" y="6123"/>
                    <a:pt x="14656" y="5528"/>
                    <a:pt x="13440" y="5258"/>
                  </a:cubicBezTo>
                  <a:cubicBezTo>
                    <a:pt x="11677" y="4867"/>
                    <a:pt x="9989" y="4974"/>
                    <a:pt x="8482" y="6035"/>
                  </a:cubicBezTo>
                  <a:cubicBezTo>
                    <a:pt x="7280" y="6881"/>
                    <a:pt x="6558" y="8024"/>
                    <a:pt x="6276" y="9408"/>
                  </a:cubicBezTo>
                  <a:cubicBezTo>
                    <a:pt x="5972" y="10900"/>
                    <a:pt x="6144" y="12340"/>
                    <a:pt x="6955" y="13668"/>
                  </a:cubicBezTo>
                  <a:cubicBezTo>
                    <a:pt x="7864" y="15155"/>
                    <a:pt x="9254" y="15997"/>
                    <a:pt x="11042" y="16218"/>
                  </a:cubicBezTo>
                  <a:cubicBezTo>
                    <a:pt x="12387" y="16384"/>
                    <a:pt x="13702" y="16268"/>
                    <a:pt x="14946" y="15686"/>
                  </a:cubicBezTo>
                  <a:cubicBezTo>
                    <a:pt x="15263" y="15538"/>
                    <a:pt x="15402" y="15370"/>
                    <a:pt x="15381" y="15019"/>
                  </a:cubicBezTo>
                  <a:cubicBezTo>
                    <a:pt x="15344" y="14413"/>
                    <a:pt x="15365" y="13804"/>
                    <a:pt x="15375" y="13197"/>
                  </a:cubicBezTo>
                  <a:cubicBezTo>
                    <a:pt x="15377" y="13037"/>
                    <a:pt x="15328" y="12994"/>
                    <a:pt x="15160" y="12995"/>
                  </a:cubicBezTo>
                  <a:cubicBezTo>
                    <a:pt x="13902" y="13001"/>
                    <a:pt x="12643" y="12995"/>
                    <a:pt x="11385" y="13002"/>
                  </a:cubicBezTo>
                  <a:cubicBezTo>
                    <a:pt x="11204" y="13003"/>
                    <a:pt x="11146" y="12968"/>
                    <a:pt x="11147" y="12784"/>
                  </a:cubicBezTo>
                  <a:cubicBezTo>
                    <a:pt x="11157" y="11546"/>
                    <a:pt x="11157" y="10309"/>
                    <a:pt x="11147" y="9072"/>
                  </a:cubicBezTo>
                  <a:cubicBezTo>
                    <a:pt x="11145" y="8890"/>
                    <a:pt x="11207" y="8867"/>
                    <a:pt x="11375" y="8867"/>
                  </a:cubicBezTo>
                  <a:cubicBezTo>
                    <a:pt x="12946" y="8873"/>
                    <a:pt x="14517" y="8871"/>
                    <a:pt x="16088" y="8871"/>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886" name="Shape"/>
            <p:cNvSpPr/>
            <p:nvPr/>
          </p:nvSpPr>
          <p:spPr>
            <a:xfrm>
              <a:off x="304710" y="253957"/>
              <a:ext cx="196159" cy="215490"/>
            </a:xfrm>
            <a:custGeom>
              <a:avLst/>
              <a:gdLst/>
              <a:ahLst/>
              <a:cxnLst>
                <a:cxn ang="0">
                  <a:pos x="wd2" y="hd2"/>
                </a:cxn>
                <a:cxn ang="5400000">
                  <a:pos x="wd2" y="hd2"/>
                </a:cxn>
                <a:cxn ang="10800000">
                  <a:pos x="wd2" y="hd2"/>
                </a:cxn>
                <a:cxn ang="16200000">
                  <a:pos x="wd2" y="hd2"/>
                </a:cxn>
              </a:cxnLst>
              <a:rect l="0" t="0" r="r" b="b"/>
              <a:pathLst>
                <a:path w="21599" h="21597" extrusionOk="0">
                  <a:moveTo>
                    <a:pt x="6" y="10781"/>
                  </a:moveTo>
                  <a:cubicBezTo>
                    <a:pt x="6" y="7281"/>
                    <a:pt x="7" y="3781"/>
                    <a:pt x="1" y="280"/>
                  </a:cubicBezTo>
                  <a:cubicBezTo>
                    <a:pt x="0" y="74"/>
                    <a:pt x="36" y="-1"/>
                    <a:pt x="292" y="0"/>
                  </a:cubicBezTo>
                  <a:cubicBezTo>
                    <a:pt x="2304" y="12"/>
                    <a:pt x="4316" y="10"/>
                    <a:pt x="6329" y="2"/>
                  </a:cubicBezTo>
                  <a:cubicBezTo>
                    <a:pt x="6551" y="1"/>
                    <a:pt x="6602" y="55"/>
                    <a:pt x="6602" y="254"/>
                  </a:cubicBezTo>
                  <a:cubicBezTo>
                    <a:pt x="6594" y="2771"/>
                    <a:pt x="6600" y="5287"/>
                    <a:pt x="6590" y="7803"/>
                  </a:cubicBezTo>
                  <a:cubicBezTo>
                    <a:pt x="6589" y="8033"/>
                    <a:pt x="6665" y="8072"/>
                    <a:pt x="6895" y="8071"/>
                  </a:cubicBezTo>
                  <a:cubicBezTo>
                    <a:pt x="9510" y="8064"/>
                    <a:pt x="12125" y="8063"/>
                    <a:pt x="14740" y="8072"/>
                  </a:cubicBezTo>
                  <a:cubicBezTo>
                    <a:pt x="14968" y="8073"/>
                    <a:pt x="15009" y="8015"/>
                    <a:pt x="15009" y="7820"/>
                  </a:cubicBezTo>
                  <a:cubicBezTo>
                    <a:pt x="15001" y="5296"/>
                    <a:pt x="15007" y="2771"/>
                    <a:pt x="14997" y="247"/>
                  </a:cubicBezTo>
                  <a:cubicBezTo>
                    <a:pt x="14997" y="41"/>
                    <a:pt x="15058" y="1"/>
                    <a:pt x="15274" y="2"/>
                  </a:cubicBezTo>
                  <a:cubicBezTo>
                    <a:pt x="17295" y="10"/>
                    <a:pt x="19316" y="10"/>
                    <a:pt x="21337" y="3"/>
                  </a:cubicBezTo>
                  <a:cubicBezTo>
                    <a:pt x="21543" y="2"/>
                    <a:pt x="21599" y="47"/>
                    <a:pt x="21599" y="239"/>
                  </a:cubicBezTo>
                  <a:cubicBezTo>
                    <a:pt x="21593" y="7280"/>
                    <a:pt x="21593" y="14321"/>
                    <a:pt x="21600" y="21362"/>
                  </a:cubicBezTo>
                  <a:cubicBezTo>
                    <a:pt x="21600" y="21564"/>
                    <a:pt x="21528" y="21596"/>
                    <a:pt x="21330" y="21595"/>
                  </a:cubicBezTo>
                  <a:cubicBezTo>
                    <a:pt x="19309" y="21589"/>
                    <a:pt x="17288" y="21588"/>
                    <a:pt x="15267" y="21597"/>
                  </a:cubicBezTo>
                  <a:cubicBezTo>
                    <a:pt x="15036" y="21598"/>
                    <a:pt x="14998" y="21535"/>
                    <a:pt x="14999" y="21341"/>
                  </a:cubicBezTo>
                  <a:cubicBezTo>
                    <a:pt x="15006" y="18777"/>
                    <a:pt x="15000" y="16212"/>
                    <a:pt x="15010" y="13647"/>
                  </a:cubicBezTo>
                  <a:cubicBezTo>
                    <a:pt x="15011" y="13430"/>
                    <a:pt x="14949" y="13386"/>
                    <a:pt x="14719" y="13387"/>
                  </a:cubicBezTo>
                  <a:cubicBezTo>
                    <a:pt x="12104" y="13395"/>
                    <a:pt x="9489" y="13395"/>
                    <a:pt x="6874" y="13386"/>
                  </a:cubicBezTo>
                  <a:cubicBezTo>
                    <a:pt x="6628" y="13385"/>
                    <a:pt x="6591" y="13452"/>
                    <a:pt x="6592" y="13655"/>
                  </a:cubicBezTo>
                  <a:cubicBezTo>
                    <a:pt x="6599" y="16211"/>
                    <a:pt x="6593" y="18768"/>
                    <a:pt x="6603" y="21324"/>
                  </a:cubicBezTo>
                  <a:cubicBezTo>
                    <a:pt x="6604" y="21555"/>
                    <a:pt x="6527" y="21597"/>
                    <a:pt x="6293" y="21596"/>
                  </a:cubicBezTo>
                  <a:cubicBezTo>
                    <a:pt x="4290" y="21588"/>
                    <a:pt x="2287" y="21587"/>
                    <a:pt x="284" y="21598"/>
                  </a:cubicBezTo>
                  <a:cubicBezTo>
                    <a:pt x="40" y="21599"/>
                    <a:pt x="0" y="21535"/>
                    <a:pt x="0" y="21330"/>
                  </a:cubicBezTo>
                  <a:cubicBezTo>
                    <a:pt x="7" y="17814"/>
                    <a:pt x="6" y="14298"/>
                    <a:pt x="6" y="10781"/>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887" name="Shape"/>
            <p:cNvSpPr/>
            <p:nvPr/>
          </p:nvSpPr>
          <p:spPr>
            <a:xfrm>
              <a:off x="1295825" y="253968"/>
              <a:ext cx="196173" cy="215480"/>
            </a:xfrm>
            <a:custGeom>
              <a:avLst/>
              <a:gdLst/>
              <a:ahLst/>
              <a:cxnLst>
                <a:cxn ang="0">
                  <a:pos x="wd2" y="hd2"/>
                </a:cxn>
                <a:cxn ang="5400000">
                  <a:pos x="wd2" y="hd2"/>
                </a:cxn>
                <a:cxn ang="10800000">
                  <a:pos x="wd2" y="hd2"/>
                </a:cxn>
                <a:cxn ang="16200000">
                  <a:pos x="wd2" y="hd2"/>
                </a:cxn>
              </a:cxnLst>
              <a:rect l="0" t="0" r="r" b="b"/>
              <a:pathLst>
                <a:path w="21599" h="21598" extrusionOk="0">
                  <a:moveTo>
                    <a:pt x="21593" y="10805"/>
                  </a:moveTo>
                  <a:cubicBezTo>
                    <a:pt x="21593" y="14313"/>
                    <a:pt x="21591" y="17821"/>
                    <a:pt x="21598" y="21330"/>
                  </a:cubicBezTo>
                  <a:cubicBezTo>
                    <a:pt x="21598" y="21532"/>
                    <a:pt x="21561" y="21599"/>
                    <a:pt x="21315" y="21598"/>
                  </a:cubicBezTo>
                  <a:cubicBezTo>
                    <a:pt x="19313" y="21587"/>
                    <a:pt x="17310" y="21587"/>
                    <a:pt x="15307" y="21597"/>
                  </a:cubicBezTo>
                  <a:cubicBezTo>
                    <a:pt x="15052" y="21599"/>
                    <a:pt x="15006" y="21526"/>
                    <a:pt x="15007" y="21314"/>
                  </a:cubicBezTo>
                  <a:cubicBezTo>
                    <a:pt x="15015" y="18765"/>
                    <a:pt x="15009" y="16217"/>
                    <a:pt x="15017" y="13668"/>
                  </a:cubicBezTo>
                  <a:cubicBezTo>
                    <a:pt x="15017" y="13459"/>
                    <a:pt x="14977" y="13384"/>
                    <a:pt x="14720" y="13385"/>
                  </a:cubicBezTo>
                  <a:cubicBezTo>
                    <a:pt x="12106" y="13395"/>
                    <a:pt x="9492" y="13395"/>
                    <a:pt x="6877" y="13386"/>
                  </a:cubicBezTo>
                  <a:cubicBezTo>
                    <a:pt x="6640" y="13385"/>
                    <a:pt x="6590" y="13440"/>
                    <a:pt x="6590" y="13650"/>
                  </a:cubicBezTo>
                  <a:cubicBezTo>
                    <a:pt x="6599" y="16214"/>
                    <a:pt x="6593" y="18779"/>
                    <a:pt x="6601" y="21344"/>
                  </a:cubicBezTo>
                  <a:cubicBezTo>
                    <a:pt x="6602" y="21540"/>
                    <a:pt x="6557" y="21598"/>
                    <a:pt x="6330" y="21597"/>
                  </a:cubicBezTo>
                  <a:cubicBezTo>
                    <a:pt x="4309" y="21588"/>
                    <a:pt x="2289" y="21589"/>
                    <a:pt x="268" y="21595"/>
                  </a:cubicBezTo>
                  <a:cubicBezTo>
                    <a:pt x="67" y="21596"/>
                    <a:pt x="0" y="21559"/>
                    <a:pt x="0" y="21360"/>
                  </a:cubicBezTo>
                  <a:cubicBezTo>
                    <a:pt x="6" y="14320"/>
                    <a:pt x="6" y="7279"/>
                    <a:pt x="1" y="239"/>
                  </a:cubicBezTo>
                  <a:cubicBezTo>
                    <a:pt x="1" y="48"/>
                    <a:pt x="55" y="1"/>
                    <a:pt x="263" y="1"/>
                  </a:cubicBezTo>
                  <a:cubicBezTo>
                    <a:pt x="2292" y="9"/>
                    <a:pt x="4322" y="10"/>
                    <a:pt x="6351" y="0"/>
                  </a:cubicBezTo>
                  <a:cubicBezTo>
                    <a:pt x="6577" y="-1"/>
                    <a:pt x="6600" y="72"/>
                    <a:pt x="6600" y="245"/>
                  </a:cubicBezTo>
                  <a:cubicBezTo>
                    <a:pt x="6594" y="2769"/>
                    <a:pt x="6600" y="5293"/>
                    <a:pt x="6589" y="7817"/>
                  </a:cubicBezTo>
                  <a:cubicBezTo>
                    <a:pt x="6588" y="8045"/>
                    <a:pt x="6668" y="8071"/>
                    <a:pt x="6884" y="8070"/>
                  </a:cubicBezTo>
                  <a:cubicBezTo>
                    <a:pt x="9498" y="8064"/>
                    <a:pt x="12113" y="8063"/>
                    <a:pt x="14727" y="8071"/>
                  </a:cubicBezTo>
                  <a:cubicBezTo>
                    <a:pt x="14953" y="8071"/>
                    <a:pt x="15019" y="8031"/>
                    <a:pt x="15018" y="7812"/>
                  </a:cubicBezTo>
                  <a:cubicBezTo>
                    <a:pt x="15008" y="5296"/>
                    <a:pt x="15015" y="2780"/>
                    <a:pt x="15006" y="264"/>
                  </a:cubicBezTo>
                  <a:cubicBezTo>
                    <a:pt x="15005" y="46"/>
                    <a:pt x="15068" y="0"/>
                    <a:pt x="15299" y="1"/>
                  </a:cubicBezTo>
                  <a:cubicBezTo>
                    <a:pt x="17302" y="10"/>
                    <a:pt x="19305" y="9"/>
                    <a:pt x="21308" y="1"/>
                  </a:cubicBezTo>
                  <a:cubicBezTo>
                    <a:pt x="21530" y="0"/>
                    <a:pt x="21600" y="35"/>
                    <a:pt x="21599" y="257"/>
                  </a:cubicBezTo>
                  <a:cubicBezTo>
                    <a:pt x="21590" y="3773"/>
                    <a:pt x="21593" y="7289"/>
                    <a:pt x="21593" y="10805"/>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888" name="Shape"/>
            <p:cNvSpPr/>
            <p:nvPr/>
          </p:nvSpPr>
          <p:spPr>
            <a:xfrm>
              <a:off x="522084" y="253977"/>
              <a:ext cx="174927" cy="215463"/>
            </a:xfrm>
            <a:custGeom>
              <a:avLst/>
              <a:gdLst/>
              <a:ahLst/>
              <a:cxnLst>
                <a:cxn ang="0">
                  <a:pos x="wd2" y="hd2"/>
                </a:cxn>
                <a:cxn ang="5400000">
                  <a:pos x="wd2" y="hd2"/>
                </a:cxn>
                <a:cxn ang="10800000">
                  <a:pos x="wd2" y="hd2"/>
                </a:cxn>
                <a:cxn ang="16200000">
                  <a:pos x="wd2" y="hd2"/>
                </a:cxn>
              </a:cxnLst>
              <a:rect l="0" t="0" r="r" b="b"/>
              <a:pathLst>
                <a:path w="21598" h="21599" extrusionOk="0">
                  <a:moveTo>
                    <a:pt x="6" y="10800"/>
                  </a:moveTo>
                  <a:cubicBezTo>
                    <a:pt x="6" y="7292"/>
                    <a:pt x="9" y="3783"/>
                    <a:pt x="0" y="275"/>
                  </a:cubicBezTo>
                  <a:cubicBezTo>
                    <a:pt x="-1" y="51"/>
                    <a:pt x="73" y="1"/>
                    <a:pt x="341" y="1"/>
                  </a:cubicBezTo>
                  <a:cubicBezTo>
                    <a:pt x="7248" y="7"/>
                    <a:pt x="14155" y="8"/>
                    <a:pt x="21063" y="0"/>
                  </a:cubicBezTo>
                  <a:cubicBezTo>
                    <a:pt x="21353" y="0"/>
                    <a:pt x="21418" y="59"/>
                    <a:pt x="21415" y="290"/>
                  </a:cubicBezTo>
                  <a:cubicBezTo>
                    <a:pt x="21401" y="1814"/>
                    <a:pt x="21402" y="3338"/>
                    <a:pt x="21415" y="4863"/>
                  </a:cubicBezTo>
                  <a:cubicBezTo>
                    <a:pt x="21417" y="5072"/>
                    <a:pt x="21342" y="5107"/>
                    <a:pt x="21103" y="5107"/>
                  </a:cubicBezTo>
                  <a:cubicBezTo>
                    <a:pt x="16620" y="5101"/>
                    <a:pt x="12138" y="5105"/>
                    <a:pt x="7656" y="5096"/>
                  </a:cubicBezTo>
                  <a:cubicBezTo>
                    <a:pt x="7372" y="5096"/>
                    <a:pt x="7324" y="5166"/>
                    <a:pt x="7327" y="5374"/>
                  </a:cubicBezTo>
                  <a:cubicBezTo>
                    <a:pt x="7341" y="6294"/>
                    <a:pt x="7341" y="7213"/>
                    <a:pt x="7327" y="8133"/>
                  </a:cubicBezTo>
                  <a:cubicBezTo>
                    <a:pt x="7324" y="8320"/>
                    <a:pt x="7391" y="8353"/>
                    <a:pt x="7606" y="8353"/>
                  </a:cubicBezTo>
                  <a:cubicBezTo>
                    <a:pt x="11651" y="8347"/>
                    <a:pt x="15696" y="8352"/>
                    <a:pt x="19742" y="8342"/>
                  </a:cubicBezTo>
                  <a:cubicBezTo>
                    <a:pt x="20040" y="8342"/>
                    <a:pt x="20094" y="8411"/>
                    <a:pt x="20092" y="8637"/>
                  </a:cubicBezTo>
                  <a:cubicBezTo>
                    <a:pt x="20079" y="10032"/>
                    <a:pt x="20080" y="11427"/>
                    <a:pt x="20092" y="12822"/>
                  </a:cubicBezTo>
                  <a:cubicBezTo>
                    <a:pt x="20093" y="13031"/>
                    <a:pt x="20040" y="13091"/>
                    <a:pt x="19769" y="13090"/>
                  </a:cubicBezTo>
                  <a:cubicBezTo>
                    <a:pt x="15734" y="13082"/>
                    <a:pt x="11699" y="13087"/>
                    <a:pt x="7664" y="13079"/>
                  </a:cubicBezTo>
                  <a:cubicBezTo>
                    <a:pt x="7396" y="13079"/>
                    <a:pt x="7322" y="13129"/>
                    <a:pt x="7326" y="13351"/>
                  </a:cubicBezTo>
                  <a:cubicBezTo>
                    <a:pt x="7343" y="14310"/>
                    <a:pt x="7344" y="15270"/>
                    <a:pt x="7325" y="16230"/>
                  </a:cubicBezTo>
                  <a:cubicBezTo>
                    <a:pt x="7321" y="16455"/>
                    <a:pt x="7409" y="16484"/>
                    <a:pt x="7654" y="16484"/>
                  </a:cubicBezTo>
                  <a:cubicBezTo>
                    <a:pt x="12196" y="16478"/>
                    <a:pt x="16738" y="16482"/>
                    <a:pt x="21280" y="16473"/>
                  </a:cubicBezTo>
                  <a:cubicBezTo>
                    <a:pt x="21552" y="16473"/>
                    <a:pt x="21599" y="16533"/>
                    <a:pt x="21598" y="16738"/>
                  </a:cubicBezTo>
                  <a:cubicBezTo>
                    <a:pt x="21586" y="18279"/>
                    <a:pt x="21587" y="19819"/>
                    <a:pt x="21597" y="21360"/>
                  </a:cubicBezTo>
                  <a:cubicBezTo>
                    <a:pt x="21598" y="21548"/>
                    <a:pt x="21542" y="21598"/>
                    <a:pt x="21305" y="21598"/>
                  </a:cubicBezTo>
                  <a:cubicBezTo>
                    <a:pt x="14309" y="21593"/>
                    <a:pt x="7312" y="21592"/>
                    <a:pt x="315" y="21600"/>
                  </a:cubicBezTo>
                  <a:cubicBezTo>
                    <a:pt x="29" y="21600"/>
                    <a:pt x="1" y="21521"/>
                    <a:pt x="2" y="21325"/>
                  </a:cubicBezTo>
                  <a:cubicBezTo>
                    <a:pt x="8" y="17817"/>
                    <a:pt x="6" y="14308"/>
                    <a:pt x="6" y="1080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889" name="Shape"/>
            <p:cNvSpPr/>
            <p:nvPr/>
          </p:nvSpPr>
          <p:spPr>
            <a:xfrm>
              <a:off x="587239" y="7276"/>
              <a:ext cx="246553" cy="215589"/>
            </a:xfrm>
            <a:custGeom>
              <a:avLst/>
              <a:gdLst/>
              <a:ahLst/>
              <a:cxnLst>
                <a:cxn ang="0">
                  <a:pos x="wd2" y="hd2"/>
                </a:cxn>
                <a:cxn ang="5400000">
                  <a:pos x="wd2" y="hd2"/>
                </a:cxn>
                <a:cxn ang="10800000">
                  <a:pos x="wd2" y="hd2"/>
                </a:cxn>
                <a:cxn ang="16200000">
                  <a:pos x="wd2" y="hd2"/>
                </a:cxn>
              </a:cxnLst>
              <a:rect l="0" t="0" r="r" b="b"/>
              <a:pathLst>
                <a:path w="21591" h="21598" extrusionOk="0">
                  <a:moveTo>
                    <a:pt x="18903" y="19829"/>
                  </a:moveTo>
                  <a:cubicBezTo>
                    <a:pt x="17836" y="16345"/>
                    <a:pt x="16770" y="12860"/>
                    <a:pt x="15691" y="9337"/>
                  </a:cubicBezTo>
                  <a:cubicBezTo>
                    <a:pt x="15138" y="11154"/>
                    <a:pt x="14597" y="12928"/>
                    <a:pt x="14057" y="14702"/>
                  </a:cubicBezTo>
                  <a:cubicBezTo>
                    <a:pt x="13379" y="16934"/>
                    <a:pt x="12700" y="19167"/>
                    <a:pt x="12027" y="21401"/>
                  </a:cubicBezTo>
                  <a:cubicBezTo>
                    <a:pt x="11984" y="21543"/>
                    <a:pt x="11935" y="21598"/>
                    <a:pt x="11796" y="21597"/>
                  </a:cubicBezTo>
                  <a:cubicBezTo>
                    <a:pt x="10400" y="21590"/>
                    <a:pt x="9004" y="21589"/>
                    <a:pt x="7608" y="21598"/>
                  </a:cubicBezTo>
                  <a:cubicBezTo>
                    <a:pt x="7457" y="21599"/>
                    <a:pt x="7409" y="21534"/>
                    <a:pt x="7360" y="21391"/>
                  </a:cubicBezTo>
                  <a:cubicBezTo>
                    <a:pt x="5632" y="16382"/>
                    <a:pt x="3899" y="11376"/>
                    <a:pt x="2168" y="6369"/>
                  </a:cubicBezTo>
                  <a:cubicBezTo>
                    <a:pt x="1468" y="4342"/>
                    <a:pt x="769" y="2315"/>
                    <a:pt x="69" y="288"/>
                  </a:cubicBezTo>
                  <a:cubicBezTo>
                    <a:pt x="47" y="222"/>
                    <a:pt x="27" y="155"/>
                    <a:pt x="0" y="68"/>
                  </a:cubicBezTo>
                  <a:lnTo>
                    <a:pt x="224" y="68"/>
                  </a:lnTo>
                  <a:cubicBezTo>
                    <a:pt x="1902" y="68"/>
                    <a:pt x="3580" y="73"/>
                    <a:pt x="5258" y="61"/>
                  </a:cubicBezTo>
                  <a:cubicBezTo>
                    <a:pt x="5449" y="60"/>
                    <a:pt x="5521" y="137"/>
                    <a:pt x="5587" y="321"/>
                  </a:cubicBezTo>
                  <a:cubicBezTo>
                    <a:pt x="6999" y="4266"/>
                    <a:pt x="8416" y="8209"/>
                    <a:pt x="9833" y="12152"/>
                  </a:cubicBezTo>
                  <a:cubicBezTo>
                    <a:pt x="9856" y="12218"/>
                    <a:pt x="9886" y="12280"/>
                    <a:pt x="9928" y="12381"/>
                  </a:cubicBezTo>
                  <a:cubicBezTo>
                    <a:pt x="10195" y="11462"/>
                    <a:pt x="10453" y="10578"/>
                    <a:pt x="10709" y="9695"/>
                  </a:cubicBezTo>
                  <a:cubicBezTo>
                    <a:pt x="11626" y="6532"/>
                    <a:pt x="12545" y="3370"/>
                    <a:pt x="13457" y="205"/>
                  </a:cubicBezTo>
                  <a:cubicBezTo>
                    <a:pt x="13503" y="47"/>
                    <a:pt x="13564" y="1"/>
                    <a:pt x="13707" y="1"/>
                  </a:cubicBezTo>
                  <a:cubicBezTo>
                    <a:pt x="15061" y="8"/>
                    <a:pt x="16415" y="10"/>
                    <a:pt x="17768" y="0"/>
                  </a:cubicBezTo>
                  <a:cubicBezTo>
                    <a:pt x="17948" y="-1"/>
                    <a:pt x="18018" y="62"/>
                    <a:pt x="18074" y="255"/>
                  </a:cubicBezTo>
                  <a:cubicBezTo>
                    <a:pt x="19226" y="4249"/>
                    <a:pt x="20385" y="8240"/>
                    <a:pt x="21542" y="12231"/>
                  </a:cubicBezTo>
                  <a:cubicBezTo>
                    <a:pt x="21556" y="12276"/>
                    <a:pt x="21574" y="12320"/>
                    <a:pt x="21589" y="12364"/>
                  </a:cubicBezTo>
                  <a:cubicBezTo>
                    <a:pt x="21600" y="12474"/>
                    <a:pt x="21555" y="12567"/>
                    <a:pt x="21520" y="12663"/>
                  </a:cubicBezTo>
                  <a:cubicBezTo>
                    <a:pt x="20692" y="14963"/>
                    <a:pt x="19864" y="17264"/>
                    <a:pt x="19033" y="19563"/>
                  </a:cubicBezTo>
                  <a:cubicBezTo>
                    <a:pt x="19000" y="19656"/>
                    <a:pt x="18990" y="19768"/>
                    <a:pt x="18903" y="19829"/>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890" name="Shape"/>
            <p:cNvSpPr/>
            <p:nvPr/>
          </p:nvSpPr>
          <p:spPr>
            <a:xfrm>
              <a:off x="401477" y="3343"/>
              <a:ext cx="188713" cy="222922"/>
            </a:xfrm>
            <a:custGeom>
              <a:avLst/>
              <a:gdLst/>
              <a:ahLst/>
              <a:cxnLst>
                <a:cxn ang="0">
                  <a:pos x="wd2" y="hd2"/>
                </a:cxn>
                <a:cxn ang="5400000">
                  <a:pos x="wd2" y="hd2"/>
                </a:cxn>
                <a:cxn ang="10800000">
                  <a:pos x="wd2" y="hd2"/>
                </a:cxn>
                <a:cxn ang="16200000">
                  <a:pos x="wd2" y="hd2"/>
                </a:cxn>
              </a:cxnLst>
              <a:rect l="0" t="0" r="r" b="b"/>
              <a:pathLst>
                <a:path w="21481" h="21580" extrusionOk="0">
                  <a:moveTo>
                    <a:pt x="10655" y="0"/>
                  </a:moveTo>
                  <a:cubicBezTo>
                    <a:pt x="13401" y="9"/>
                    <a:pt x="15900" y="388"/>
                    <a:pt x="18243" y="1373"/>
                  </a:cubicBezTo>
                  <a:cubicBezTo>
                    <a:pt x="19093" y="1730"/>
                    <a:pt x="19885" y="2165"/>
                    <a:pt x="20642" y="2649"/>
                  </a:cubicBezTo>
                  <a:cubicBezTo>
                    <a:pt x="20794" y="2746"/>
                    <a:pt x="20797" y="2810"/>
                    <a:pt x="20686" y="2942"/>
                  </a:cubicBezTo>
                  <a:cubicBezTo>
                    <a:pt x="19633" y="4189"/>
                    <a:pt x="18588" y="5440"/>
                    <a:pt x="17549" y="6695"/>
                  </a:cubicBezTo>
                  <a:cubicBezTo>
                    <a:pt x="17430" y="6839"/>
                    <a:pt x="17355" y="6863"/>
                    <a:pt x="17173" y="6757"/>
                  </a:cubicBezTo>
                  <a:cubicBezTo>
                    <a:pt x="15643" y="5870"/>
                    <a:pt x="13986" y="5226"/>
                    <a:pt x="12150" y="4949"/>
                  </a:cubicBezTo>
                  <a:cubicBezTo>
                    <a:pt x="11170" y="4801"/>
                    <a:pt x="10178" y="4709"/>
                    <a:pt x="9204" y="4977"/>
                  </a:cubicBezTo>
                  <a:cubicBezTo>
                    <a:pt x="8583" y="5147"/>
                    <a:pt x="8113" y="5458"/>
                    <a:pt x="8047" y="6064"/>
                  </a:cubicBezTo>
                  <a:cubicBezTo>
                    <a:pt x="7996" y="6535"/>
                    <a:pt x="8175" y="6917"/>
                    <a:pt x="8648" y="7189"/>
                  </a:cubicBezTo>
                  <a:cubicBezTo>
                    <a:pt x="9258" y="7540"/>
                    <a:pt x="9955" y="7708"/>
                    <a:pt x="10652" y="7873"/>
                  </a:cubicBezTo>
                  <a:cubicBezTo>
                    <a:pt x="12099" y="8215"/>
                    <a:pt x="13585" y="8427"/>
                    <a:pt x="15021" y="8810"/>
                  </a:cubicBezTo>
                  <a:cubicBezTo>
                    <a:pt x="16488" y="9202"/>
                    <a:pt x="17912" y="9669"/>
                    <a:pt x="19141" y="10478"/>
                  </a:cubicBezTo>
                  <a:cubicBezTo>
                    <a:pt x="20563" y="11414"/>
                    <a:pt x="21323" y="12646"/>
                    <a:pt x="21453" y="14168"/>
                  </a:cubicBezTo>
                  <a:cubicBezTo>
                    <a:pt x="21557" y="15385"/>
                    <a:pt x="21378" y="16558"/>
                    <a:pt x="20753" y="17663"/>
                  </a:cubicBezTo>
                  <a:cubicBezTo>
                    <a:pt x="19856" y="19250"/>
                    <a:pt x="18335" y="20251"/>
                    <a:pt x="16435" y="20876"/>
                  </a:cubicBezTo>
                  <a:cubicBezTo>
                    <a:pt x="14830" y="21403"/>
                    <a:pt x="13152" y="21588"/>
                    <a:pt x="11440" y="21580"/>
                  </a:cubicBezTo>
                  <a:cubicBezTo>
                    <a:pt x="8146" y="21563"/>
                    <a:pt x="5039" y="20945"/>
                    <a:pt x="2187" y="19515"/>
                  </a:cubicBezTo>
                  <a:cubicBezTo>
                    <a:pt x="1450" y="19145"/>
                    <a:pt x="760" y="18719"/>
                    <a:pt x="111" y="18244"/>
                  </a:cubicBezTo>
                  <a:cubicBezTo>
                    <a:pt x="-17" y="18150"/>
                    <a:pt x="-43" y="18096"/>
                    <a:pt x="79" y="17973"/>
                  </a:cubicBezTo>
                  <a:cubicBezTo>
                    <a:pt x="1260" y="16789"/>
                    <a:pt x="2434" y="15600"/>
                    <a:pt x="3605" y="14408"/>
                  </a:cubicBezTo>
                  <a:cubicBezTo>
                    <a:pt x="3720" y="14291"/>
                    <a:pt x="3791" y="14267"/>
                    <a:pt x="3950" y="14373"/>
                  </a:cubicBezTo>
                  <a:cubicBezTo>
                    <a:pt x="5646" y="15496"/>
                    <a:pt x="7532" y="16282"/>
                    <a:pt x="9662" y="16603"/>
                  </a:cubicBezTo>
                  <a:cubicBezTo>
                    <a:pt x="10823" y="16779"/>
                    <a:pt x="11997" y="16875"/>
                    <a:pt x="13165" y="16622"/>
                  </a:cubicBezTo>
                  <a:cubicBezTo>
                    <a:pt x="13609" y="16525"/>
                    <a:pt x="14013" y="16359"/>
                    <a:pt x="14296" y="16040"/>
                  </a:cubicBezTo>
                  <a:cubicBezTo>
                    <a:pt x="14670" y="15618"/>
                    <a:pt x="14722" y="14777"/>
                    <a:pt x="13965" y="14344"/>
                  </a:cubicBezTo>
                  <a:cubicBezTo>
                    <a:pt x="13339" y="13986"/>
                    <a:pt x="12632" y="13799"/>
                    <a:pt x="11918" y="13628"/>
                  </a:cubicBezTo>
                  <a:cubicBezTo>
                    <a:pt x="10427" y="13272"/>
                    <a:pt x="8900" y="13039"/>
                    <a:pt x="7422" y="12642"/>
                  </a:cubicBezTo>
                  <a:cubicBezTo>
                    <a:pt x="6088" y="12284"/>
                    <a:pt x="4790" y="11862"/>
                    <a:pt x="3645" y="11162"/>
                  </a:cubicBezTo>
                  <a:cubicBezTo>
                    <a:pt x="2130" y="10235"/>
                    <a:pt x="1315" y="8982"/>
                    <a:pt x="1152" y="7408"/>
                  </a:cubicBezTo>
                  <a:cubicBezTo>
                    <a:pt x="986" y="5794"/>
                    <a:pt x="1354" y="4300"/>
                    <a:pt x="2481" y="2971"/>
                  </a:cubicBezTo>
                  <a:cubicBezTo>
                    <a:pt x="3504" y="1764"/>
                    <a:pt x="4911" y="1006"/>
                    <a:pt x="6550" y="532"/>
                  </a:cubicBezTo>
                  <a:cubicBezTo>
                    <a:pt x="7929" y="132"/>
                    <a:pt x="9355" y="-12"/>
                    <a:pt x="10655" y="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891" name="Shape"/>
            <p:cNvSpPr/>
            <p:nvPr/>
          </p:nvSpPr>
          <p:spPr>
            <a:xfrm>
              <a:off x="218851" y="6881"/>
              <a:ext cx="183218" cy="215655"/>
            </a:xfrm>
            <a:custGeom>
              <a:avLst/>
              <a:gdLst/>
              <a:ahLst/>
              <a:cxnLst>
                <a:cxn ang="0">
                  <a:pos x="wd2" y="hd2"/>
                </a:cxn>
                <a:cxn ang="5400000">
                  <a:pos x="wd2" y="hd2"/>
                </a:cxn>
                <a:cxn ang="10800000">
                  <a:pos x="wd2" y="hd2"/>
                </a:cxn>
                <a:cxn ang="16200000">
                  <a:pos x="wd2" y="hd2"/>
                </a:cxn>
              </a:cxnLst>
              <a:rect l="0" t="0" r="r" b="b"/>
              <a:pathLst>
                <a:path w="21467" h="21583" extrusionOk="0">
                  <a:moveTo>
                    <a:pt x="6" y="10804"/>
                  </a:moveTo>
                  <a:cubicBezTo>
                    <a:pt x="6" y="7299"/>
                    <a:pt x="9" y="3795"/>
                    <a:pt x="0" y="290"/>
                  </a:cubicBezTo>
                  <a:cubicBezTo>
                    <a:pt x="-1" y="54"/>
                    <a:pt x="75" y="2"/>
                    <a:pt x="345" y="3"/>
                  </a:cubicBezTo>
                  <a:cubicBezTo>
                    <a:pt x="4007" y="11"/>
                    <a:pt x="7670" y="-16"/>
                    <a:pt x="11331" y="17"/>
                  </a:cubicBezTo>
                  <a:cubicBezTo>
                    <a:pt x="13611" y="38"/>
                    <a:pt x="15804" y="423"/>
                    <a:pt x="17757" y="1494"/>
                  </a:cubicBezTo>
                  <a:cubicBezTo>
                    <a:pt x="19818" y="2624"/>
                    <a:pt x="20999" y="4241"/>
                    <a:pt x="21344" y="6299"/>
                  </a:cubicBezTo>
                  <a:cubicBezTo>
                    <a:pt x="21599" y="7822"/>
                    <a:pt x="21477" y="9314"/>
                    <a:pt x="20775" y="10747"/>
                  </a:cubicBezTo>
                  <a:cubicBezTo>
                    <a:pt x="19810" y="12720"/>
                    <a:pt x="18028" y="13951"/>
                    <a:pt x="15727" y="14692"/>
                  </a:cubicBezTo>
                  <a:cubicBezTo>
                    <a:pt x="14118" y="15210"/>
                    <a:pt x="12439" y="15414"/>
                    <a:pt x="10724" y="15420"/>
                  </a:cubicBezTo>
                  <a:cubicBezTo>
                    <a:pt x="9614" y="15425"/>
                    <a:pt x="8503" y="15431"/>
                    <a:pt x="7394" y="15414"/>
                  </a:cubicBezTo>
                  <a:cubicBezTo>
                    <a:pt x="7106" y="15410"/>
                    <a:pt x="7062" y="15485"/>
                    <a:pt x="7063" y="15708"/>
                  </a:cubicBezTo>
                  <a:cubicBezTo>
                    <a:pt x="7074" y="17577"/>
                    <a:pt x="7066" y="19446"/>
                    <a:pt x="7075" y="21315"/>
                  </a:cubicBezTo>
                  <a:cubicBezTo>
                    <a:pt x="7076" y="21517"/>
                    <a:pt x="7036" y="21584"/>
                    <a:pt x="6773" y="21583"/>
                  </a:cubicBezTo>
                  <a:cubicBezTo>
                    <a:pt x="4620" y="21572"/>
                    <a:pt x="2466" y="21573"/>
                    <a:pt x="313" y="21582"/>
                  </a:cubicBezTo>
                  <a:cubicBezTo>
                    <a:pt x="63" y="21583"/>
                    <a:pt x="-1" y="21533"/>
                    <a:pt x="0" y="21318"/>
                  </a:cubicBezTo>
                  <a:cubicBezTo>
                    <a:pt x="9" y="17813"/>
                    <a:pt x="6" y="14308"/>
                    <a:pt x="6" y="10804"/>
                  </a:cubicBezTo>
                  <a:close/>
                  <a:moveTo>
                    <a:pt x="7069" y="7877"/>
                  </a:moveTo>
                  <a:cubicBezTo>
                    <a:pt x="7069" y="8763"/>
                    <a:pt x="7074" y="9649"/>
                    <a:pt x="7065" y="10535"/>
                  </a:cubicBezTo>
                  <a:cubicBezTo>
                    <a:pt x="7063" y="10696"/>
                    <a:pt x="7116" y="10739"/>
                    <a:pt x="7303" y="10735"/>
                  </a:cubicBezTo>
                  <a:cubicBezTo>
                    <a:pt x="7748" y="10723"/>
                    <a:pt x="8194" y="10736"/>
                    <a:pt x="8640" y="10730"/>
                  </a:cubicBezTo>
                  <a:cubicBezTo>
                    <a:pt x="9595" y="10717"/>
                    <a:pt x="10554" y="10783"/>
                    <a:pt x="11504" y="10638"/>
                  </a:cubicBezTo>
                  <a:cubicBezTo>
                    <a:pt x="12827" y="10435"/>
                    <a:pt x="14173" y="9766"/>
                    <a:pt x="14375" y="8280"/>
                  </a:cubicBezTo>
                  <a:cubicBezTo>
                    <a:pt x="14484" y="7472"/>
                    <a:pt x="14334" y="6703"/>
                    <a:pt x="13679" y="6066"/>
                  </a:cubicBezTo>
                  <a:cubicBezTo>
                    <a:pt x="12965" y="5372"/>
                    <a:pt x="11997" y="5118"/>
                    <a:pt x="10964" y="5080"/>
                  </a:cubicBezTo>
                  <a:cubicBezTo>
                    <a:pt x="9743" y="5036"/>
                    <a:pt x="8517" y="5069"/>
                    <a:pt x="7294" y="5057"/>
                  </a:cubicBezTo>
                  <a:cubicBezTo>
                    <a:pt x="7090" y="5055"/>
                    <a:pt x="7065" y="5122"/>
                    <a:pt x="7066" y="5267"/>
                  </a:cubicBezTo>
                  <a:cubicBezTo>
                    <a:pt x="7072" y="6137"/>
                    <a:pt x="7069" y="7007"/>
                    <a:pt x="7069" y="7877"/>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892" name="Shape"/>
            <p:cNvSpPr/>
            <p:nvPr/>
          </p:nvSpPr>
          <p:spPr>
            <a:xfrm>
              <a:off x="803009" y="6955"/>
              <a:ext cx="145572" cy="215900"/>
            </a:xfrm>
            <a:custGeom>
              <a:avLst/>
              <a:gdLst/>
              <a:ahLst/>
              <a:cxnLst>
                <a:cxn ang="0">
                  <a:pos x="wd2" y="hd2"/>
                </a:cxn>
                <a:cxn ang="5400000">
                  <a:pos x="wd2" y="hd2"/>
                </a:cxn>
                <a:cxn ang="10800000">
                  <a:pos x="wd2" y="hd2"/>
                </a:cxn>
                <a:cxn ang="16200000">
                  <a:pos x="wd2" y="hd2"/>
                </a:cxn>
              </a:cxnLst>
              <a:rect l="0" t="0" r="r" b="b"/>
              <a:pathLst>
                <a:path w="21600" h="21599" extrusionOk="0">
                  <a:moveTo>
                    <a:pt x="0" y="19834"/>
                  </a:moveTo>
                  <a:cubicBezTo>
                    <a:pt x="146" y="19773"/>
                    <a:pt x="163" y="19660"/>
                    <a:pt x="220" y="19568"/>
                  </a:cubicBezTo>
                  <a:cubicBezTo>
                    <a:pt x="1627" y="17272"/>
                    <a:pt x="3030" y="14974"/>
                    <a:pt x="4433" y="12677"/>
                  </a:cubicBezTo>
                  <a:cubicBezTo>
                    <a:pt x="4491" y="12582"/>
                    <a:pt x="4567" y="12489"/>
                    <a:pt x="4550" y="12379"/>
                  </a:cubicBezTo>
                  <a:cubicBezTo>
                    <a:pt x="4983" y="11816"/>
                    <a:pt x="5306" y="11220"/>
                    <a:pt x="5671" y="10637"/>
                  </a:cubicBezTo>
                  <a:cubicBezTo>
                    <a:pt x="7851" y="7159"/>
                    <a:pt x="10021" y="3678"/>
                    <a:pt x="12191" y="197"/>
                  </a:cubicBezTo>
                  <a:cubicBezTo>
                    <a:pt x="12265" y="79"/>
                    <a:pt x="12321" y="-1"/>
                    <a:pt x="12559" y="0"/>
                  </a:cubicBezTo>
                  <a:cubicBezTo>
                    <a:pt x="15520" y="7"/>
                    <a:pt x="18481" y="4"/>
                    <a:pt x="21442" y="5"/>
                  </a:cubicBezTo>
                  <a:cubicBezTo>
                    <a:pt x="21477" y="5"/>
                    <a:pt x="21513" y="10"/>
                    <a:pt x="21600" y="16"/>
                  </a:cubicBezTo>
                  <a:cubicBezTo>
                    <a:pt x="21440" y="289"/>
                    <a:pt x="21288" y="552"/>
                    <a:pt x="21130" y="814"/>
                  </a:cubicBezTo>
                  <a:cubicBezTo>
                    <a:pt x="17969" y="6053"/>
                    <a:pt x="14807" y="11291"/>
                    <a:pt x="11645" y="16529"/>
                  </a:cubicBezTo>
                  <a:cubicBezTo>
                    <a:pt x="10666" y="18151"/>
                    <a:pt x="9682" y="19772"/>
                    <a:pt x="8711" y="21396"/>
                  </a:cubicBezTo>
                  <a:cubicBezTo>
                    <a:pt x="8621" y="21547"/>
                    <a:pt x="8517" y="21599"/>
                    <a:pt x="8273" y="21598"/>
                  </a:cubicBezTo>
                  <a:cubicBezTo>
                    <a:pt x="5921" y="21591"/>
                    <a:pt x="3569" y="21592"/>
                    <a:pt x="1217" y="21598"/>
                  </a:cubicBezTo>
                  <a:cubicBezTo>
                    <a:pt x="982" y="21599"/>
                    <a:pt x="887" y="21544"/>
                    <a:pt x="816" y="21401"/>
                  </a:cubicBezTo>
                  <a:cubicBezTo>
                    <a:pt x="553" y="20877"/>
                    <a:pt x="273" y="20356"/>
                    <a:pt x="0" y="19834"/>
                  </a:cubicBezTo>
                  <a:close/>
                </a:path>
              </a:pathLst>
            </a:custGeom>
            <a:solidFill>
              <a:srgbClr val="3374F4"/>
            </a:solidFill>
            <a:ln w="12700" cap="flat">
              <a:noFill/>
              <a:miter lim="400000"/>
            </a:ln>
            <a:effectLst/>
          </p:spPr>
          <p:txBody>
            <a:bodyPr wrap="square" lIns="0" tIns="0" rIns="0" bIns="0" numCol="1" anchor="ctr">
              <a:noAutofit/>
            </a:bodyPr>
            <a:lstStyle/>
            <a:p>
              <a:pPr algn="l" defTabSz="246888">
                <a:defRPr sz="600"/>
              </a:pPr>
              <a:endParaRPr/>
            </a:p>
          </p:txBody>
        </p:sp>
        <p:sp>
          <p:nvSpPr>
            <p:cNvPr id="2893" name="Shape"/>
            <p:cNvSpPr/>
            <p:nvPr/>
          </p:nvSpPr>
          <p:spPr>
            <a:xfrm>
              <a:off x="1087128" y="253985"/>
              <a:ext cx="189121" cy="215460"/>
            </a:xfrm>
            <a:custGeom>
              <a:avLst/>
              <a:gdLst/>
              <a:ahLst/>
              <a:cxnLst>
                <a:cxn ang="0">
                  <a:pos x="wd2" y="hd2"/>
                </a:cxn>
                <a:cxn ang="5400000">
                  <a:pos x="wd2" y="hd2"/>
                </a:cxn>
                <a:cxn ang="10800000">
                  <a:pos x="wd2" y="hd2"/>
                </a:cxn>
                <a:cxn ang="16200000">
                  <a:pos x="wd2" y="hd2"/>
                </a:cxn>
              </a:cxnLst>
              <a:rect l="0" t="0" r="r" b="b"/>
              <a:pathLst>
                <a:path w="21597" h="21598" extrusionOk="0">
                  <a:moveTo>
                    <a:pt x="10802" y="5"/>
                  </a:moveTo>
                  <a:cubicBezTo>
                    <a:pt x="14305" y="5"/>
                    <a:pt x="17807" y="7"/>
                    <a:pt x="21309" y="0"/>
                  </a:cubicBezTo>
                  <a:cubicBezTo>
                    <a:pt x="21533" y="0"/>
                    <a:pt x="21599" y="40"/>
                    <a:pt x="21598" y="247"/>
                  </a:cubicBezTo>
                  <a:cubicBezTo>
                    <a:pt x="21586" y="1836"/>
                    <a:pt x="21588" y="3424"/>
                    <a:pt x="21596" y="5013"/>
                  </a:cubicBezTo>
                  <a:cubicBezTo>
                    <a:pt x="21597" y="5197"/>
                    <a:pt x="21551" y="5252"/>
                    <a:pt x="21331" y="5251"/>
                  </a:cubicBezTo>
                  <a:cubicBezTo>
                    <a:pt x="19060" y="5244"/>
                    <a:pt x="16790" y="5250"/>
                    <a:pt x="14519" y="5242"/>
                  </a:cubicBezTo>
                  <a:cubicBezTo>
                    <a:pt x="14286" y="5241"/>
                    <a:pt x="14217" y="5278"/>
                    <a:pt x="14218" y="5498"/>
                  </a:cubicBezTo>
                  <a:cubicBezTo>
                    <a:pt x="14226" y="10765"/>
                    <a:pt x="14222" y="16031"/>
                    <a:pt x="14231" y="21298"/>
                  </a:cubicBezTo>
                  <a:cubicBezTo>
                    <a:pt x="14232" y="21548"/>
                    <a:pt x="14156" y="21600"/>
                    <a:pt x="13883" y="21599"/>
                  </a:cubicBezTo>
                  <a:cubicBezTo>
                    <a:pt x="11814" y="21588"/>
                    <a:pt x="9746" y="21589"/>
                    <a:pt x="7678" y="21598"/>
                  </a:cubicBezTo>
                  <a:cubicBezTo>
                    <a:pt x="7433" y="21599"/>
                    <a:pt x="7376" y="21546"/>
                    <a:pt x="7376" y="21333"/>
                  </a:cubicBezTo>
                  <a:cubicBezTo>
                    <a:pt x="7383" y="16066"/>
                    <a:pt x="7380" y="10800"/>
                    <a:pt x="7388" y="5533"/>
                  </a:cubicBezTo>
                  <a:cubicBezTo>
                    <a:pt x="7388" y="5309"/>
                    <a:pt x="7343" y="5239"/>
                    <a:pt x="7067" y="5240"/>
                  </a:cubicBezTo>
                  <a:cubicBezTo>
                    <a:pt x="4805" y="5252"/>
                    <a:pt x="2544" y="5243"/>
                    <a:pt x="283" y="5252"/>
                  </a:cubicBezTo>
                  <a:cubicBezTo>
                    <a:pt x="53" y="5253"/>
                    <a:pt x="-1" y="5205"/>
                    <a:pt x="0" y="5004"/>
                  </a:cubicBezTo>
                  <a:cubicBezTo>
                    <a:pt x="11" y="3415"/>
                    <a:pt x="10" y="1826"/>
                    <a:pt x="1" y="238"/>
                  </a:cubicBezTo>
                  <a:cubicBezTo>
                    <a:pt x="0" y="52"/>
                    <a:pt x="49" y="0"/>
                    <a:pt x="268" y="0"/>
                  </a:cubicBezTo>
                  <a:cubicBezTo>
                    <a:pt x="3779" y="7"/>
                    <a:pt x="7291" y="5"/>
                    <a:pt x="10802" y="5"/>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894" name="Shape"/>
            <p:cNvSpPr/>
            <p:nvPr/>
          </p:nvSpPr>
          <p:spPr>
            <a:xfrm>
              <a:off x="963130" y="253959"/>
              <a:ext cx="164218" cy="215477"/>
            </a:xfrm>
            <a:custGeom>
              <a:avLst/>
              <a:gdLst/>
              <a:ahLst/>
              <a:cxnLst>
                <a:cxn ang="0">
                  <a:pos x="wd2" y="hd2"/>
                </a:cxn>
                <a:cxn ang="5400000">
                  <a:pos x="wd2" y="hd2"/>
                </a:cxn>
                <a:cxn ang="10800000">
                  <a:pos x="wd2" y="hd2"/>
                </a:cxn>
                <a:cxn ang="16200000">
                  <a:pos x="wd2" y="hd2"/>
                </a:cxn>
              </a:cxnLst>
              <a:rect l="0" t="0" r="r" b="b"/>
              <a:pathLst>
                <a:path w="21598" h="21598" extrusionOk="0">
                  <a:moveTo>
                    <a:pt x="7" y="10813"/>
                  </a:moveTo>
                  <a:cubicBezTo>
                    <a:pt x="7" y="7297"/>
                    <a:pt x="9" y="3781"/>
                    <a:pt x="0" y="266"/>
                  </a:cubicBezTo>
                  <a:cubicBezTo>
                    <a:pt x="-1" y="50"/>
                    <a:pt x="71" y="0"/>
                    <a:pt x="349" y="2"/>
                  </a:cubicBezTo>
                  <a:cubicBezTo>
                    <a:pt x="2752" y="11"/>
                    <a:pt x="5155" y="12"/>
                    <a:pt x="7558" y="0"/>
                  </a:cubicBezTo>
                  <a:cubicBezTo>
                    <a:pt x="7853" y="-1"/>
                    <a:pt x="7893" y="69"/>
                    <a:pt x="7893" y="269"/>
                  </a:cubicBezTo>
                  <a:cubicBezTo>
                    <a:pt x="7885" y="5519"/>
                    <a:pt x="7887" y="10768"/>
                    <a:pt x="7887" y="16018"/>
                  </a:cubicBezTo>
                  <a:cubicBezTo>
                    <a:pt x="7887" y="16330"/>
                    <a:pt x="7887" y="16330"/>
                    <a:pt x="8312" y="16330"/>
                  </a:cubicBezTo>
                  <a:cubicBezTo>
                    <a:pt x="12631" y="16330"/>
                    <a:pt x="16950" y="16332"/>
                    <a:pt x="21269" y="16325"/>
                  </a:cubicBezTo>
                  <a:cubicBezTo>
                    <a:pt x="21527" y="16325"/>
                    <a:pt x="21599" y="16364"/>
                    <a:pt x="21597" y="16570"/>
                  </a:cubicBezTo>
                  <a:cubicBezTo>
                    <a:pt x="21584" y="18166"/>
                    <a:pt x="21586" y="19763"/>
                    <a:pt x="21596" y="21360"/>
                  </a:cubicBezTo>
                  <a:cubicBezTo>
                    <a:pt x="21597" y="21550"/>
                    <a:pt x="21533" y="21597"/>
                    <a:pt x="21284" y="21597"/>
                  </a:cubicBezTo>
                  <a:cubicBezTo>
                    <a:pt x="14308" y="21592"/>
                    <a:pt x="7332" y="21591"/>
                    <a:pt x="356" y="21599"/>
                  </a:cubicBezTo>
                  <a:cubicBezTo>
                    <a:pt x="46" y="21599"/>
                    <a:pt x="1" y="21521"/>
                    <a:pt x="1" y="21313"/>
                  </a:cubicBezTo>
                  <a:cubicBezTo>
                    <a:pt x="9" y="17813"/>
                    <a:pt x="7" y="14313"/>
                    <a:pt x="7" y="10813"/>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895" name="Shape"/>
            <p:cNvSpPr/>
            <p:nvPr/>
          </p:nvSpPr>
          <p:spPr>
            <a:xfrm>
              <a:off x="787275" y="254709"/>
              <a:ext cx="161448" cy="215191"/>
            </a:xfrm>
            <a:custGeom>
              <a:avLst/>
              <a:gdLst/>
              <a:ahLst/>
              <a:cxnLst>
                <a:cxn ang="0">
                  <a:pos x="wd2" y="hd2"/>
                </a:cxn>
                <a:cxn ang="5400000">
                  <a:pos x="wd2" y="hd2"/>
                </a:cxn>
                <a:cxn ang="10800000">
                  <a:pos x="wd2" y="hd2"/>
                </a:cxn>
                <a:cxn ang="16200000">
                  <a:pos x="wd2" y="hd2"/>
                </a:cxn>
              </a:cxnLst>
              <a:rect l="0" t="0" r="r" b="b"/>
              <a:pathLst>
                <a:path w="21600" h="21599" extrusionOk="0">
                  <a:moveTo>
                    <a:pt x="9366" y="0"/>
                  </a:moveTo>
                  <a:cubicBezTo>
                    <a:pt x="9510" y="11"/>
                    <a:pt x="9503" y="113"/>
                    <a:pt x="9540" y="177"/>
                  </a:cubicBezTo>
                  <a:cubicBezTo>
                    <a:pt x="13522" y="7239"/>
                    <a:pt x="17501" y="14302"/>
                    <a:pt x="21479" y="21364"/>
                  </a:cubicBezTo>
                  <a:cubicBezTo>
                    <a:pt x="21516" y="21429"/>
                    <a:pt x="21548" y="21495"/>
                    <a:pt x="21600" y="21596"/>
                  </a:cubicBezTo>
                  <a:lnTo>
                    <a:pt x="21294" y="21596"/>
                  </a:lnTo>
                  <a:cubicBezTo>
                    <a:pt x="18655" y="21596"/>
                    <a:pt x="16017" y="21593"/>
                    <a:pt x="13379" y="21599"/>
                  </a:cubicBezTo>
                  <a:cubicBezTo>
                    <a:pt x="13153" y="21600"/>
                    <a:pt x="13044" y="21552"/>
                    <a:pt x="12958" y="21391"/>
                  </a:cubicBezTo>
                  <a:cubicBezTo>
                    <a:pt x="12353" y="20259"/>
                    <a:pt x="11727" y="19132"/>
                    <a:pt x="11124" y="17999"/>
                  </a:cubicBezTo>
                  <a:cubicBezTo>
                    <a:pt x="11029" y="17822"/>
                    <a:pt x="10921" y="17762"/>
                    <a:pt x="10661" y="17762"/>
                  </a:cubicBezTo>
                  <a:cubicBezTo>
                    <a:pt x="7107" y="17769"/>
                    <a:pt x="3554" y="17765"/>
                    <a:pt x="0" y="17764"/>
                  </a:cubicBezTo>
                  <a:cubicBezTo>
                    <a:pt x="19" y="17710"/>
                    <a:pt x="30" y="17654"/>
                    <a:pt x="56" y="17603"/>
                  </a:cubicBezTo>
                  <a:cubicBezTo>
                    <a:pt x="820" y="16155"/>
                    <a:pt x="1584" y="14707"/>
                    <a:pt x="2351" y="13259"/>
                  </a:cubicBezTo>
                  <a:cubicBezTo>
                    <a:pt x="2381" y="13204"/>
                    <a:pt x="2382" y="13127"/>
                    <a:pt x="2490" y="13110"/>
                  </a:cubicBezTo>
                  <a:cubicBezTo>
                    <a:pt x="4448" y="13111"/>
                    <a:pt x="6406" y="13108"/>
                    <a:pt x="8364" y="13117"/>
                  </a:cubicBezTo>
                  <a:cubicBezTo>
                    <a:pt x="8641" y="13118"/>
                    <a:pt x="8682" y="13080"/>
                    <a:pt x="8578" y="12884"/>
                  </a:cubicBezTo>
                  <a:cubicBezTo>
                    <a:pt x="7753" y="11326"/>
                    <a:pt x="6949" y="9763"/>
                    <a:pt x="6123" y="8206"/>
                  </a:cubicBezTo>
                  <a:cubicBezTo>
                    <a:pt x="5948" y="7876"/>
                    <a:pt x="5835" y="7523"/>
                    <a:pt x="5559" y="7224"/>
                  </a:cubicBezTo>
                  <a:cubicBezTo>
                    <a:pt x="6168" y="6068"/>
                    <a:pt x="6775" y="4911"/>
                    <a:pt x="7384" y="3755"/>
                  </a:cubicBezTo>
                  <a:cubicBezTo>
                    <a:pt x="8044" y="2503"/>
                    <a:pt x="8706" y="1252"/>
                    <a:pt x="9366" y="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896" name="Shape"/>
            <p:cNvSpPr/>
            <p:nvPr/>
          </p:nvSpPr>
          <p:spPr>
            <a:xfrm>
              <a:off x="963138" y="7074"/>
              <a:ext cx="60367" cy="215453"/>
            </a:xfrm>
            <a:custGeom>
              <a:avLst/>
              <a:gdLst/>
              <a:ahLst/>
              <a:cxnLst>
                <a:cxn ang="0">
                  <a:pos x="wd2" y="hd2"/>
                </a:cxn>
                <a:cxn ang="5400000">
                  <a:pos x="wd2" y="hd2"/>
                </a:cxn>
                <a:cxn ang="10800000">
                  <a:pos x="wd2" y="hd2"/>
                </a:cxn>
                <a:cxn ang="16200000">
                  <a:pos x="wd2" y="hd2"/>
                </a:cxn>
              </a:cxnLst>
              <a:rect l="0" t="0" r="r" b="b"/>
              <a:pathLst>
                <a:path w="21597" h="21598" extrusionOk="0">
                  <a:moveTo>
                    <a:pt x="21576" y="10816"/>
                  </a:moveTo>
                  <a:cubicBezTo>
                    <a:pt x="21576" y="14324"/>
                    <a:pt x="21567" y="17833"/>
                    <a:pt x="21597" y="21342"/>
                  </a:cubicBezTo>
                  <a:cubicBezTo>
                    <a:pt x="21599" y="21562"/>
                    <a:pt x="21380" y="21599"/>
                    <a:pt x="20652" y="21598"/>
                  </a:cubicBezTo>
                  <a:cubicBezTo>
                    <a:pt x="14057" y="21590"/>
                    <a:pt x="7462" y="21591"/>
                    <a:pt x="866" y="21597"/>
                  </a:cubicBezTo>
                  <a:cubicBezTo>
                    <a:pt x="201" y="21598"/>
                    <a:pt x="1" y="21555"/>
                    <a:pt x="1" y="21360"/>
                  </a:cubicBezTo>
                  <a:cubicBezTo>
                    <a:pt x="21" y="14318"/>
                    <a:pt x="21" y="7277"/>
                    <a:pt x="0" y="235"/>
                  </a:cubicBezTo>
                  <a:cubicBezTo>
                    <a:pt x="-1" y="32"/>
                    <a:pt x="244" y="1"/>
                    <a:pt x="885" y="1"/>
                  </a:cubicBezTo>
                  <a:cubicBezTo>
                    <a:pt x="7509" y="7"/>
                    <a:pt x="14133" y="8"/>
                    <a:pt x="20757" y="0"/>
                  </a:cubicBezTo>
                  <a:cubicBezTo>
                    <a:pt x="21461" y="-1"/>
                    <a:pt x="21591" y="59"/>
                    <a:pt x="21590" y="242"/>
                  </a:cubicBezTo>
                  <a:cubicBezTo>
                    <a:pt x="21571" y="3766"/>
                    <a:pt x="21576" y="7291"/>
                    <a:pt x="21576" y="10816"/>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897" name="Shape"/>
            <p:cNvSpPr/>
            <p:nvPr/>
          </p:nvSpPr>
          <p:spPr>
            <a:xfrm>
              <a:off x="709562" y="254571"/>
              <a:ext cx="147721" cy="214965"/>
            </a:xfrm>
            <a:custGeom>
              <a:avLst/>
              <a:gdLst/>
              <a:ahLst/>
              <a:cxnLst>
                <a:cxn ang="0">
                  <a:pos x="wd2" y="hd2"/>
                </a:cxn>
                <a:cxn ang="5400000">
                  <a:pos x="wd2" y="hd2"/>
                </a:cxn>
                <a:cxn ang="10800000">
                  <a:pos x="wd2" y="hd2"/>
                </a:cxn>
                <a:cxn ang="16200000">
                  <a:pos x="wd2" y="hd2"/>
                </a:cxn>
              </a:cxnLst>
              <a:rect l="0" t="0" r="r" b="b"/>
              <a:pathLst>
                <a:path w="21539" h="21599" extrusionOk="0">
                  <a:moveTo>
                    <a:pt x="14024" y="13138"/>
                  </a:moveTo>
                  <a:cubicBezTo>
                    <a:pt x="13906" y="13155"/>
                    <a:pt x="13904" y="13232"/>
                    <a:pt x="13872" y="13287"/>
                  </a:cubicBezTo>
                  <a:cubicBezTo>
                    <a:pt x="13034" y="14736"/>
                    <a:pt x="12198" y="16186"/>
                    <a:pt x="11364" y="17636"/>
                  </a:cubicBezTo>
                  <a:cubicBezTo>
                    <a:pt x="11335" y="17687"/>
                    <a:pt x="11323" y="17743"/>
                    <a:pt x="11302" y="17796"/>
                  </a:cubicBezTo>
                  <a:cubicBezTo>
                    <a:pt x="10857" y="18516"/>
                    <a:pt x="10408" y="19235"/>
                    <a:pt x="9967" y="19955"/>
                  </a:cubicBezTo>
                  <a:cubicBezTo>
                    <a:pt x="9671" y="20438"/>
                    <a:pt x="9378" y="20923"/>
                    <a:pt x="9097" y="21411"/>
                  </a:cubicBezTo>
                  <a:cubicBezTo>
                    <a:pt x="9016" y="21551"/>
                    <a:pt x="8904" y="21600"/>
                    <a:pt x="8680" y="21600"/>
                  </a:cubicBezTo>
                  <a:cubicBezTo>
                    <a:pt x="5903" y="21594"/>
                    <a:pt x="3127" y="21596"/>
                    <a:pt x="350" y="21596"/>
                  </a:cubicBezTo>
                  <a:cubicBezTo>
                    <a:pt x="-58" y="21596"/>
                    <a:pt x="-61" y="21594"/>
                    <a:pt x="95" y="21340"/>
                  </a:cubicBezTo>
                  <a:cubicBezTo>
                    <a:pt x="1467" y="19110"/>
                    <a:pt x="2841" y="16881"/>
                    <a:pt x="4212" y="14652"/>
                  </a:cubicBezTo>
                  <a:cubicBezTo>
                    <a:pt x="7000" y="10118"/>
                    <a:pt x="9787" y="5584"/>
                    <a:pt x="12574" y="1050"/>
                  </a:cubicBezTo>
                  <a:cubicBezTo>
                    <a:pt x="12757" y="753"/>
                    <a:pt x="12947" y="457"/>
                    <a:pt x="13122" y="158"/>
                  </a:cubicBezTo>
                  <a:cubicBezTo>
                    <a:pt x="13181" y="57"/>
                    <a:pt x="13245" y="0"/>
                    <a:pt x="13422" y="0"/>
                  </a:cubicBezTo>
                  <a:cubicBezTo>
                    <a:pt x="16128" y="7"/>
                    <a:pt x="18833" y="10"/>
                    <a:pt x="21539" y="14"/>
                  </a:cubicBezTo>
                  <a:cubicBezTo>
                    <a:pt x="20817" y="1267"/>
                    <a:pt x="20094" y="2519"/>
                    <a:pt x="19373" y="3773"/>
                  </a:cubicBezTo>
                  <a:cubicBezTo>
                    <a:pt x="18707" y="4930"/>
                    <a:pt x="18043" y="6088"/>
                    <a:pt x="17378" y="7245"/>
                  </a:cubicBezTo>
                  <a:cubicBezTo>
                    <a:pt x="17392" y="7304"/>
                    <a:pt x="17353" y="7353"/>
                    <a:pt x="17322" y="7406"/>
                  </a:cubicBezTo>
                  <a:cubicBezTo>
                    <a:pt x="16581" y="8680"/>
                    <a:pt x="15836" y="9953"/>
                    <a:pt x="15105" y="11230"/>
                  </a:cubicBezTo>
                  <a:cubicBezTo>
                    <a:pt x="14741" y="11865"/>
                    <a:pt x="14324" y="12486"/>
                    <a:pt x="14024" y="13138"/>
                  </a:cubicBezTo>
                  <a:close/>
                </a:path>
              </a:pathLst>
            </a:custGeom>
            <a:solidFill>
              <a:srgbClr val="3374F4"/>
            </a:solidFill>
            <a:ln w="12700" cap="flat">
              <a:noFill/>
              <a:miter lim="400000"/>
            </a:ln>
            <a:effectLst/>
          </p:spPr>
          <p:txBody>
            <a:bodyPr wrap="square" lIns="0" tIns="0" rIns="0" bIns="0" numCol="1" anchor="ctr">
              <a:noAutofit/>
            </a:bodyPr>
            <a:lstStyle/>
            <a:p>
              <a:pPr algn="l" defTabSz="246888">
                <a:defRPr sz="600"/>
              </a:pPr>
              <a:endParaRPr/>
            </a:p>
          </p:txBody>
        </p:sp>
      </p:grpSp>
      <p:sp>
        <p:nvSpPr>
          <p:cNvPr id="2899" name="Rounded Rectangle"/>
          <p:cNvSpPr/>
          <p:nvPr/>
        </p:nvSpPr>
        <p:spPr>
          <a:xfrm>
            <a:off x="12017987" y="3843681"/>
            <a:ext cx="11619498" cy="2857501"/>
          </a:xfrm>
          <a:prstGeom prst="roundRect">
            <a:avLst>
              <a:gd name="adj" fmla="val 4444"/>
            </a:avLst>
          </a:prstGeom>
          <a:solidFill>
            <a:srgbClr val="FFFFFF"/>
          </a:solidFill>
          <a:ln w="12700">
            <a:miter lim="400000"/>
          </a:ln>
          <a:effectLst>
            <a:outerShdw blurRad="177800" dist="67452" dir="5400000" rotWithShape="0">
              <a:srgbClr val="000000">
                <a:alpha val="28464"/>
              </a:srgbClr>
            </a:outerShdw>
          </a:effectLst>
        </p:spPr>
        <p:txBody>
          <a:bodyPr lIns="71437" tIns="71437" rIns="71437" bIns="71437" anchor="ctr"/>
          <a:lstStyle/>
          <a:p>
            <a:pPr>
              <a:defRPr sz="3200"/>
            </a:pPr>
            <a:endParaRPr/>
          </a:p>
        </p:txBody>
      </p:sp>
      <p:sp>
        <p:nvSpPr>
          <p:cNvPr id="2900" name="Rounded Rectangle"/>
          <p:cNvSpPr/>
          <p:nvPr/>
        </p:nvSpPr>
        <p:spPr>
          <a:xfrm>
            <a:off x="12017987" y="7026628"/>
            <a:ext cx="11619498" cy="2857501"/>
          </a:xfrm>
          <a:prstGeom prst="roundRect">
            <a:avLst>
              <a:gd name="adj" fmla="val 4444"/>
            </a:avLst>
          </a:prstGeom>
          <a:solidFill>
            <a:srgbClr val="FFFFFF"/>
          </a:solidFill>
          <a:ln w="12700">
            <a:miter lim="400000"/>
          </a:ln>
          <a:effectLst>
            <a:outerShdw blurRad="177800" dist="67452" dir="5400000" rotWithShape="0">
              <a:srgbClr val="000000">
                <a:alpha val="28464"/>
              </a:srgbClr>
            </a:outerShdw>
          </a:effectLst>
        </p:spPr>
        <p:txBody>
          <a:bodyPr lIns="71437" tIns="71437" rIns="71437" bIns="71437" anchor="ctr"/>
          <a:lstStyle/>
          <a:p>
            <a:pPr algn="l">
              <a:defRPr sz="3200"/>
            </a:pPr>
            <a:endParaRPr dirty="0"/>
          </a:p>
        </p:txBody>
      </p:sp>
      <p:sp>
        <p:nvSpPr>
          <p:cNvPr id="2901" name="Rounded Rectangle"/>
          <p:cNvSpPr/>
          <p:nvPr/>
        </p:nvSpPr>
        <p:spPr>
          <a:xfrm>
            <a:off x="12017987" y="10209575"/>
            <a:ext cx="11619498" cy="2857501"/>
          </a:xfrm>
          <a:prstGeom prst="roundRect">
            <a:avLst>
              <a:gd name="adj" fmla="val 4444"/>
            </a:avLst>
          </a:prstGeom>
          <a:solidFill>
            <a:srgbClr val="FFFFFF"/>
          </a:solidFill>
          <a:ln w="12700">
            <a:miter lim="400000"/>
          </a:ln>
          <a:effectLst>
            <a:outerShdw blurRad="177800" dist="67452" dir="5400000" rotWithShape="0">
              <a:srgbClr val="000000">
                <a:alpha val="28464"/>
              </a:srgbClr>
            </a:outerShdw>
          </a:effectLst>
        </p:spPr>
        <p:txBody>
          <a:bodyPr lIns="71437" tIns="71437" rIns="71437" bIns="71437" anchor="ctr"/>
          <a:lstStyle/>
          <a:p>
            <a:pPr>
              <a:defRPr sz="3200"/>
            </a:pPr>
            <a:endParaRPr/>
          </a:p>
        </p:txBody>
      </p:sp>
      <p:sp>
        <p:nvSpPr>
          <p:cNvPr id="2902" name="Circle"/>
          <p:cNvSpPr/>
          <p:nvPr/>
        </p:nvSpPr>
        <p:spPr>
          <a:xfrm>
            <a:off x="2641405" y="2816673"/>
            <a:ext cx="7906853" cy="7000003"/>
          </a:xfrm>
          <a:prstGeom prst="ellipse">
            <a:avLst/>
          </a:prstGeom>
          <a:solidFill>
            <a:srgbClr val="F3F3F3"/>
          </a:solidFill>
          <a:ln w="12700">
            <a:miter lim="400000"/>
          </a:ln>
        </p:spPr>
        <p:txBody>
          <a:bodyPr lIns="71437" tIns="71437" rIns="71437" bIns="71437" anchor="ctr"/>
          <a:lstStyle/>
          <a:p>
            <a:pPr>
              <a:defRPr sz="3200"/>
            </a:pPr>
            <a:endParaRPr/>
          </a:p>
        </p:txBody>
      </p:sp>
      <p:sp>
        <p:nvSpPr>
          <p:cNvPr id="2904" name="Rounded Rectangle"/>
          <p:cNvSpPr/>
          <p:nvPr/>
        </p:nvSpPr>
        <p:spPr>
          <a:xfrm>
            <a:off x="12017987" y="660734"/>
            <a:ext cx="11619498" cy="2857501"/>
          </a:xfrm>
          <a:prstGeom prst="roundRect">
            <a:avLst>
              <a:gd name="adj" fmla="val 4444"/>
            </a:avLst>
          </a:prstGeom>
          <a:solidFill>
            <a:srgbClr val="FFFFFF"/>
          </a:solidFill>
          <a:ln w="12700">
            <a:miter lim="400000"/>
          </a:ln>
          <a:effectLst>
            <a:outerShdw blurRad="177800" dist="67452" dir="5400000" rotWithShape="0">
              <a:srgbClr val="000000">
                <a:alpha val="28464"/>
              </a:srgbClr>
            </a:outerShdw>
          </a:effectLst>
        </p:spPr>
        <p:txBody>
          <a:bodyPr lIns="71437" tIns="71437" rIns="71437" bIns="71437" anchor="ctr"/>
          <a:lstStyle/>
          <a:p>
            <a:pPr>
              <a:defRPr sz="3200"/>
            </a:pPr>
            <a:endParaRPr/>
          </a:p>
        </p:txBody>
      </p:sp>
      <p:sp>
        <p:nvSpPr>
          <p:cNvPr id="2905" name="Expand  the Upswing platform"/>
          <p:cNvSpPr txBox="1"/>
          <p:nvPr/>
        </p:nvSpPr>
        <p:spPr>
          <a:xfrm>
            <a:off x="12669177" y="1507787"/>
            <a:ext cx="2388579" cy="11633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l">
              <a:lnSpc>
                <a:spcPct val="90000"/>
              </a:lnSpc>
              <a:defRPr sz="2800" b="1">
                <a:solidFill>
                  <a:srgbClr val="222222"/>
                </a:solidFill>
              </a:defRPr>
            </a:pPr>
            <a:r>
              <a:rPr lang="en-US" dirty="0">
                <a:solidFill>
                  <a:srgbClr val="4193C5"/>
                </a:solidFill>
              </a:rPr>
              <a:t>Annoying Aches and Pains</a:t>
            </a:r>
            <a:endParaRPr dirty="0">
              <a:solidFill>
                <a:srgbClr val="4193C5"/>
              </a:solidFill>
            </a:endParaRPr>
          </a:p>
        </p:txBody>
      </p:sp>
      <p:sp>
        <p:nvSpPr>
          <p:cNvPr id="2906" name="Line"/>
          <p:cNvSpPr/>
          <p:nvPr/>
        </p:nvSpPr>
        <p:spPr>
          <a:xfrm flipV="1">
            <a:off x="15555365" y="660734"/>
            <a:ext cx="1" cy="2857501"/>
          </a:xfrm>
          <a:prstGeom prst="line">
            <a:avLst/>
          </a:prstGeom>
          <a:ln w="6350">
            <a:solidFill>
              <a:srgbClr val="222222"/>
            </a:solidFill>
            <a:miter lim="400000"/>
          </a:ln>
        </p:spPr>
        <p:txBody>
          <a:bodyPr lIns="71437" tIns="71437" rIns="71437" bIns="71437" anchor="ctr"/>
          <a:lstStyle/>
          <a:p>
            <a:pPr>
              <a:defRPr sz="3200"/>
            </a:pPr>
            <a:endParaRPr/>
          </a:p>
        </p:txBody>
      </p:sp>
      <p:sp>
        <p:nvSpPr>
          <p:cNvPr id="2907" name="Incorporate machine learning, expand communication modalities, self-onboarding for providers, and member engagement and uptake enhancements"/>
          <p:cNvSpPr txBox="1"/>
          <p:nvPr/>
        </p:nvSpPr>
        <p:spPr>
          <a:xfrm>
            <a:off x="16049861" y="1024171"/>
            <a:ext cx="7093127" cy="21544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l">
              <a:spcBef>
                <a:spcPts val="2000"/>
              </a:spcBef>
              <a:defRPr sz="2000">
                <a:solidFill>
                  <a:srgbClr val="222222"/>
                </a:solidFill>
              </a:defRPr>
            </a:lvl1pPr>
          </a:lstStyle>
          <a:p>
            <a:r>
              <a:rPr lang="en-US" dirty="0"/>
              <a:t>Something bothering you, and you don’t know what it is or what to do?</a:t>
            </a:r>
            <a:br>
              <a:rPr lang="en-US" dirty="0"/>
            </a:br>
            <a:br>
              <a:rPr lang="en-US" dirty="0"/>
            </a:br>
            <a:r>
              <a:rPr lang="en-US" dirty="0"/>
              <a:t>From twinges in your elbow to aches in your knees, from pain in your toes to a sore back, Upswing can help.</a:t>
            </a:r>
            <a:br>
              <a:rPr lang="en-US" dirty="0"/>
            </a:br>
            <a:br>
              <a:rPr lang="en-US" dirty="0"/>
            </a:br>
            <a:r>
              <a:rPr lang="en-US" dirty="0"/>
              <a:t>No one should suffer from pain needlessly. </a:t>
            </a:r>
            <a:endParaRPr dirty="0"/>
          </a:p>
        </p:txBody>
      </p:sp>
      <p:sp>
        <p:nvSpPr>
          <p:cNvPr id="2909" name="Grow the team"/>
          <p:cNvSpPr txBox="1"/>
          <p:nvPr/>
        </p:nvSpPr>
        <p:spPr>
          <a:xfrm>
            <a:off x="12669177" y="4884633"/>
            <a:ext cx="2388579" cy="7755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l">
              <a:lnSpc>
                <a:spcPct val="90000"/>
              </a:lnSpc>
              <a:defRPr sz="2800" b="1">
                <a:solidFill>
                  <a:srgbClr val="222222"/>
                </a:solidFill>
              </a:defRPr>
            </a:pPr>
            <a:r>
              <a:rPr lang="en-US" dirty="0">
                <a:solidFill>
                  <a:srgbClr val="4193C5"/>
                </a:solidFill>
              </a:rPr>
              <a:t>Virtual Doctor Visits</a:t>
            </a:r>
            <a:endParaRPr dirty="0">
              <a:solidFill>
                <a:srgbClr val="4193C5"/>
              </a:solidFill>
            </a:endParaRPr>
          </a:p>
        </p:txBody>
      </p:sp>
      <p:sp>
        <p:nvSpPr>
          <p:cNvPr id="2910" name="Line"/>
          <p:cNvSpPr/>
          <p:nvPr/>
        </p:nvSpPr>
        <p:spPr>
          <a:xfrm flipV="1">
            <a:off x="15555365" y="3843681"/>
            <a:ext cx="1" cy="2857501"/>
          </a:xfrm>
          <a:prstGeom prst="line">
            <a:avLst/>
          </a:prstGeom>
          <a:ln w="6350">
            <a:solidFill>
              <a:srgbClr val="222222"/>
            </a:solidFill>
            <a:miter lim="400000"/>
          </a:ln>
        </p:spPr>
        <p:txBody>
          <a:bodyPr lIns="71437" tIns="71437" rIns="71437" bIns="71437" anchor="ctr"/>
          <a:lstStyle/>
          <a:p>
            <a:pPr>
              <a:defRPr sz="3200"/>
            </a:pPr>
            <a:endParaRPr/>
          </a:p>
        </p:txBody>
      </p:sp>
      <p:sp>
        <p:nvSpPr>
          <p:cNvPr id="2911" name="Augment team with enterprise sales executive (focused on employers, payers, channel partners), inside business development capabilities (signing providers), VP technology, and marketing capabilities"/>
          <p:cNvSpPr txBox="1"/>
          <p:nvPr/>
        </p:nvSpPr>
        <p:spPr>
          <a:xfrm>
            <a:off x="16052975" y="4502989"/>
            <a:ext cx="7093127" cy="18466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l">
              <a:spcBef>
                <a:spcPts val="2000"/>
              </a:spcBef>
              <a:defRPr sz="2000">
                <a:solidFill>
                  <a:srgbClr val="222222"/>
                </a:solidFill>
              </a:defRPr>
            </a:lvl1pPr>
          </a:lstStyle>
          <a:p>
            <a:r>
              <a:rPr lang="en-US" dirty="0"/>
              <a:t>Have a serious problem and want to see a doctor?</a:t>
            </a:r>
            <a:br>
              <a:rPr lang="en-US" dirty="0"/>
            </a:br>
            <a:br>
              <a:rPr lang="en-US" dirty="0"/>
            </a:br>
            <a:r>
              <a:rPr lang="en-US" dirty="0"/>
              <a:t>Upswing’s orthopedic physicians are here to help.   They will diagnose your condition and get you on the right track for recovery – whether that’s physical therapy or in some cases, a referral to an orthopedic surgeon for further assessment.</a:t>
            </a:r>
            <a:endParaRPr dirty="0"/>
          </a:p>
        </p:txBody>
      </p:sp>
      <p:sp>
        <p:nvSpPr>
          <p:cNvPr id="2913" name="Expand &amp; Maintain State Licensure"/>
          <p:cNvSpPr txBox="1"/>
          <p:nvPr/>
        </p:nvSpPr>
        <p:spPr>
          <a:xfrm>
            <a:off x="12669177" y="8067580"/>
            <a:ext cx="2388579" cy="7755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l">
              <a:lnSpc>
                <a:spcPct val="90000"/>
              </a:lnSpc>
              <a:defRPr sz="2800" b="1">
                <a:solidFill>
                  <a:srgbClr val="222222"/>
                </a:solidFill>
              </a:defRPr>
            </a:lvl1pPr>
          </a:lstStyle>
          <a:p>
            <a:r>
              <a:rPr lang="en-US" dirty="0">
                <a:solidFill>
                  <a:srgbClr val="4193C5"/>
                </a:solidFill>
              </a:rPr>
              <a:t>Emergency Advice</a:t>
            </a:r>
            <a:endParaRPr dirty="0">
              <a:solidFill>
                <a:srgbClr val="4193C5"/>
              </a:solidFill>
            </a:endParaRPr>
          </a:p>
        </p:txBody>
      </p:sp>
      <p:sp>
        <p:nvSpPr>
          <p:cNvPr id="2914" name="Line"/>
          <p:cNvSpPr/>
          <p:nvPr/>
        </p:nvSpPr>
        <p:spPr>
          <a:xfrm flipV="1">
            <a:off x="15555365" y="7026628"/>
            <a:ext cx="1" cy="2857501"/>
          </a:xfrm>
          <a:prstGeom prst="line">
            <a:avLst/>
          </a:prstGeom>
          <a:ln w="6350">
            <a:solidFill>
              <a:srgbClr val="222222"/>
            </a:solidFill>
            <a:miter lim="400000"/>
          </a:ln>
        </p:spPr>
        <p:txBody>
          <a:bodyPr lIns="71437" tIns="71437" rIns="71437" bIns="71437" anchor="ctr"/>
          <a:lstStyle/>
          <a:p>
            <a:pPr>
              <a:defRPr sz="3200"/>
            </a:pPr>
            <a:endParaRPr/>
          </a:p>
        </p:txBody>
      </p:sp>
      <p:sp>
        <p:nvSpPr>
          <p:cNvPr id="2915" name="Create a series of “friendly” professional services corporations that will enable us to expand our geographic footprint in lockstep with our sales growth"/>
          <p:cNvSpPr/>
          <p:nvPr/>
        </p:nvSpPr>
        <p:spPr>
          <a:xfrm>
            <a:off x="16049861" y="7480055"/>
            <a:ext cx="7093128" cy="215443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l">
              <a:spcBef>
                <a:spcPts val="2000"/>
              </a:spcBef>
              <a:defRPr sz="2000">
                <a:solidFill>
                  <a:srgbClr val="222222"/>
                </a:solidFill>
              </a:defRPr>
            </a:lvl1pPr>
          </a:lstStyle>
          <a:p>
            <a:r>
              <a:rPr lang="en-US" dirty="0"/>
              <a:t>Sprained your ankle and unsure what to do?</a:t>
            </a:r>
            <a:br>
              <a:rPr lang="en-US" dirty="0"/>
            </a:br>
            <a:br>
              <a:rPr lang="en-US" dirty="0"/>
            </a:br>
            <a:r>
              <a:rPr lang="en-US" dirty="0"/>
              <a:t>Upswing’s triage team is standing by 7 days a week to help with any orthopedic emergency  They can help you decide if you need to make a trip to urgent care or if you can wait for a standard office visit.   And they will give you advice on what to do in the interim.</a:t>
            </a:r>
            <a:endParaRPr dirty="0"/>
          </a:p>
        </p:txBody>
      </p:sp>
      <p:sp>
        <p:nvSpPr>
          <p:cNvPr id="2916" name="$500k"/>
          <p:cNvSpPr/>
          <p:nvPr/>
        </p:nvSpPr>
        <p:spPr>
          <a:xfrm>
            <a:off x="16052975" y="8328378"/>
            <a:ext cx="1270000"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b">
            <a:spAutoFit/>
          </a:bodyPr>
          <a:lstStyle>
            <a:lvl1pPr algn="l">
              <a:defRPr sz="4200">
                <a:solidFill>
                  <a:srgbClr val="8EBFDD"/>
                </a:solidFill>
              </a:defRPr>
            </a:lvl1pPr>
          </a:lstStyle>
          <a:p>
            <a:endParaRPr dirty="0"/>
          </a:p>
        </p:txBody>
      </p:sp>
      <p:sp>
        <p:nvSpPr>
          <p:cNvPr id="2918" name="Marketing Initiatives"/>
          <p:cNvSpPr txBox="1"/>
          <p:nvPr/>
        </p:nvSpPr>
        <p:spPr>
          <a:xfrm>
            <a:off x="12669177" y="11444426"/>
            <a:ext cx="2388579" cy="3877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l">
              <a:lnSpc>
                <a:spcPct val="90000"/>
              </a:lnSpc>
              <a:defRPr sz="2800" b="1">
                <a:solidFill>
                  <a:srgbClr val="222222"/>
                </a:solidFill>
              </a:defRPr>
            </a:lvl1pPr>
          </a:lstStyle>
          <a:p>
            <a:r>
              <a:rPr lang="en-US" dirty="0">
                <a:solidFill>
                  <a:srgbClr val="4193C5"/>
                </a:solidFill>
              </a:rPr>
              <a:t>2</a:t>
            </a:r>
            <a:r>
              <a:rPr lang="en-US" baseline="30000" dirty="0">
                <a:solidFill>
                  <a:srgbClr val="4193C5"/>
                </a:solidFill>
              </a:rPr>
              <a:t>nd</a:t>
            </a:r>
            <a:r>
              <a:rPr lang="en-US" dirty="0">
                <a:solidFill>
                  <a:srgbClr val="4193C5"/>
                </a:solidFill>
              </a:rPr>
              <a:t> Opinions</a:t>
            </a:r>
            <a:endParaRPr dirty="0">
              <a:solidFill>
                <a:srgbClr val="4193C5"/>
              </a:solidFill>
            </a:endParaRPr>
          </a:p>
        </p:txBody>
      </p:sp>
      <p:sp>
        <p:nvSpPr>
          <p:cNvPr id="2919" name="Line"/>
          <p:cNvSpPr/>
          <p:nvPr/>
        </p:nvSpPr>
        <p:spPr>
          <a:xfrm flipV="1">
            <a:off x="15555365" y="10209575"/>
            <a:ext cx="1" cy="2857501"/>
          </a:xfrm>
          <a:prstGeom prst="line">
            <a:avLst/>
          </a:prstGeom>
          <a:ln w="6350">
            <a:solidFill>
              <a:srgbClr val="222222"/>
            </a:solidFill>
            <a:miter lim="400000"/>
          </a:ln>
        </p:spPr>
        <p:txBody>
          <a:bodyPr lIns="71437" tIns="71437" rIns="71437" bIns="71437" anchor="ctr"/>
          <a:lstStyle/>
          <a:p>
            <a:pPr>
              <a:defRPr sz="3200"/>
            </a:pPr>
            <a:endParaRPr/>
          </a:p>
        </p:txBody>
      </p:sp>
      <p:sp>
        <p:nvSpPr>
          <p:cNvPr id="2920" name="Roll out expanded patient acquisition and outreach through targeted marketing initiatives"/>
          <p:cNvSpPr/>
          <p:nvPr/>
        </p:nvSpPr>
        <p:spPr>
          <a:xfrm>
            <a:off x="16049861" y="10931595"/>
            <a:ext cx="7093128" cy="153888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l">
              <a:spcBef>
                <a:spcPts val="2000"/>
              </a:spcBef>
              <a:defRPr sz="2000">
                <a:solidFill>
                  <a:srgbClr val="222222"/>
                </a:solidFill>
              </a:defRPr>
            </a:lvl1pPr>
          </a:lstStyle>
          <a:p>
            <a:r>
              <a:rPr lang="en-US" dirty="0"/>
              <a:t>Already have a diagnosis, but still have questions?</a:t>
            </a:r>
            <a:br>
              <a:rPr lang="en-US" dirty="0"/>
            </a:br>
            <a:br>
              <a:rPr lang="en-US" dirty="0"/>
            </a:br>
            <a:r>
              <a:rPr lang="en-US" dirty="0"/>
              <a:t>Upswing’s health coaches and physicians are experts in orthopedic care and can help any questions or address any concerns you might have about treatment options.</a:t>
            </a:r>
            <a:endParaRPr dirty="0"/>
          </a:p>
        </p:txBody>
      </p:sp>
      <p:sp>
        <p:nvSpPr>
          <p:cNvPr id="2921" name="$500k"/>
          <p:cNvSpPr/>
          <p:nvPr/>
        </p:nvSpPr>
        <p:spPr>
          <a:xfrm>
            <a:off x="16052975" y="11670075"/>
            <a:ext cx="1270000"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b">
            <a:spAutoFit/>
          </a:bodyPr>
          <a:lstStyle>
            <a:lvl1pPr algn="l">
              <a:defRPr sz="4200">
                <a:solidFill>
                  <a:srgbClr val="B3D4E7"/>
                </a:solidFill>
              </a:defRPr>
            </a:lvl1pPr>
          </a:lstStyle>
          <a:p>
            <a:endParaRPr dirty="0"/>
          </a:p>
        </p:txBody>
      </p:sp>
      <p:sp>
        <p:nvSpPr>
          <p:cNvPr id="50" name="Thanks [Upswing] for checking in. I am still following the videos and my shoulder is healing up — no more pain in the morning.">
            <a:extLst>
              <a:ext uri="{FF2B5EF4-FFF2-40B4-BE49-F238E27FC236}">
                <a16:creationId xmlns:a16="http://schemas.microsoft.com/office/drawing/2014/main" id="{01083448-1D53-4EA1-933C-F3C87FAF2A33}"/>
              </a:ext>
            </a:extLst>
          </p:cNvPr>
          <p:cNvSpPr txBox="1"/>
          <p:nvPr/>
        </p:nvSpPr>
        <p:spPr>
          <a:xfrm>
            <a:off x="4421604" y="9781030"/>
            <a:ext cx="7000006" cy="24109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l">
              <a:spcBef>
                <a:spcPts val="2000"/>
              </a:spcBef>
              <a:defRPr sz="2800" b="1">
                <a:solidFill>
                  <a:srgbClr val="FFFFFF"/>
                </a:solidFill>
              </a:defRPr>
            </a:lvl1pPr>
          </a:lstStyle>
          <a:p>
            <a:r>
              <a:rPr lang="en-US" b="0" dirty="0">
                <a:solidFill>
                  <a:schemeClr val="tx1"/>
                </a:solidFill>
              </a:rPr>
              <a:t>My health coach was the best!  She kept checking in to make sure I was doing the exercises and making sure things were getting better.</a:t>
            </a:r>
          </a:p>
          <a:p>
            <a:pPr algn="r"/>
            <a:r>
              <a:rPr lang="en-US" b="0" dirty="0">
                <a:solidFill>
                  <a:schemeClr val="tx1"/>
                </a:solidFill>
              </a:rPr>
              <a:t> -- Helen S.</a:t>
            </a:r>
            <a:endParaRPr b="0" dirty="0">
              <a:solidFill>
                <a:schemeClr val="tx1"/>
              </a:solidFill>
            </a:endParaRPr>
          </a:p>
        </p:txBody>
      </p:sp>
      <p:pic>
        <p:nvPicPr>
          <p:cNvPr id="3" name="Picture 2">
            <a:extLst>
              <a:ext uri="{FF2B5EF4-FFF2-40B4-BE49-F238E27FC236}">
                <a16:creationId xmlns:a16="http://schemas.microsoft.com/office/drawing/2014/main" id="{FDF67C75-02FD-4936-A186-B31392ABB203}"/>
              </a:ext>
            </a:extLst>
          </p:cNvPr>
          <p:cNvPicPr>
            <a:picLocks noChangeAspect="1"/>
          </p:cNvPicPr>
          <p:nvPr/>
        </p:nvPicPr>
        <p:blipFill>
          <a:blip r:embed="rId2"/>
          <a:stretch>
            <a:fillRect/>
          </a:stretch>
        </p:blipFill>
        <p:spPr>
          <a:xfrm>
            <a:off x="3613525" y="3199474"/>
            <a:ext cx="7906853" cy="6154009"/>
          </a:xfrm>
          <a:prstGeom prst="ellipse">
            <a:avLst/>
          </a:prstGeom>
          <a:ln w="63500" cap="rnd">
            <a:noFill/>
          </a:ln>
          <a:effectLst>
            <a:outerShdw blurRad="381000" dist="292100" dir="5400000" sx="-80000" sy="-18000" rotWithShape="0">
              <a:srgbClr val="000000">
                <a:alpha val="22000"/>
              </a:srgbClr>
            </a:outerShdw>
          </a:effec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3" name="Line"/>
          <p:cNvSpPr/>
          <p:nvPr/>
        </p:nvSpPr>
        <p:spPr>
          <a:xfrm flipV="1">
            <a:off x="20781187" y="8352019"/>
            <a:ext cx="1" cy="985059"/>
          </a:xfrm>
          <a:prstGeom prst="line">
            <a:avLst/>
          </a:prstGeom>
          <a:ln w="25400" cap="rnd">
            <a:solidFill>
              <a:srgbClr val="222222"/>
            </a:solidFill>
            <a:custDash>
              <a:ds d="100000" sp="200000"/>
            </a:custDash>
            <a:tailEnd type="arrow"/>
          </a:ln>
        </p:spPr>
        <p:txBody>
          <a:bodyPr lIns="71437" tIns="71437" rIns="71437" bIns="71437" anchor="ctr"/>
          <a:lstStyle/>
          <a:p>
            <a:pPr>
              <a:defRPr sz="3200"/>
            </a:pPr>
            <a:endParaRPr/>
          </a:p>
        </p:txBody>
      </p:sp>
      <p:sp>
        <p:nvSpPr>
          <p:cNvPr id="2024" name="Line"/>
          <p:cNvSpPr/>
          <p:nvPr/>
        </p:nvSpPr>
        <p:spPr>
          <a:xfrm>
            <a:off x="12343062" y="7872280"/>
            <a:ext cx="1" cy="985060"/>
          </a:xfrm>
          <a:prstGeom prst="line">
            <a:avLst/>
          </a:prstGeom>
          <a:ln w="25400" cap="rnd">
            <a:solidFill>
              <a:srgbClr val="222222"/>
            </a:solidFill>
            <a:custDash>
              <a:ds d="100000" sp="200000"/>
            </a:custDash>
            <a:tailEnd type="arrow"/>
          </a:ln>
        </p:spPr>
        <p:txBody>
          <a:bodyPr lIns="71437" tIns="71437" rIns="71437" bIns="71437" anchor="ctr"/>
          <a:lstStyle/>
          <a:p>
            <a:pPr>
              <a:defRPr sz="3200"/>
            </a:pPr>
            <a:endParaRPr/>
          </a:p>
        </p:txBody>
      </p:sp>
      <p:sp>
        <p:nvSpPr>
          <p:cNvPr id="2025" name="Line"/>
          <p:cNvSpPr/>
          <p:nvPr/>
        </p:nvSpPr>
        <p:spPr>
          <a:xfrm>
            <a:off x="12716060" y="7390356"/>
            <a:ext cx="6670649" cy="1"/>
          </a:xfrm>
          <a:prstGeom prst="line">
            <a:avLst/>
          </a:prstGeom>
          <a:ln w="25400" cap="rnd">
            <a:solidFill>
              <a:srgbClr val="222222"/>
            </a:solidFill>
            <a:custDash>
              <a:ds d="100000" sp="200000"/>
            </a:custDash>
            <a:tailEnd type="arrow"/>
          </a:ln>
        </p:spPr>
        <p:txBody>
          <a:bodyPr lIns="71437" tIns="71437" rIns="71437" bIns="71437" anchor="ctr"/>
          <a:lstStyle/>
          <a:p>
            <a:pPr>
              <a:defRPr sz="3200"/>
            </a:pPr>
            <a:endParaRPr/>
          </a:p>
        </p:txBody>
      </p:sp>
      <p:sp>
        <p:nvSpPr>
          <p:cNvPr id="2026" name="Rounded Rectangle"/>
          <p:cNvSpPr/>
          <p:nvPr/>
        </p:nvSpPr>
        <p:spPr>
          <a:xfrm>
            <a:off x="3629014" y="4394852"/>
            <a:ext cx="5979695" cy="6370991"/>
          </a:xfrm>
          <a:prstGeom prst="roundRect">
            <a:avLst>
              <a:gd name="adj" fmla="val 1166"/>
            </a:avLst>
          </a:prstGeom>
          <a:solidFill>
            <a:srgbClr val="222222">
              <a:alpha val="7000"/>
            </a:srgbClr>
          </a:solidFill>
          <a:ln w="12700">
            <a:miter lim="400000"/>
          </a:ln>
        </p:spPr>
        <p:txBody>
          <a:bodyPr lIns="71437" tIns="71437" rIns="71437" bIns="71437" anchor="ctr"/>
          <a:lstStyle/>
          <a:p>
            <a:pPr>
              <a:defRPr sz="3200"/>
            </a:pPr>
            <a:endParaRPr/>
          </a:p>
        </p:txBody>
      </p:sp>
      <p:sp>
        <p:nvSpPr>
          <p:cNvPr id="2027" name="HOW IT WORKS"/>
          <p:cNvSpPr txBox="1"/>
          <p:nvPr/>
        </p:nvSpPr>
        <p:spPr>
          <a:xfrm>
            <a:off x="2301930" y="660734"/>
            <a:ext cx="2848670" cy="30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l">
              <a:defRPr sz="2000" b="1" spc="100">
                <a:solidFill>
                  <a:srgbClr val="222222"/>
                </a:solidFill>
              </a:defRPr>
            </a:lvl1pPr>
          </a:lstStyle>
          <a:p>
            <a:r>
              <a:rPr dirty="0"/>
              <a:t>HOW IT WORKS</a:t>
            </a:r>
          </a:p>
        </p:txBody>
      </p:sp>
      <p:sp>
        <p:nvSpPr>
          <p:cNvPr id="2028" name="Upswing is an end-to-end care approach to treat MSK quickly, efficiently, effectively."/>
          <p:cNvSpPr txBox="1"/>
          <p:nvPr/>
        </p:nvSpPr>
        <p:spPr>
          <a:xfrm>
            <a:off x="2301930" y="1917922"/>
            <a:ext cx="13790004" cy="23825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l">
              <a:lnSpc>
                <a:spcPct val="90000"/>
              </a:lnSpc>
              <a:defRPr sz="5600" b="1">
                <a:solidFill>
                  <a:srgbClr val="111111"/>
                </a:solidFill>
              </a:defRPr>
            </a:pPr>
            <a:r>
              <a:rPr>
                <a:solidFill>
                  <a:srgbClr val="222222"/>
                </a:solidFill>
              </a:rPr>
              <a:t>Upswing is an</a:t>
            </a:r>
            <a:r>
              <a:rPr>
                <a:solidFill>
                  <a:srgbClr val="4193C5"/>
                </a:solidFill>
              </a:rPr>
              <a:t> end-to-end care approach </a:t>
            </a:r>
            <a:r>
              <a:rPr>
                <a:solidFill>
                  <a:srgbClr val="222222"/>
                </a:solidFill>
              </a:rPr>
              <a:t>to treat MSK quickly, efficiently, effectively.</a:t>
            </a:r>
          </a:p>
        </p:txBody>
      </p:sp>
      <p:sp>
        <p:nvSpPr>
          <p:cNvPr id="2029" name="Line"/>
          <p:cNvSpPr/>
          <p:nvPr/>
        </p:nvSpPr>
        <p:spPr>
          <a:xfrm flipV="1">
            <a:off x="1500204" y="0"/>
            <a:ext cx="1" cy="13716000"/>
          </a:xfrm>
          <a:prstGeom prst="line">
            <a:avLst/>
          </a:prstGeom>
          <a:ln w="6350">
            <a:solidFill>
              <a:srgbClr val="222222"/>
            </a:solidFill>
            <a:miter lim="400000"/>
          </a:ln>
        </p:spPr>
        <p:txBody>
          <a:bodyPr lIns="71437" tIns="71437" rIns="71437" bIns="71437" anchor="ctr"/>
          <a:lstStyle/>
          <a:p>
            <a:pPr>
              <a:defRPr sz="3200"/>
            </a:pPr>
            <a:endParaRPr/>
          </a:p>
        </p:txBody>
      </p:sp>
      <p:sp>
        <p:nvSpPr>
          <p:cNvPr id="2030" name="Text"/>
          <p:cNvSpPr txBox="1"/>
          <p:nvPr/>
        </p:nvSpPr>
        <p:spPr>
          <a:xfrm>
            <a:off x="479257" y="673434"/>
            <a:ext cx="444501"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nSpc>
                <a:spcPct val="90000"/>
              </a:lnSpc>
              <a:defRPr sz="2200" b="1" spc="330">
                <a:solidFill>
                  <a:srgbClr val="222222"/>
                </a:solidFill>
              </a:defRPr>
            </a:lvl1pPr>
          </a:lstStyle>
          <a:p>
            <a:fld id="{86CB4B4D-7CA3-9044-876B-883B54F8677D}" type="slidenum">
              <a:rPr/>
              <a:t>6</a:t>
            </a:fld>
            <a:endParaRPr/>
          </a:p>
        </p:txBody>
      </p:sp>
      <p:sp>
        <p:nvSpPr>
          <p:cNvPr id="2031" name="PROPRIETARY &amp; CONFIDENTIAL"/>
          <p:cNvSpPr txBox="1"/>
          <p:nvPr/>
        </p:nvSpPr>
        <p:spPr>
          <a:xfrm rot="16200000">
            <a:off x="-891774" y="6750050"/>
            <a:ext cx="3283752" cy="21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400" spc="70">
                <a:solidFill>
                  <a:srgbClr val="222222"/>
                </a:solidFill>
              </a:defRPr>
            </a:lvl1pPr>
          </a:lstStyle>
          <a:p>
            <a:r>
              <a:rPr lang="en-US" dirty="0"/>
              <a:t>Member Introduction</a:t>
            </a:r>
            <a:endParaRPr dirty="0"/>
          </a:p>
        </p:txBody>
      </p:sp>
      <p:grpSp>
        <p:nvGrpSpPr>
          <p:cNvPr id="2047" name="Group"/>
          <p:cNvGrpSpPr/>
          <p:nvPr/>
        </p:nvGrpSpPr>
        <p:grpSpPr>
          <a:xfrm rot="16200000">
            <a:off x="1415" y="12073983"/>
            <a:ext cx="1491998" cy="469901"/>
            <a:chOff x="0" y="0"/>
            <a:chExt cx="1491997" cy="469900"/>
          </a:xfrm>
        </p:grpSpPr>
        <p:sp>
          <p:nvSpPr>
            <p:cNvPr id="2032" name="Shape"/>
            <p:cNvSpPr/>
            <p:nvPr/>
          </p:nvSpPr>
          <p:spPr>
            <a:xfrm>
              <a:off x="0" y="7002"/>
              <a:ext cx="200629" cy="220084"/>
            </a:xfrm>
            <a:custGeom>
              <a:avLst/>
              <a:gdLst/>
              <a:ahLst/>
              <a:cxnLst>
                <a:cxn ang="0">
                  <a:pos x="wd2" y="hd2"/>
                </a:cxn>
                <a:cxn ang="5400000">
                  <a:pos x="wd2" y="hd2"/>
                </a:cxn>
                <a:cxn ang="10800000">
                  <a:pos x="wd2" y="hd2"/>
                </a:cxn>
                <a:cxn ang="16200000">
                  <a:pos x="wd2" y="hd2"/>
                </a:cxn>
              </a:cxnLst>
              <a:rect l="0" t="0" r="r" b="b"/>
              <a:pathLst>
                <a:path w="21600" h="21543" extrusionOk="0">
                  <a:moveTo>
                    <a:pt x="0" y="0"/>
                  </a:moveTo>
                  <a:cubicBezTo>
                    <a:pt x="86" y="4"/>
                    <a:pt x="172" y="11"/>
                    <a:pt x="257" y="11"/>
                  </a:cubicBezTo>
                  <a:cubicBezTo>
                    <a:pt x="2259" y="12"/>
                    <a:pt x="4261" y="16"/>
                    <a:pt x="6263" y="6"/>
                  </a:cubicBezTo>
                  <a:cubicBezTo>
                    <a:pt x="6501" y="5"/>
                    <a:pt x="6544" y="69"/>
                    <a:pt x="6544" y="271"/>
                  </a:cubicBezTo>
                  <a:cubicBezTo>
                    <a:pt x="6537" y="4117"/>
                    <a:pt x="6538" y="7963"/>
                    <a:pt x="6539" y="11808"/>
                  </a:cubicBezTo>
                  <a:cubicBezTo>
                    <a:pt x="6539" y="12650"/>
                    <a:pt x="6664" y="13470"/>
                    <a:pt x="7057" y="14243"/>
                  </a:cubicBezTo>
                  <a:cubicBezTo>
                    <a:pt x="7660" y="15430"/>
                    <a:pt x="8712" y="16040"/>
                    <a:pt x="10104" y="16203"/>
                  </a:cubicBezTo>
                  <a:cubicBezTo>
                    <a:pt x="10911" y="16298"/>
                    <a:pt x="11713" y="16248"/>
                    <a:pt x="12482" y="15998"/>
                  </a:cubicBezTo>
                  <a:cubicBezTo>
                    <a:pt x="13814" y="15564"/>
                    <a:pt x="14544" y="14651"/>
                    <a:pt x="14868" y="13435"/>
                  </a:cubicBezTo>
                  <a:cubicBezTo>
                    <a:pt x="14993" y="12966"/>
                    <a:pt x="15042" y="12488"/>
                    <a:pt x="15042" y="12005"/>
                  </a:cubicBezTo>
                  <a:cubicBezTo>
                    <a:pt x="15040" y="8096"/>
                    <a:pt x="15043" y="4188"/>
                    <a:pt x="15035" y="279"/>
                  </a:cubicBezTo>
                  <a:cubicBezTo>
                    <a:pt x="15035" y="60"/>
                    <a:pt x="15097" y="6"/>
                    <a:pt x="15335" y="7"/>
                  </a:cubicBezTo>
                  <a:cubicBezTo>
                    <a:pt x="17337" y="16"/>
                    <a:pt x="19339" y="15"/>
                    <a:pt x="21340" y="8"/>
                  </a:cubicBezTo>
                  <a:cubicBezTo>
                    <a:pt x="21543" y="7"/>
                    <a:pt x="21600" y="52"/>
                    <a:pt x="21600" y="241"/>
                  </a:cubicBezTo>
                  <a:cubicBezTo>
                    <a:pt x="21593" y="4103"/>
                    <a:pt x="21599" y="7964"/>
                    <a:pt x="21593" y="11825"/>
                  </a:cubicBezTo>
                  <a:cubicBezTo>
                    <a:pt x="21590" y="13427"/>
                    <a:pt x="21360" y="14997"/>
                    <a:pt x="20675" y="16487"/>
                  </a:cubicBezTo>
                  <a:cubicBezTo>
                    <a:pt x="19591" y="18848"/>
                    <a:pt x="17637" y="20312"/>
                    <a:pt x="14975" y="21034"/>
                  </a:cubicBezTo>
                  <a:cubicBezTo>
                    <a:pt x="13886" y="21329"/>
                    <a:pt x="12768" y="21473"/>
                    <a:pt x="11634" y="21521"/>
                  </a:cubicBezTo>
                  <a:cubicBezTo>
                    <a:pt x="9808" y="21600"/>
                    <a:pt x="8006" y="21477"/>
                    <a:pt x="6257" y="20957"/>
                  </a:cubicBezTo>
                  <a:cubicBezTo>
                    <a:pt x="3064" y="20009"/>
                    <a:pt x="1147" y="17999"/>
                    <a:pt x="366" y="15051"/>
                  </a:cubicBezTo>
                  <a:cubicBezTo>
                    <a:pt x="204" y="14438"/>
                    <a:pt x="91" y="13817"/>
                    <a:pt x="52" y="13187"/>
                  </a:cubicBezTo>
                  <a:cubicBezTo>
                    <a:pt x="50" y="13154"/>
                    <a:pt x="46" y="13126"/>
                    <a:pt x="0" y="13125"/>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33" name="Shape"/>
            <p:cNvSpPr/>
            <p:nvPr/>
          </p:nvSpPr>
          <p:spPr>
            <a:xfrm>
              <a:off x="1056750" y="7942"/>
              <a:ext cx="203759" cy="215550"/>
            </a:xfrm>
            <a:custGeom>
              <a:avLst/>
              <a:gdLst/>
              <a:ahLst/>
              <a:cxnLst>
                <a:cxn ang="0">
                  <a:pos x="wd2" y="hd2"/>
                </a:cxn>
                <a:cxn ang="5400000">
                  <a:pos x="wd2" y="hd2"/>
                </a:cxn>
                <a:cxn ang="10800000">
                  <a:pos x="wd2" y="hd2"/>
                </a:cxn>
                <a:cxn ang="16200000">
                  <a:pos x="wd2" y="hd2"/>
                </a:cxn>
              </a:cxnLst>
              <a:rect l="0" t="0" r="r" b="b"/>
              <a:pathLst>
                <a:path w="21600" h="21598" extrusionOk="0">
                  <a:moveTo>
                    <a:pt x="6295" y="9794"/>
                  </a:moveTo>
                  <a:lnTo>
                    <a:pt x="6295" y="10112"/>
                  </a:lnTo>
                  <a:cubicBezTo>
                    <a:pt x="6295" y="13853"/>
                    <a:pt x="6293" y="17594"/>
                    <a:pt x="6301" y="21335"/>
                  </a:cubicBezTo>
                  <a:cubicBezTo>
                    <a:pt x="6301" y="21547"/>
                    <a:pt x="6249" y="21599"/>
                    <a:pt x="6023" y="21598"/>
                  </a:cubicBezTo>
                  <a:cubicBezTo>
                    <a:pt x="4103" y="21588"/>
                    <a:pt x="2183" y="21589"/>
                    <a:pt x="263" y="21597"/>
                  </a:cubicBezTo>
                  <a:cubicBezTo>
                    <a:pt x="49" y="21598"/>
                    <a:pt x="0" y="21544"/>
                    <a:pt x="0" y="21345"/>
                  </a:cubicBezTo>
                  <a:cubicBezTo>
                    <a:pt x="6" y="14315"/>
                    <a:pt x="6" y="7284"/>
                    <a:pt x="0" y="253"/>
                  </a:cubicBezTo>
                  <a:cubicBezTo>
                    <a:pt x="0" y="56"/>
                    <a:pt x="46" y="-1"/>
                    <a:pt x="262" y="0"/>
                  </a:cubicBezTo>
                  <a:cubicBezTo>
                    <a:pt x="2062" y="9"/>
                    <a:pt x="3863" y="9"/>
                    <a:pt x="5663" y="0"/>
                  </a:cubicBezTo>
                  <a:cubicBezTo>
                    <a:pt x="5865" y="-1"/>
                    <a:pt x="5984" y="63"/>
                    <a:pt x="6104" y="209"/>
                  </a:cubicBezTo>
                  <a:cubicBezTo>
                    <a:pt x="9099" y="3853"/>
                    <a:pt x="12100" y="7494"/>
                    <a:pt x="15099" y="11135"/>
                  </a:cubicBezTo>
                  <a:cubicBezTo>
                    <a:pt x="15155" y="11203"/>
                    <a:pt x="15214" y="11269"/>
                    <a:pt x="15310" y="11381"/>
                  </a:cubicBezTo>
                  <a:lnTo>
                    <a:pt x="15310" y="11081"/>
                  </a:lnTo>
                  <a:cubicBezTo>
                    <a:pt x="15310" y="7477"/>
                    <a:pt x="15313" y="3874"/>
                    <a:pt x="15304" y="270"/>
                  </a:cubicBezTo>
                  <a:cubicBezTo>
                    <a:pt x="15304" y="43"/>
                    <a:pt x="15372" y="-1"/>
                    <a:pt x="15597" y="0"/>
                  </a:cubicBezTo>
                  <a:cubicBezTo>
                    <a:pt x="17508" y="9"/>
                    <a:pt x="19420" y="8"/>
                    <a:pt x="21331" y="1"/>
                  </a:cubicBezTo>
                  <a:cubicBezTo>
                    <a:pt x="21540" y="0"/>
                    <a:pt x="21600" y="46"/>
                    <a:pt x="21600" y="250"/>
                  </a:cubicBezTo>
                  <a:cubicBezTo>
                    <a:pt x="21594" y="7281"/>
                    <a:pt x="21594" y="14311"/>
                    <a:pt x="21600" y="21342"/>
                  </a:cubicBezTo>
                  <a:cubicBezTo>
                    <a:pt x="21600" y="21540"/>
                    <a:pt x="21552" y="21598"/>
                    <a:pt x="21336" y="21597"/>
                  </a:cubicBezTo>
                  <a:cubicBezTo>
                    <a:pt x="19638" y="21589"/>
                    <a:pt x="17940" y="21590"/>
                    <a:pt x="16242" y="21596"/>
                  </a:cubicBezTo>
                  <a:cubicBezTo>
                    <a:pt x="16080" y="21597"/>
                    <a:pt x="15982" y="21551"/>
                    <a:pt x="15882" y="21429"/>
                  </a:cubicBezTo>
                  <a:cubicBezTo>
                    <a:pt x="12724" y="17588"/>
                    <a:pt x="9561" y="13751"/>
                    <a:pt x="6398" y="9914"/>
                  </a:cubicBezTo>
                  <a:cubicBezTo>
                    <a:pt x="6378" y="9889"/>
                    <a:pt x="6357" y="9865"/>
                    <a:pt x="6295" y="9794"/>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34" name="Shape"/>
            <p:cNvSpPr/>
            <p:nvPr/>
          </p:nvSpPr>
          <p:spPr>
            <a:xfrm>
              <a:off x="1275085" y="-1"/>
              <a:ext cx="216905" cy="228897"/>
            </a:xfrm>
            <a:custGeom>
              <a:avLst/>
              <a:gdLst/>
              <a:ahLst/>
              <a:cxnLst>
                <a:cxn ang="0">
                  <a:pos x="wd2" y="hd2"/>
                </a:cxn>
                <a:cxn ang="5400000">
                  <a:pos x="wd2" y="hd2"/>
                </a:cxn>
                <a:cxn ang="10800000">
                  <a:pos x="wd2" y="hd2"/>
                </a:cxn>
                <a:cxn ang="16200000">
                  <a:pos x="wd2" y="hd2"/>
                </a:cxn>
              </a:cxnLst>
              <a:rect l="0" t="0" r="r" b="b"/>
              <a:pathLst>
                <a:path w="21017" h="21161" extrusionOk="0">
                  <a:moveTo>
                    <a:pt x="16088" y="8871"/>
                  </a:moveTo>
                  <a:cubicBezTo>
                    <a:pt x="17651" y="8871"/>
                    <a:pt x="19214" y="8873"/>
                    <a:pt x="20777" y="8867"/>
                  </a:cubicBezTo>
                  <a:cubicBezTo>
                    <a:pt x="20951" y="8867"/>
                    <a:pt x="21018" y="8893"/>
                    <a:pt x="21017" y="9082"/>
                  </a:cubicBezTo>
                  <a:cubicBezTo>
                    <a:pt x="21010" y="12005"/>
                    <a:pt x="21011" y="14928"/>
                    <a:pt x="21015" y="17851"/>
                  </a:cubicBezTo>
                  <a:cubicBezTo>
                    <a:pt x="21015" y="17975"/>
                    <a:pt x="20980" y="18058"/>
                    <a:pt x="20875" y="18137"/>
                  </a:cubicBezTo>
                  <a:cubicBezTo>
                    <a:pt x="18849" y="19661"/>
                    <a:pt x="16560" y="20628"/>
                    <a:pt x="14004" y="20989"/>
                  </a:cubicBezTo>
                  <a:cubicBezTo>
                    <a:pt x="11451" y="21350"/>
                    <a:pt x="8947" y="21171"/>
                    <a:pt x="6557" y="20179"/>
                  </a:cubicBezTo>
                  <a:cubicBezTo>
                    <a:pt x="3602" y="18952"/>
                    <a:pt x="1513" y="16921"/>
                    <a:pt x="578" y="13980"/>
                  </a:cubicBezTo>
                  <a:cubicBezTo>
                    <a:pt x="-582" y="10334"/>
                    <a:pt x="-26" y="6919"/>
                    <a:pt x="2524" y="3902"/>
                  </a:cubicBezTo>
                  <a:cubicBezTo>
                    <a:pt x="4152" y="1976"/>
                    <a:pt x="6309" y="801"/>
                    <a:pt x="8845" y="297"/>
                  </a:cubicBezTo>
                  <a:cubicBezTo>
                    <a:pt x="11593" y="-250"/>
                    <a:pt x="14296" y="-47"/>
                    <a:pt x="16911" y="959"/>
                  </a:cubicBezTo>
                  <a:cubicBezTo>
                    <a:pt x="18114" y="1421"/>
                    <a:pt x="19181" y="2096"/>
                    <a:pt x="20175" y="2879"/>
                  </a:cubicBezTo>
                  <a:cubicBezTo>
                    <a:pt x="20276" y="2959"/>
                    <a:pt x="20280" y="3013"/>
                    <a:pt x="20193" y="3111"/>
                  </a:cubicBezTo>
                  <a:cubicBezTo>
                    <a:pt x="19087" y="4360"/>
                    <a:pt x="17984" y="5612"/>
                    <a:pt x="16888" y="6869"/>
                  </a:cubicBezTo>
                  <a:cubicBezTo>
                    <a:pt x="16782" y="6992"/>
                    <a:pt x="16730" y="6933"/>
                    <a:pt x="16648" y="6869"/>
                  </a:cubicBezTo>
                  <a:cubicBezTo>
                    <a:pt x="15696" y="6123"/>
                    <a:pt x="14656" y="5528"/>
                    <a:pt x="13440" y="5258"/>
                  </a:cubicBezTo>
                  <a:cubicBezTo>
                    <a:pt x="11677" y="4867"/>
                    <a:pt x="9989" y="4974"/>
                    <a:pt x="8482" y="6035"/>
                  </a:cubicBezTo>
                  <a:cubicBezTo>
                    <a:pt x="7280" y="6881"/>
                    <a:pt x="6558" y="8024"/>
                    <a:pt x="6276" y="9408"/>
                  </a:cubicBezTo>
                  <a:cubicBezTo>
                    <a:pt x="5972" y="10900"/>
                    <a:pt x="6144" y="12340"/>
                    <a:pt x="6955" y="13668"/>
                  </a:cubicBezTo>
                  <a:cubicBezTo>
                    <a:pt x="7864" y="15155"/>
                    <a:pt x="9254" y="15997"/>
                    <a:pt x="11042" y="16218"/>
                  </a:cubicBezTo>
                  <a:cubicBezTo>
                    <a:pt x="12387" y="16384"/>
                    <a:pt x="13702" y="16268"/>
                    <a:pt x="14946" y="15686"/>
                  </a:cubicBezTo>
                  <a:cubicBezTo>
                    <a:pt x="15263" y="15538"/>
                    <a:pt x="15402" y="15370"/>
                    <a:pt x="15381" y="15019"/>
                  </a:cubicBezTo>
                  <a:cubicBezTo>
                    <a:pt x="15344" y="14413"/>
                    <a:pt x="15365" y="13804"/>
                    <a:pt x="15375" y="13197"/>
                  </a:cubicBezTo>
                  <a:cubicBezTo>
                    <a:pt x="15377" y="13037"/>
                    <a:pt x="15328" y="12994"/>
                    <a:pt x="15160" y="12995"/>
                  </a:cubicBezTo>
                  <a:cubicBezTo>
                    <a:pt x="13902" y="13001"/>
                    <a:pt x="12643" y="12995"/>
                    <a:pt x="11385" y="13002"/>
                  </a:cubicBezTo>
                  <a:cubicBezTo>
                    <a:pt x="11204" y="13003"/>
                    <a:pt x="11146" y="12968"/>
                    <a:pt x="11147" y="12784"/>
                  </a:cubicBezTo>
                  <a:cubicBezTo>
                    <a:pt x="11157" y="11546"/>
                    <a:pt x="11157" y="10309"/>
                    <a:pt x="11147" y="9072"/>
                  </a:cubicBezTo>
                  <a:cubicBezTo>
                    <a:pt x="11145" y="8890"/>
                    <a:pt x="11207" y="8867"/>
                    <a:pt x="11375" y="8867"/>
                  </a:cubicBezTo>
                  <a:cubicBezTo>
                    <a:pt x="12946" y="8873"/>
                    <a:pt x="14517" y="8871"/>
                    <a:pt x="16088" y="8871"/>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35" name="Shape"/>
            <p:cNvSpPr/>
            <p:nvPr/>
          </p:nvSpPr>
          <p:spPr>
            <a:xfrm>
              <a:off x="304710" y="253957"/>
              <a:ext cx="196159" cy="215490"/>
            </a:xfrm>
            <a:custGeom>
              <a:avLst/>
              <a:gdLst/>
              <a:ahLst/>
              <a:cxnLst>
                <a:cxn ang="0">
                  <a:pos x="wd2" y="hd2"/>
                </a:cxn>
                <a:cxn ang="5400000">
                  <a:pos x="wd2" y="hd2"/>
                </a:cxn>
                <a:cxn ang="10800000">
                  <a:pos x="wd2" y="hd2"/>
                </a:cxn>
                <a:cxn ang="16200000">
                  <a:pos x="wd2" y="hd2"/>
                </a:cxn>
              </a:cxnLst>
              <a:rect l="0" t="0" r="r" b="b"/>
              <a:pathLst>
                <a:path w="21599" h="21597" extrusionOk="0">
                  <a:moveTo>
                    <a:pt x="6" y="10781"/>
                  </a:moveTo>
                  <a:cubicBezTo>
                    <a:pt x="6" y="7281"/>
                    <a:pt x="7" y="3781"/>
                    <a:pt x="1" y="280"/>
                  </a:cubicBezTo>
                  <a:cubicBezTo>
                    <a:pt x="0" y="74"/>
                    <a:pt x="36" y="-1"/>
                    <a:pt x="292" y="0"/>
                  </a:cubicBezTo>
                  <a:cubicBezTo>
                    <a:pt x="2304" y="12"/>
                    <a:pt x="4316" y="10"/>
                    <a:pt x="6329" y="2"/>
                  </a:cubicBezTo>
                  <a:cubicBezTo>
                    <a:pt x="6551" y="1"/>
                    <a:pt x="6602" y="55"/>
                    <a:pt x="6602" y="254"/>
                  </a:cubicBezTo>
                  <a:cubicBezTo>
                    <a:pt x="6594" y="2771"/>
                    <a:pt x="6600" y="5287"/>
                    <a:pt x="6590" y="7803"/>
                  </a:cubicBezTo>
                  <a:cubicBezTo>
                    <a:pt x="6589" y="8033"/>
                    <a:pt x="6665" y="8072"/>
                    <a:pt x="6895" y="8071"/>
                  </a:cubicBezTo>
                  <a:cubicBezTo>
                    <a:pt x="9510" y="8064"/>
                    <a:pt x="12125" y="8063"/>
                    <a:pt x="14740" y="8072"/>
                  </a:cubicBezTo>
                  <a:cubicBezTo>
                    <a:pt x="14968" y="8073"/>
                    <a:pt x="15009" y="8015"/>
                    <a:pt x="15009" y="7820"/>
                  </a:cubicBezTo>
                  <a:cubicBezTo>
                    <a:pt x="15001" y="5296"/>
                    <a:pt x="15007" y="2771"/>
                    <a:pt x="14997" y="247"/>
                  </a:cubicBezTo>
                  <a:cubicBezTo>
                    <a:pt x="14997" y="41"/>
                    <a:pt x="15058" y="1"/>
                    <a:pt x="15274" y="2"/>
                  </a:cubicBezTo>
                  <a:cubicBezTo>
                    <a:pt x="17295" y="10"/>
                    <a:pt x="19316" y="10"/>
                    <a:pt x="21337" y="3"/>
                  </a:cubicBezTo>
                  <a:cubicBezTo>
                    <a:pt x="21543" y="2"/>
                    <a:pt x="21599" y="47"/>
                    <a:pt x="21599" y="239"/>
                  </a:cubicBezTo>
                  <a:cubicBezTo>
                    <a:pt x="21593" y="7280"/>
                    <a:pt x="21593" y="14321"/>
                    <a:pt x="21600" y="21362"/>
                  </a:cubicBezTo>
                  <a:cubicBezTo>
                    <a:pt x="21600" y="21564"/>
                    <a:pt x="21528" y="21596"/>
                    <a:pt x="21330" y="21595"/>
                  </a:cubicBezTo>
                  <a:cubicBezTo>
                    <a:pt x="19309" y="21589"/>
                    <a:pt x="17288" y="21588"/>
                    <a:pt x="15267" y="21597"/>
                  </a:cubicBezTo>
                  <a:cubicBezTo>
                    <a:pt x="15036" y="21598"/>
                    <a:pt x="14998" y="21535"/>
                    <a:pt x="14999" y="21341"/>
                  </a:cubicBezTo>
                  <a:cubicBezTo>
                    <a:pt x="15006" y="18777"/>
                    <a:pt x="15000" y="16212"/>
                    <a:pt x="15010" y="13647"/>
                  </a:cubicBezTo>
                  <a:cubicBezTo>
                    <a:pt x="15011" y="13430"/>
                    <a:pt x="14949" y="13386"/>
                    <a:pt x="14719" y="13387"/>
                  </a:cubicBezTo>
                  <a:cubicBezTo>
                    <a:pt x="12104" y="13395"/>
                    <a:pt x="9489" y="13395"/>
                    <a:pt x="6874" y="13386"/>
                  </a:cubicBezTo>
                  <a:cubicBezTo>
                    <a:pt x="6628" y="13385"/>
                    <a:pt x="6591" y="13452"/>
                    <a:pt x="6592" y="13655"/>
                  </a:cubicBezTo>
                  <a:cubicBezTo>
                    <a:pt x="6599" y="16211"/>
                    <a:pt x="6593" y="18768"/>
                    <a:pt x="6603" y="21324"/>
                  </a:cubicBezTo>
                  <a:cubicBezTo>
                    <a:pt x="6604" y="21555"/>
                    <a:pt x="6527" y="21597"/>
                    <a:pt x="6293" y="21596"/>
                  </a:cubicBezTo>
                  <a:cubicBezTo>
                    <a:pt x="4290" y="21588"/>
                    <a:pt x="2287" y="21587"/>
                    <a:pt x="284" y="21598"/>
                  </a:cubicBezTo>
                  <a:cubicBezTo>
                    <a:pt x="40" y="21599"/>
                    <a:pt x="0" y="21535"/>
                    <a:pt x="0" y="21330"/>
                  </a:cubicBezTo>
                  <a:cubicBezTo>
                    <a:pt x="7" y="17814"/>
                    <a:pt x="6" y="14298"/>
                    <a:pt x="6" y="10781"/>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36" name="Shape"/>
            <p:cNvSpPr/>
            <p:nvPr/>
          </p:nvSpPr>
          <p:spPr>
            <a:xfrm>
              <a:off x="1295825" y="253968"/>
              <a:ext cx="196173" cy="215480"/>
            </a:xfrm>
            <a:custGeom>
              <a:avLst/>
              <a:gdLst/>
              <a:ahLst/>
              <a:cxnLst>
                <a:cxn ang="0">
                  <a:pos x="wd2" y="hd2"/>
                </a:cxn>
                <a:cxn ang="5400000">
                  <a:pos x="wd2" y="hd2"/>
                </a:cxn>
                <a:cxn ang="10800000">
                  <a:pos x="wd2" y="hd2"/>
                </a:cxn>
                <a:cxn ang="16200000">
                  <a:pos x="wd2" y="hd2"/>
                </a:cxn>
              </a:cxnLst>
              <a:rect l="0" t="0" r="r" b="b"/>
              <a:pathLst>
                <a:path w="21599" h="21598" extrusionOk="0">
                  <a:moveTo>
                    <a:pt x="21593" y="10805"/>
                  </a:moveTo>
                  <a:cubicBezTo>
                    <a:pt x="21593" y="14313"/>
                    <a:pt x="21591" y="17821"/>
                    <a:pt x="21598" y="21330"/>
                  </a:cubicBezTo>
                  <a:cubicBezTo>
                    <a:pt x="21598" y="21532"/>
                    <a:pt x="21561" y="21599"/>
                    <a:pt x="21315" y="21598"/>
                  </a:cubicBezTo>
                  <a:cubicBezTo>
                    <a:pt x="19313" y="21587"/>
                    <a:pt x="17310" y="21587"/>
                    <a:pt x="15307" y="21597"/>
                  </a:cubicBezTo>
                  <a:cubicBezTo>
                    <a:pt x="15052" y="21599"/>
                    <a:pt x="15006" y="21526"/>
                    <a:pt x="15007" y="21314"/>
                  </a:cubicBezTo>
                  <a:cubicBezTo>
                    <a:pt x="15015" y="18765"/>
                    <a:pt x="15009" y="16217"/>
                    <a:pt x="15017" y="13668"/>
                  </a:cubicBezTo>
                  <a:cubicBezTo>
                    <a:pt x="15017" y="13459"/>
                    <a:pt x="14977" y="13384"/>
                    <a:pt x="14720" y="13385"/>
                  </a:cubicBezTo>
                  <a:cubicBezTo>
                    <a:pt x="12106" y="13395"/>
                    <a:pt x="9492" y="13395"/>
                    <a:pt x="6877" y="13386"/>
                  </a:cubicBezTo>
                  <a:cubicBezTo>
                    <a:pt x="6640" y="13385"/>
                    <a:pt x="6590" y="13440"/>
                    <a:pt x="6590" y="13650"/>
                  </a:cubicBezTo>
                  <a:cubicBezTo>
                    <a:pt x="6599" y="16214"/>
                    <a:pt x="6593" y="18779"/>
                    <a:pt x="6601" y="21344"/>
                  </a:cubicBezTo>
                  <a:cubicBezTo>
                    <a:pt x="6602" y="21540"/>
                    <a:pt x="6557" y="21598"/>
                    <a:pt x="6330" y="21597"/>
                  </a:cubicBezTo>
                  <a:cubicBezTo>
                    <a:pt x="4309" y="21588"/>
                    <a:pt x="2289" y="21589"/>
                    <a:pt x="268" y="21595"/>
                  </a:cubicBezTo>
                  <a:cubicBezTo>
                    <a:pt x="67" y="21596"/>
                    <a:pt x="0" y="21559"/>
                    <a:pt x="0" y="21360"/>
                  </a:cubicBezTo>
                  <a:cubicBezTo>
                    <a:pt x="6" y="14320"/>
                    <a:pt x="6" y="7279"/>
                    <a:pt x="1" y="239"/>
                  </a:cubicBezTo>
                  <a:cubicBezTo>
                    <a:pt x="1" y="48"/>
                    <a:pt x="55" y="1"/>
                    <a:pt x="263" y="1"/>
                  </a:cubicBezTo>
                  <a:cubicBezTo>
                    <a:pt x="2292" y="9"/>
                    <a:pt x="4322" y="10"/>
                    <a:pt x="6351" y="0"/>
                  </a:cubicBezTo>
                  <a:cubicBezTo>
                    <a:pt x="6577" y="-1"/>
                    <a:pt x="6600" y="72"/>
                    <a:pt x="6600" y="245"/>
                  </a:cubicBezTo>
                  <a:cubicBezTo>
                    <a:pt x="6594" y="2769"/>
                    <a:pt x="6600" y="5293"/>
                    <a:pt x="6589" y="7817"/>
                  </a:cubicBezTo>
                  <a:cubicBezTo>
                    <a:pt x="6588" y="8045"/>
                    <a:pt x="6668" y="8071"/>
                    <a:pt x="6884" y="8070"/>
                  </a:cubicBezTo>
                  <a:cubicBezTo>
                    <a:pt x="9498" y="8064"/>
                    <a:pt x="12113" y="8063"/>
                    <a:pt x="14727" y="8071"/>
                  </a:cubicBezTo>
                  <a:cubicBezTo>
                    <a:pt x="14953" y="8071"/>
                    <a:pt x="15019" y="8031"/>
                    <a:pt x="15018" y="7812"/>
                  </a:cubicBezTo>
                  <a:cubicBezTo>
                    <a:pt x="15008" y="5296"/>
                    <a:pt x="15015" y="2780"/>
                    <a:pt x="15006" y="264"/>
                  </a:cubicBezTo>
                  <a:cubicBezTo>
                    <a:pt x="15005" y="46"/>
                    <a:pt x="15068" y="0"/>
                    <a:pt x="15299" y="1"/>
                  </a:cubicBezTo>
                  <a:cubicBezTo>
                    <a:pt x="17302" y="10"/>
                    <a:pt x="19305" y="9"/>
                    <a:pt x="21308" y="1"/>
                  </a:cubicBezTo>
                  <a:cubicBezTo>
                    <a:pt x="21530" y="0"/>
                    <a:pt x="21600" y="35"/>
                    <a:pt x="21599" y="257"/>
                  </a:cubicBezTo>
                  <a:cubicBezTo>
                    <a:pt x="21590" y="3773"/>
                    <a:pt x="21593" y="7289"/>
                    <a:pt x="21593" y="10805"/>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37" name="Shape"/>
            <p:cNvSpPr/>
            <p:nvPr/>
          </p:nvSpPr>
          <p:spPr>
            <a:xfrm>
              <a:off x="522084" y="253977"/>
              <a:ext cx="174927" cy="215463"/>
            </a:xfrm>
            <a:custGeom>
              <a:avLst/>
              <a:gdLst/>
              <a:ahLst/>
              <a:cxnLst>
                <a:cxn ang="0">
                  <a:pos x="wd2" y="hd2"/>
                </a:cxn>
                <a:cxn ang="5400000">
                  <a:pos x="wd2" y="hd2"/>
                </a:cxn>
                <a:cxn ang="10800000">
                  <a:pos x="wd2" y="hd2"/>
                </a:cxn>
                <a:cxn ang="16200000">
                  <a:pos x="wd2" y="hd2"/>
                </a:cxn>
              </a:cxnLst>
              <a:rect l="0" t="0" r="r" b="b"/>
              <a:pathLst>
                <a:path w="21598" h="21599" extrusionOk="0">
                  <a:moveTo>
                    <a:pt x="6" y="10800"/>
                  </a:moveTo>
                  <a:cubicBezTo>
                    <a:pt x="6" y="7292"/>
                    <a:pt x="9" y="3783"/>
                    <a:pt x="0" y="275"/>
                  </a:cubicBezTo>
                  <a:cubicBezTo>
                    <a:pt x="-1" y="51"/>
                    <a:pt x="73" y="1"/>
                    <a:pt x="341" y="1"/>
                  </a:cubicBezTo>
                  <a:cubicBezTo>
                    <a:pt x="7248" y="7"/>
                    <a:pt x="14155" y="8"/>
                    <a:pt x="21063" y="0"/>
                  </a:cubicBezTo>
                  <a:cubicBezTo>
                    <a:pt x="21353" y="0"/>
                    <a:pt x="21418" y="59"/>
                    <a:pt x="21415" y="290"/>
                  </a:cubicBezTo>
                  <a:cubicBezTo>
                    <a:pt x="21401" y="1814"/>
                    <a:pt x="21402" y="3338"/>
                    <a:pt x="21415" y="4863"/>
                  </a:cubicBezTo>
                  <a:cubicBezTo>
                    <a:pt x="21417" y="5072"/>
                    <a:pt x="21342" y="5107"/>
                    <a:pt x="21103" y="5107"/>
                  </a:cubicBezTo>
                  <a:cubicBezTo>
                    <a:pt x="16620" y="5101"/>
                    <a:pt x="12138" y="5105"/>
                    <a:pt x="7656" y="5096"/>
                  </a:cubicBezTo>
                  <a:cubicBezTo>
                    <a:pt x="7372" y="5096"/>
                    <a:pt x="7324" y="5166"/>
                    <a:pt x="7327" y="5374"/>
                  </a:cubicBezTo>
                  <a:cubicBezTo>
                    <a:pt x="7341" y="6294"/>
                    <a:pt x="7341" y="7213"/>
                    <a:pt x="7327" y="8133"/>
                  </a:cubicBezTo>
                  <a:cubicBezTo>
                    <a:pt x="7324" y="8320"/>
                    <a:pt x="7391" y="8353"/>
                    <a:pt x="7606" y="8353"/>
                  </a:cubicBezTo>
                  <a:cubicBezTo>
                    <a:pt x="11651" y="8347"/>
                    <a:pt x="15696" y="8352"/>
                    <a:pt x="19742" y="8342"/>
                  </a:cubicBezTo>
                  <a:cubicBezTo>
                    <a:pt x="20040" y="8342"/>
                    <a:pt x="20094" y="8411"/>
                    <a:pt x="20092" y="8637"/>
                  </a:cubicBezTo>
                  <a:cubicBezTo>
                    <a:pt x="20079" y="10032"/>
                    <a:pt x="20080" y="11427"/>
                    <a:pt x="20092" y="12822"/>
                  </a:cubicBezTo>
                  <a:cubicBezTo>
                    <a:pt x="20093" y="13031"/>
                    <a:pt x="20040" y="13091"/>
                    <a:pt x="19769" y="13090"/>
                  </a:cubicBezTo>
                  <a:cubicBezTo>
                    <a:pt x="15734" y="13082"/>
                    <a:pt x="11699" y="13087"/>
                    <a:pt x="7664" y="13079"/>
                  </a:cubicBezTo>
                  <a:cubicBezTo>
                    <a:pt x="7396" y="13079"/>
                    <a:pt x="7322" y="13129"/>
                    <a:pt x="7326" y="13351"/>
                  </a:cubicBezTo>
                  <a:cubicBezTo>
                    <a:pt x="7343" y="14310"/>
                    <a:pt x="7344" y="15270"/>
                    <a:pt x="7325" y="16230"/>
                  </a:cubicBezTo>
                  <a:cubicBezTo>
                    <a:pt x="7321" y="16455"/>
                    <a:pt x="7409" y="16484"/>
                    <a:pt x="7654" y="16484"/>
                  </a:cubicBezTo>
                  <a:cubicBezTo>
                    <a:pt x="12196" y="16478"/>
                    <a:pt x="16738" y="16482"/>
                    <a:pt x="21280" y="16473"/>
                  </a:cubicBezTo>
                  <a:cubicBezTo>
                    <a:pt x="21552" y="16473"/>
                    <a:pt x="21599" y="16533"/>
                    <a:pt x="21598" y="16738"/>
                  </a:cubicBezTo>
                  <a:cubicBezTo>
                    <a:pt x="21586" y="18279"/>
                    <a:pt x="21587" y="19819"/>
                    <a:pt x="21597" y="21360"/>
                  </a:cubicBezTo>
                  <a:cubicBezTo>
                    <a:pt x="21598" y="21548"/>
                    <a:pt x="21542" y="21598"/>
                    <a:pt x="21305" y="21598"/>
                  </a:cubicBezTo>
                  <a:cubicBezTo>
                    <a:pt x="14309" y="21593"/>
                    <a:pt x="7312" y="21592"/>
                    <a:pt x="315" y="21600"/>
                  </a:cubicBezTo>
                  <a:cubicBezTo>
                    <a:pt x="29" y="21600"/>
                    <a:pt x="1" y="21521"/>
                    <a:pt x="2" y="21325"/>
                  </a:cubicBezTo>
                  <a:cubicBezTo>
                    <a:pt x="8" y="17817"/>
                    <a:pt x="6" y="14308"/>
                    <a:pt x="6" y="1080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38" name="Shape"/>
            <p:cNvSpPr/>
            <p:nvPr/>
          </p:nvSpPr>
          <p:spPr>
            <a:xfrm>
              <a:off x="587239" y="7276"/>
              <a:ext cx="246553" cy="215589"/>
            </a:xfrm>
            <a:custGeom>
              <a:avLst/>
              <a:gdLst/>
              <a:ahLst/>
              <a:cxnLst>
                <a:cxn ang="0">
                  <a:pos x="wd2" y="hd2"/>
                </a:cxn>
                <a:cxn ang="5400000">
                  <a:pos x="wd2" y="hd2"/>
                </a:cxn>
                <a:cxn ang="10800000">
                  <a:pos x="wd2" y="hd2"/>
                </a:cxn>
                <a:cxn ang="16200000">
                  <a:pos x="wd2" y="hd2"/>
                </a:cxn>
              </a:cxnLst>
              <a:rect l="0" t="0" r="r" b="b"/>
              <a:pathLst>
                <a:path w="21591" h="21598" extrusionOk="0">
                  <a:moveTo>
                    <a:pt x="18903" y="19829"/>
                  </a:moveTo>
                  <a:cubicBezTo>
                    <a:pt x="17836" y="16345"/>
                    <a:pt x="16770" y="12860"/>
                    <a:pt x="15691" y="9337"/>
                  </a:cubicBezTo>
                  <a:cubicBezTo>
                    <a:pt x="15138" y="11154"/>
                    <a:pt x="14597" y="12928"/>
                    <a:pt x="14057" y="14702"/>
                  </a:cubicBezTo>
                  <a:cubicBezTo>
                    <a:pt x="13379" y="16934"/>
                    <a:pt x="12700" y="19167"/>
                    <a:pt x="12027" y="21401"/>
                  </a:cubicBezTo>
                  <a:cubicBezTo>
                    <a:pt x="11984" y="21543"/>
                    <a:pt x="11935" y="21598"/>
                    <a:pt x="11796" y="21597"/>
                  </a:cubicBezTo>
                  <a:cubicBezTo>
                    <a:pt x="10400" y="21590"/>
                    <a:pt x="9004" y="21589"/>
                    <a:pt x="7608" y="21598"/>
                  </a:cubicBezTo>
                  <a:cubicBezTo>
                    <a:pt x="7457" y="21599"/>
                    <a:pt x="7409" y="21534"/>
                    <a:pt x="7360" y="21391"/>
                  </a:cubicBezTo>
                  <a:cubicBezTo>
                    <a:pt x="5632" y="16382"/>
                    <a:pt x="3899" y="11376"/>
                    <a:pt x="2168" y="6369"/>
                  </a:cubicBezTo>
                  <a:cubicBezTo>
                    <a:pt x="1468" y="4342"/>
                    <a:pt x="769" y="2315"/>
                    <a:pt x="69" y="288"/>
                  </a:cubicBezTo>
                  <a:cubicBezTo>
                    <a:pt x="47" y="222"/>
                    <a:pt x="27" y="155"/>
                    <a:pt x="0" y="68"/>
                  </a:cubicBezTo>
                  <a:lnTo>
                    <a:pt x="224" y="68"/>
                  </a:lnTo>
                  <a:cubicBezTo>
                    <a:pt x="1902" y="68"/>
                    <a:pt x="3580" y="73"/>
                    <a:pt x="5258" y="61"/>
                  </a:cubicBezTo>
                  <a:cubicBezTo>
                    <a:pt x="5449" y="60"/>
                    <a:pt x="5521" y="137"/>
                    <a:pt x="5587" y="321"/>
                  </a:cubicBezTo>
                  <a:cubicBezTo>
                    <a:pt x="6999" y="4266"/>
                    <a:pt x="8416" y="8209"/>
                    <a:pt x="9833" y="12152"/>
                  </a:cubicBezTo>
                  <a:cubicBezTo>
                    <a:pt x="9856" y="12218"/>
                    <a:pt x="9886" y="12280"/>
                    <a:pt x="9928" y="12381"/>
                  </a:cubicBezTo>
                  <a:cubicBezTo>
                    <a:pt x="10195" y="11462"/>
                    <a:pt x="10453" y="10578"/>
                    <a:pt x="10709" y="9695"/>
                  </a:cubicBezTo>
                  <a:cubicBezTo>
                    <a:pt x="11626" y="6532"/>
                    <a:pt x="12545" y="3370"/>
                    <a:pt x="13457" y="205"/>
                  </a:cubicBezTo>
                  <a:cubicBezTo>
                    <a:pt x="13503" y="47"/>
                    <a:pt x="13564" y="1"/>
                    <a:pt x="13707" y="1"/>
                  </a:cubicBezTo>
                  <a:cubicBezTo>
                    <a:pt x="15061" y="8"/>
                    <a:pt x="16415" y="10"/>
                    <a:pt x="17768" y="0"/>
                  </a:cubicBezTo>
                  <a:cubicBezTo>
                    <a:pt x="17948" y="-1"/>
                    <a:pt x="18018" y="62"/>
                    <a:pt x="18074" y="255"/>
                  </a:cubicBezTo>
                  <a:cubicBezTo>
                    <a:pt x="19226" y="4249"/>
                    <a:pt x="20385" y="8240"/>
                    <a:pt x="21542" y="12231"/>
                  </a:cubicBezTo>
                  <a:cubicBezTo>
                    <a:pt x="21556" y="12276"/>
                    <a:pt x="21574" y="12320"/>
                    <a:pt x="21589" y="12364"/>
                  </a:cubicBezTo>
                  <a:cubicBezTo>
                    <a:pt x="21600" y="12474"/>
                    <a:pt x="21555" y="12567"/>
                    <a:pt x="21520" y="12663"/>
                  </a:cubicBezTo>
                  <a:cubicBezTo>
                    <a:pt x="20692" y="14963"/>
                    <a:pt x="19864" y="17264"/>
                    <a:pt x="19033" y="19563"/>
                  </a:cubicBezTo>
                  <a:cubicBezTo>
                    <a:pt x="19000" y="19656"/>
                    <a:pt x="18990" y="19768"/>
                    <a:pt x="18903" y="19829"/>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39" name="Shape"/>
            <p:cNvSpPr/>
            <p:nvPr/>
          </p:nvSpPr>
          <p:spPr>
            <a:xfrm>
              <a:off x="401477" y="3343"/>
              <a:ext cx="188713" cy="222922"/>
            </a:xfrm>
            <a:custGeom>
              <a:avLst/>
              <a:gdLst/>
              <a:ahLst/>
              <a:cxnLst>
                <a:cxn ang="0">
                  <a:pos x="wd2" y="hd2"/>
                </a:cxn>
                <a:cxn ang="5400000">
                  <a:pos x="wd2" y="hd2"/>
                </a:cxn>
                <a:cxn ang="10800000">
                  <a:pos x="wd2" y="hd2"/>
                </a:cxn>
                <a:cxn ang="16200000">
                  <a:pos x="wd2" y="hd2"/>
                </a:cxn>
              </a:cxnLst>
              <a:rect l="0" t="0" r="r" b="b"/>
              <a:pathLst>
                <a:path w="21481" h="21580" extrusionOk="0">
                  <a:moveTo>
                    <a:pt x="10655" y="0"/>
                  </a:moveTo>
                  <a:cubicBezTo>
                    <a:pt x="13401" y="9"/>
                    <a:pt x="15900" y="388"/>
                    <a:pt x="18243" y="1373"/>
                  </a:cubicBezTo>
                  <a:cubicBezTo>
                    <a:pt x="19093" y="1730"/>
                    <a:pt x="19885" y="2165"/>
                    <a:pt x="20642" y="2649"/>
                  </a:cubicBezTo>
                  <a:cubicBezTo>
                    <a:pt x="20794" y="2746"/>
                    <a:pt x="20797" y="2810"/>
                    <a:pt x="20686" y="2942"/>
                  </a:cubicBezTo>
                  <a:cubicBezTo>
                    <a:pt x="19633" y="4189"/>
                    <a:pt x="18588" y="5440"/>
                    <a:pt x="17549" y="6695"/>
                  </a:cubicBezTo>
                  <a:cubicBezTo>
                    <a:pt x="17430" y="6839"/>
                    <a:pt x="17355" y="6863"/>
                    <a:pt x="17173" y="6757"/>
                  </a:cubicBezTo>
                  <a:cubicBezTo>
                    <a:pt x="15643" y="5870"/>
                    <a:pt x="13986" y="5226"/>
                    <a:pt x="12150" y="4949"/>
                  </a:cubicBezTo>
                  <a:cubicBezTo>
                    <a:pt x="11170" y="4801"/>
                    <a:pt x="10178" y="4709"/>
                    <a:pt x="9204" y="4977"/>
                  </a:cubicBezTo>
                  <a:cubicBezTo>
                    <a:pt x="8583" y="5147"/>
                    <a:pt x="8113" y="5458"/>
                    <a:pt x="8047" y="6064"/>
                  </a:cubicBezTo>
                  <a:cubicBezTo>
                    <a:pt x="7996" y="6535"/>
                    <a:pt x="8175" y="6917"/>
                    <a:pt x="8648" y="7189"/>
                  </a:cubicBezTo>
                  <a:cubicBezTo>
                    <a:pt x="9258" y="7540"/>
                    <a:pt x="9955" y="7708"/>
                    <a:pt x="10652" y="7873"/>
                  </a:cubicBezTo>
                  <a:cubicBezTo>
                    <a:pt x="12099" y="8215"/>
                    <a:pt x="13585" y="8427"/>
                    <a:pt x="15021" y="8810"/>
                  </a:cubicBezTo>
                  <a:cubicBezTo>
                    <a:pt x="16488" y="9202"/>
                    <a:pt x="17912" y="9669"/>
                    <a:pt x="19141" y="10478"/>
                  </a:cubicBezTo>
                  <a:cubicBezTo>
                    <a:pt x="20563" y="11414"/>
                    <a:pt x="21323" y="12646"/>
                    <a:pt x="21453" y="14168"/>
                  </a:cubicBezTo>
                  <a:cubicBezTo>
                    <a:pt x="21557" y="15385"/>
                    <a:pt x="21378" y="16558"/>
                    <a:pt x="20753" y="17663"/>
                  </a:cubicBezTo>
                  <a:cubicBezTo>
                    <a:pt x="19856" y="19250"/>
                    <a:pt x="18335" y="20251"/>
                    <a:pt x="16435" y="20876"/>
                  </a:cubicBezTo>
                  <a:cubicBezTo>
                    <a:pt x="14830" y="21403"/>
                    <a:pt x="13152" y="21588"/>
                    <a:pt x="11440" y="21580"/>
                  </a:cubicBezTo>
                  <a:cubicBezTo>
                    <a:pt x="8146" y="21563"/>
                    <a:pt x="5039" y="20945"/>
                    <a:pt x="2187" y="19515"/>
                  </a:cubicBezTo>
                  <a:cubicBezTo>
                    <a:pt x="1450" y="19145"/>
                    <a:pt x="760" y="18719"/>
                    <a:pt x="111" y="18244"/>
                  </a:cubicBezTo>
                  <a:cubicBezTo>
                    <a:pt x="-17" y="18150"/>
                    <a:pt x="-43" y="18096"/>
                    <a:pt x="79" y="17973"/>
                  </a:cubicBezTo>
                  <a:cubicBezTo>
                    <a:pt x="1260" y="16789"/>
                    <a:pt x="2434" y="15600"/>
                    <a:pt x="3605" y="14408"/>
                  </a:cubicBezTo>
                  <a:cubicBezTo>
                    <a:pt x="3720" y="14291"/>
                    <a:pt x="3791" y="14267"/>
                    <a:pt x="3950" y="14373"/>
                  </a:cubicBezTo>
                  <a:cubicBezTo>
                    <a:pt x="5646" y="15496"/>
                    <a:pt x="7532" y="16282"/>
                    <a:pt x="9662" y="16603"/>
                  </a:cubicBezTo>
                  <a:cubicBezTo>
                    <a:pt x="10823" y="16779"/>
                    <a:pt x="11997" y="16875"/>
                    <a:pt x="13165" y="16622"/>
                  </a:cubicBezTo>
                  <a:cubicBezTo>
                    <a:pt x="13609" y="16525"/>
                    <a:pt x="14013" y="16359"/>
                    <a:pt x="14296" y="16040"/>
                  </a:cubicBezTo>
                  <a:cubicBezTo>
                    <a:pt x="14670" y="15618"/>
                    <a:pt x="14722" y="14777"/>
                    <a:pt x="13965" y="14344"/>
                  </a:cubicBezTo>
                  <a:cubicBezTo>
                    <a:pt x="13339" y="13986"/>
                    <a:pt x="12632" y="13799"/>
                    <a:pt x="11918" y="13628"/>
                  </a:cubicBezTo>
                  <a:cubicBezTo>
                    <a:pt x="10427" y="13272"/>
                    <a:pt x="8900" y="13039"/>
                    <a:pt x="7422" y="12642"/>
                  </a:cubicBezTo>
                  <a:cubicBezTo>
                    <a:pt x="6088" y="12284"/>
                    <a:pt x="4790" y="11862"/>
                    <a:pt x="3645" y="11162"/>
                  </a:cubicBezTo>
                  <a:cubicBezTo>
                    <a:pt x="2130" y="10235"/>
                    <a:pt x="1315" y="8982"/>
                    <a:pt x="1152" y="7408"/>
                  </a:cubicBezTo>
                  <a:cubicBezTo>
                    <a:pt x="986" y="5794"/>
                    <a:pt x="1354" y="4300"/>
                    <a:pt x="2481" y="2971"/>
                  </a:cubicBezTo>
                  <a:cubicBezTo>
                    <a:pt x="3504" y="1764"/>
                    <a:pt x="4911" y="1006"/>
                    <a:pt x="6550" y="532"/>
                  </a:cubicBezTo>
                  <a:cubicBezTo>
                    <a:pt x="7929" y="132"/>
                    <a:pt x="9355" y="-12"/>
                    <a:pt x="10655" y="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40" name="Shape"/>
            <p:cNvSpPr/>
            <p:nvPr/>
          </p:nvSpPr>
          <p:spPr>
            <a:xfrm>
              <a:off x="218851" y="6881"/>
              <a:ext cx="183218" cy="215655"/>
            </a:xfrm>
            <a:custGeom>
              <a:avLst/>
              <a:gdLst/>
              <a:ahLst/>
              <a:cxnLst>
                <a:cxn ang="0">
                  <a:pos x="wd2" y="hd2"/>
                </a:cxn>
                <a:cxn ang="5400000">
                  <a:pos x="wd2" y="hd2"/>
                </a:cxn>
                <a:cxn ang="10800000">
                  <a:pos x="wd2" y="hd2"/>
                </a:cxn>
                <a:cxn ang="16200000">
                  <a:pos x="wd2" y="hd2"/>
                </a:cxn>
              </a:cxnLst>
              <a:rect l="0" t="0" r="r" b="b"/>
              <a:pathLst>
                <a:path w="21467" h="21583" extrusionOk="0">
                  <a:moveTo>
                    <a:pt x="6" y="10804"/>
                  </a:moveTo>
                  <a:cubicBezTo>
                    <a:pt x="6" y="7299"/>
                    <a:pt x="9" y="3795"/>
                    <a:pt x="0" y="290"/>
                  </a:cubicBezTo>
                  <a:cubicBezTo>
                    <a:pt x="-1" y="54"/>
                    <a:pt x="75" y="2"/>
                    <a:pt x="345" y="3"/>
                  </a:cubicBezTo>
                  <a:cubicBezTo>
                    <a:pt x="4007" y="11"/>
                    <a:pt x="7670" y="-16"/>
                    <a:pt x="11331" y="17"/>
                  </a:cubicBezTo>
                  <a:cubicBezTo>
                    <a:pt x="13611" y="38"/>
                    <a:pt x="15804" y="423"/>
                    <a:pt x="17757" y="1494"/>
                  </a:cubicBezTo>
                  <a:cubicBezTo>
                    <a:pt x="19818" y="2624"/>
                    <a:pt x="20999" y="4241"/>
                    <a:pt x="21344" y="6299"/>
                  </a:cubicBezTo>
                  <a:cubicBezTo>
                    <a:pt x="21599" y="7822"/>
                    <a:pt x="21477" y="9314"/>
                    <a:pt x="20775" y="10747"/>
                  </a:cubicBezTo>
                  <a:cubicBezTo>
                    <a:pt x="19810" y="12720"/>
                    <a:pt x="18028" y="13951"/>
                    <a:pt x="15727" y="14692"/>
                  </a:cubicBezTo>
                  <a:cubicBezTo>
                    <a:pt x="14118" y="15210"/>
                    <a:pt x="12439" y="15414"/>
                    <a:pt x="10724" y="15420"/>
                  </a:cubicBezTo>
                  <a:cubicBezTo>
                    <a:pt x="9614" y="15425"/>
                    <a:pt x="8503" y="15431"/>
                    <a:pt x="7394" y="15414"/>
                  </a:cubicBezTo>
                  <a:cubicBezTo>
                    <a:pt x="7106" y="15410"/>
                    <a:pt x="7062" y="15485"/>
                    <a:pt x="7063" y="15708"/>
                  </a:cubicBezTo>
                  <a:cubicBezTo>
                    <a:pt x="7074" y="17577"/>
                    <a:pt x="7066" y="19446"/>
                    <a:pt x="7075" y="21315"/>
                  </a:cubicBezTo>
                  <a:cubicBezTo>
                    <a:pt x="7076" y="21517"/>
                    <a:pt x="7036" y="21584"/>
                    <a:pt x="6773" y="21583"/>
                  </a:cubicBezTo>
                  <a:cubicBezTo>
                    <a:pt x="4620" y="21572"/>
                    <a:pt x="2466" y="21573"/>
                    <a:pt x="313" y="21582"/>
                  </a:cubicBezTo>
                  <a:cubicBezTo>
                    <a:pt x="63" y="21583"/>
                    <a:pt x="-1" y="21533"/>
                    <a:pt x="0" y="21318"/>
                  </a:cubicBezTo>
                  <a:cubicBezTo>
                    <a:pt x="9" y="17813"/>
                    <a:pt x="6" y="14308"/>
                    <a:pt x="6" y="10804"/>
                  </a:cubicBezTo>
                  <a:close/>
                  <a:moveTo>
                    <a:pt x="7069" y="7877"/>
                  </a:moveTo>
                  <a:cubicBezTo>
                    <a:pt x="7069" y="8763"/>
                    <a:pt x="7074" y="9649"/>
                    <a:pt x="7065" y="10535"/>
                  </a:cubicBezTo>
                  <a:cubicBezTo>
                    <a:pt x="7063" y="10696"/>
                    <a:pt x="7116" y="10739"/>
                    <a:pt x="7303" y="10735"/>
                  </a:cubicBezTo>
                  <a:cubicBezTo>
                    <a:pt x="7748" y="10723"/>
                    <a:pt x="8194" y="10736"/>
                    <a:pt x="8640" y="10730"/>
                  </a:cubicBezTo>
                  <a:cubicBezTo>
                    <a:pt x="9595" y="10717"/>
                    <a:pt x="10554" y="10783"/>
                    <a:pt x="11504" y="10638"/>
                  </a:cubicBezTo>
                  <a:cubicBezTo>
                    <a:pt x="12827" y="10435"/>
                    <a:pt x="14173" y="9766"/>
                    <a:pt x="14375" y="8280"/>
                  </a:cubicBezTo>
                  <a:cubicBezTo>
                    <a:pt x="14484" y="7472"/>
                    <a:pt x="14334" y="6703"/>
                    <a:pt x="13679" y="6066"/>
                  </a:cubicBezTo>
                  <a:cubicBezTo>
                    <a:pt x="12965" y="5372"/>
                    <a:pt x="11997" y="5118"/>
                    <a:pt x="10964" y="5080"/>
                  </a:cubicBezTo>
                  <a:cubicBezTo>
                    <a:pt x="9743" y="5036"/>
                    <a:pt x="8517" y="5069"/>
                    <a:pt x="7294" y="5057"/>
                  </a:cubicBezTo>
                  <a:cubicBezTo>
                    <a:pt x="7090" y="5055"/>
                    <a:pt x="7065" y="5122"/>
                    <a:pt x="7066" y="5267"/>
                  </a:cubicBezTo>
                  <a:cubicBezTo>
                    <a:pt x="7072" y="6137"/>
                    <a:pt x="7069" y="7007"/>
                    <a:pt x="7069" y="7877"/>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41" name="Shape"/>
            <p:cNvSpPr/>
            <p:nvPr/>
          </p:nvSpPr>
          <p:spPr>
            <a:xfrm>
              <a:off x="803009" y="6955"/>
              <a:ext cx="145572" cy="215900"/>
            </a:xfrm>
            <a:custGeom>
              <a:avLst/>
              <a:gdLst/>
              <a:ahLst/>
              <a:cxnLst>
                <a:cxn ang="0">
                  <a:pos x="wd2" y="hd2"/>
                </a:cxn>
                <a:cxn ang="5400000">
                  <a:pos x="wd2" y="hd2"/>
                </a:cxn>
                <a:cxn ang="10800000">
                  <a:pos x="wd2" y="hd2"/>
                </a:cxn>
                <a:cxn ang="16200000">
                  <a:pos x="wd2" y="hd2"/>
                </a:cxn>
              </a:cxnLst>
              <a:rect l="0" t="0" r="r" b="b"/>
              <a:pathLst>
                <a:path w="21600" h="21599" extrusionOk="0">
                  <a:moveTo>
                    <a:pt x="0" y="19834"/>
                  </a:moveTo>
                  <a:cubicBezTo>
                    <a:pt x="146" y="19773"/>
                    <a:pt x="163" y="19660"/>
                    <a:pt x="220" y="19568"/>
                  </a:cubicBezTo>
                  <a:cubicBezTo>
                    <a:pt x="1627" y="17272"/>
                    <a:pt x="3030" y="14974"/>
                    <a:pt x="4433" y="12677"/>
                  </a:cubicBezTo>
                  <a:cubicBezTo>
                    <a:pt x="4491" y="12582"/>
                    <a:pt x="4567" y="12489"/>
                    <a:pt x="4550" y="12379"/>
                  </a:cubicBezTo>
                  <a:cubicBezTo>
                    <a:pt x="4983" y="11816"/>
                    <a:pt x="5306" y="11220"/>
                    <a:pt x="5671" y="10637"/>
                  </a:cubicBezTo>
                  <a:cubicBezTo>
                    <a:pt x="7851" y="7159"/>
                    <a:pt x="10021" y="3678"/>
                    <a:pt x="12191" y="197"/>
                  </a:cubicBezTo>
                  <a:cubicBezTo>
                    <a:pt x="12265" y="79"/>
                    <a:pt x="12321" y="-1"/>
                    <a:pt x="12559" y="0"/>
                  </a:cubicBezTo>
                  <a:cubicBezTo>
                    <a:pt x="15520" y="7"/>
                    <a:pt x="18481" y="4"/>
                    <a:pt x="21442" y="5"/>
                  </a:cubicBezTo>
                  <a:cubicBezTo>
                    <a:pt x="21477" y="5"/>
                    <a:pt x="21513" y="10"/>
                    <a:pt x="21600" y="16"/>
                  </a:cubicBezTo>
                  <a:cubicBezTo>
                    <a:pt x="21440" y="289"/>
                    <a:pt x="21288" y="552"/>
                    <a:pt x="21130" y="814"/>
                  </a:cubicBezTo>
                  <a:cubicBezTo>
                    <a:pt x="17969" y="6053"/>
                    <a:pt x="14807" y="11291"/>
                    <a:pt x="11645" y="16529"/>
                  </a:cubicBezTo>
                  <a:cubicBezTo>
                    <a:pt x="10666" y="18151"/>
                    <a:pt x="9682" y="19772"/>
                    <a:pt x="8711" y="21396"/>
                  </a:cubicBezTo>
                  <a:cubicBezTo>
                    <a:pt x="8621" y="21547"/>
                    <a:pt x="8517" y="21599"/>
                    <a:pt x="8273" y="21598"/>
                  </a:cubicBezTo>
                  <a:cubicBezTo>
                    <a:pt x="5921" y="21591"/>
                    <a:pt x="3569" y="21592"/>
                    <a:pt x="1217" y="21598"/>
                  </a:cubicBezTo>
                  <a:cubicBezTo>
                    <a:pt x="982" y="21599"/>
                    <a:pt x="887" y="21544"/>
                    <a:pt x="816" y="21401"/>
                  </a:cubicBezTo>
                  <a:cubicBezTo>
                    <a:pt x="553" y="20877"/>
                    <a:pt x="273" y="20356"/>
                    <a:pt x="0" y="19834"/>
                  </a:cubicBezTo>
                  <a:close/>
                </a:path>
              </a:pathLst>
            </a:custGeom>
            <a:solidFill>
              <a:srgbClr val="4193C5"/>
            </a:solidFill>
            <a:ln w="12700" cap="flat">
              <a:noFill/>
              <a:miter lim="400000"/>
            </a:ln>
            <a:effectLst/>
          </p:spPr>
          <p:txBody>
            <a:bodyPr wrap="square" lIns="0" tIns="0" rIns="0" bIns="0" numCol="1" anchor="ctr">
              <a:noAutofit/>
            </a:bodyPr>
            <a:lstStyle/>
            <a:p>
              <a:pPr algn="l" defTabSz="246888">
                <a:defRPr sz="600"/>
              </a:pPr>
              <a:endParaRPr/>
            </a:p>
          </p:txBody>
        </p:sp>
        <p:sp>
          <p:nvSpPr>
            <p:cNvPr id="2042" name="Shape"/>
            <p:cNvSpPr/>
            <p:nvPr/>
          </p:nvSpPr>
          <p:spPr>
            <a:xfrm>
              <a:off x="1087128" y="253985"/>
              <a:ext cx="189121" cy="215460"/>
            </a:xfrm>
            <a:custGeom>
              <a:avLst/>
              <a:gdLst/>
              <a:ahLst/>
              <a:cxnLst>
                <a:cxn ang="0">
                  <a:pos x="wd2" y="hd2"/>
                </a:cxn>
                <a:cxn ang="5400000">
                  <a:pos x="wd2" y="hd2"/>
                </a:cxn>
                <a:cxn ang="10800000">
                  <a:pos x="wd2" y="hd2"/>
                </a:cxn>
                <a:cxn ang="16200000">
                  <a:pos x="wd2" y="hd2"/>
                </a:cxn>
              </a:cxnLst>
              <a:rect l="0" t="0" r="r" b="b"/>
              <a:pathLst>
                <a:path w="21597" h="21598" extrusionOk="0">
                  <a:moveTo>
                    <a:pt x="10802" y="5"/>
                  </a:moveTo>
                  <a:cubicBezTo>
                    <a:pt x="14305" y="5"/>
                    <a:pt x="17807" y="7"/>
                    <a:pt x="21309" y="0"/>
                  </a:cubicBezTo>
                  <a:cubicBezTo>
                    <a:pt x="21533" y="0"/>
                    <a:pt x="21599" y="40"/>
                    <a:pt x="21598" y="247"/>
                  </a:cubicBezTo>
                  <a:cubicBezTo>
                    <a:pt x="21586" y="1836"/>
                    <a:pt x="21588" y="3424"/>
                    <a:pt x="21596" y="5013"/>
                  </a:cubicBezTo>
                  <a:cubicBezTo>
                    <a:pt x="21597" y="5197"/>
                    <a:pt x="21551" y="5252"/>
                    <a:pt x="21331" y="5251"/>
                  </a:cubicBezTo>
                  <a:cubicBezTo>
                    <a:pt x="19060" y="5244"/>
                    <a:pt x="16790" y="5250"/>
                    <a:pt x="14519" y="5242"/>
                  </a:cubicBezTo>
                  <a:cubicBezTo>
                    <a:pt x="14286" y="5241"/>
                    <a:pt x="14217" y="5278"/>
                    <a:pt x="14218" y="5498"/>
                  </a:cubicBezTo>
                  <a:cubicBezTo>
                    <a:pt x="14226" y="10765"/>
                    <a:pt x="14222" y="16031"/>
                    <a:pt x="14231" y="21298"/>
                  </a:cubicBezTo>
                  <a:cubicBezTo>
                    <a:pt x="14232" y="21548"/>
                    <a:pt x="14156" y="21600"/>
                    <a:pt x="13883" y="21599"/>
                  </a:cubicBezTo>
                  <a:cubicBezTo>
                    <a:pt x="11814" y="21588"/>
                    <a:pt x="9746" y="21589"/>
                    <a:pt x="7678" y="21598"/>
                  </a:cubicBezTo>
                  <a:cubicBezTo>
                    <a:pt x="7433" y="21599"/>
                    <a:pt x="7376" y="21546"/>
                    <a:pt x="7376" y="21333"/>
                  </a:cubicBezTo>
                  <a:cubicBezTo>
                    <a:pt x="7383" y="16066"/>
                    <a:pt x="7380" y="10800"/>
                    <a:pt x="7388" y="5533"/>
                  </a:cubicBezTo>
                  <a:cubicBezTo>
                    <a:pt x="7388" y="5309"/>
                    <a:pt x="7343" y="5239"/>
                    <a:pt x="7067" y="5240"/>
                  </a:cubicBezTo>
                  <a:cubicBezTo>
                    <a:pt x="4805" y="5252"/>
                    <a:pt x="2544" y="5243"/>
                    <a:pt x="283" y="5252"/>
                  </a:cubicBezTo>
                  <a:cubicBezTo>
                    <a:pt x="53" y="5253"/>
                    <a:pt x="-1" y="5205"/>
                    <a:pt x="0" y="5004"/>
                  </a:cubicBezTo>
                  <a:cubicBezTo>
                    <a:pt x="11" y="3415"/>
                    <a:pt x="10" y="1826"/>
                    <a:pt x="1" y="238"/>
                  </a:cubicBezTo>
                  <a:cubicBezTo>
                    <a:pt x="0" y="52"/>
                    <a:pt x="49" y="0"/>
                    <a:pt x="268" y="0"/>
                  </a:cubicBezTo>
                  <a:cubicBezTo>
                    <a:pt x="3779" y="7"/>
                    <a:pt x="7291" y="5"/>
                    <a:pt x="10802" y="5"/>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43" name="Shape"/>
            <p:cNvSpPr/>
            <p:nvPr/>
          </p:nvSpPr>
          <p:spPr>
            <a:xfrm>
              <a:off x="963130" y="253959"/>
              <a:ext cx="164218" cy="215477"/>
            </a:xfrm>
            <a:custGeom>
              <a:avLst/>
              <a:gdLst/>
              <a:ahLst/>
              <a:cxnLst>
                <a:cxn ang="0">
                  <a:pos x="wd2" y="hd2"/>
                </a:cxn>
                <a:cxn ang="5400000">
                  <a:pos x="wd2" y="hd2"/>
                </a:cxn>
                <a:cxn ang="10800000">
                  <a:pos x="wd2" y="hd2"/>
                </a:cxn>
                <a:cxn ang="16200000">
                  <a:pos x="wd2" y="hd2"/>
                </a:cxn>
              </a:cxnLst>
              <a:rect l="0" t="0" r="r" b="b"/>
              <a:pathLst>
                <a:path w="21598" h="21598" extrusionOk="0">
                  <a:moveTo>
                    <a:pt x="7" y="10813"/>
                  </a:moveTo>
                  <a:cubicBezTo>
                    <a:pt x="7" y="7297"/>
                    <a:pt x="9" y="3781"/>
                    <a:pt x="0" y="266"/>
                  </a:cubicBezTo>
                  <a:cubicBezTo>
                    <a:pt x="-1" y="50"/>
                    <a:pt x="71" y="0"/>
                    <a:pt x="349" y="2"/>
                  </a:cubicBezTo>
                  <a:cubicBezTo>
                    <a:pt x="2752" y="11"/>
                    <a:pt x="5155" y="12"/>
                    <a:pt x="7558" y="0"/>
                  </a:cubicBezTo>
                  <a:cubicBezTo>
                    <a:pt x="7853" y="-1"/>
                    <a:pt x="7893" y="69"/>
                    <a:pt x="7893" y="269"/>
                  </a:cubicBezTo>
                  <a:cubicBezTo>
                    <a:pt x="7885" y="5519"/>
                    <a:pt x="7887" y="10768"/>
                    <a:pt x="7887" y="16018"/>
                  </a:cubicBezTo>
                  <a:cubicBezTo>
                    <a:pt x="7887" y="16330"/>
                    <a:pt x="7887" y="16330"/>
                    <a:pt x="8312" y="16330"/>
                  </a:cubicBezTo>
                  <a:cubicBezTo>
                    <a:pt x="12631" y="16330"/>
                    <a:pt x="16950" y="16332"/>
                    <a:pt x="21269" y="16325"/>
                  </a:cubicBezTo>
                  <a:cubicBezTo>
                    <a:pt x="21527" y="16325"/>
                    <a:pt x="21599" y="16364"/>
                    <a:pt x="21597" y="16570"/>
                  </a:cubicBezTo>
                  <a:cubicBezTo>
                    <a:pt x="21584" y="18166"/>
                    <a:pt x="21586" y="19763"/>
                    <a:pt x="21596" y="21360"/>
                  </a:cubicBezTo>
                  <a:cubicBezTo>
                    <a:pt x="21597" y="21550"/>
                    <a:pt x="21533" y="21597"/>
                    <a:pt x="21284" y="21597"/>
                  </a:cubicBezTo>
                  <a:cubicBezTo>
                    <a:pt x="14308" y="21592"/>
                    <a:pt x="7332" y="21591"/>
                    <a:pt x="356" y="21599"/>
                  </a:cubicBezTo>
                  <a:cubicBezTo>
                    <a:pt x="46" y="21599"/>
                    <a:pt x="1" y="21521"/>
                    <a:pt x="1" y="21313"/>
                  </a:cubicBezTo>
                  <a:cubicBezTo>
                    <a:pt x="9" y="17813"/>
                    <a:pt x="7" y="14313"/>
                    <a:pt x="7" y="10813"/>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44" name="Shape"/>
            <p:cNvSpPr/>
            <p:nvPr/>
          </p:nvSpPr>
          <p:spPr>
            <a:xfrm>
              <a:off x="787275" y="254709"/>
              <a:ext cx="161448" cy="215191"/>
            </a:xfrm>
            <a:custGeom>
              <a:avLst/>
              <a:gdLst/>
              <a:ahLst/>
              <a:cxnLst>
                <a:cxn ang="0">
                  <a:pos x="wd2" y="hd2"/>
                </a:cxn>
                <a:cxn ang="5400000">
                  <a:pos x="wd2" y="hd2"/>
                </a:cxn>
                <a:cxn ang="10800000">
                  <a:pos x="wd2" y="hd2"/>
                </a:cxn>
                <a:cxn ang="16200000">
                  <a:pos x="wd2" y="hd2"/>
                </a:cxn>
              </a:cxnLst>
              <a:rect l="0" t="0" r="r" b="b"/>
              <a:pathLst>
                <a:path w="21600" h="21599" extrusionOk="0">
                  <a:moveTo>
                    <a:pt x="9366" y="0"/>
                  </a:moveTo>
                  <a:cubicBezTo>
                    <a:pt x="9510" y="11"/>
                    <a:pt x="9503" y="113"/>
                    <a:pt x="9540" y="177"/>
                  </a:cubicBezTo>
                  <a:cubicBezTo>
                    <a:pt x="13522" y="7239"/>
                    <a:pt x="17501" y="14302"/>
                    <a:pt x="21479" y="21364"/>
                  </a:cubicBezTo>
                  <a:cubicBezTo>
                    <a:pt x="21516" y="21429"/>
                    <a:pt x="21548" y="21495"/>
                    <a:pt x="21600" y="21596"/>
                  </a:cubicBezTo>
                  <a:lnTo>
                    <a:pt x="21294" y="21596"/>
                  </a:lnTo>
                  <a:cubicBezTo>
                    <a:pt x="18655" y="21596"/>
                    <a:pt x="16017" y="21593"/>
                    <a:pt x="13379" y="21599"/>
                  </a:cubicBezTo>
                  <a:cubicBezTo>
                    <a:pt x="13153" y="21600"/>
                    <a:pt x="13044" y="21552"/>
                    <a:pt x="12958" y="21391"/>
                  </a:cubicBezTo>
                  <a:cubicBezTo>
                    <a:pt x="12353" y="20259"/>
                    <a:pt x="11727" y="19132"/>
                    <a:pt x="11124" y="17999"/>
                  </a:cubicBezTo>
                  <a:cubicBezTo>
                    <a:pt x="11029" y="17822"/>
                    <a:pt x="10921" y="17762"/>
                    <a:pt x="10661" y="17762"/>
                  </a:cubicBezTo>
                  <a:cubicBezTo>
                    <a:pt x="7107" y="17769"/>
                    <a:pt x="3554" y="17765"/>
                    <a:pt x="0" y="17764"/>
                  </a:cubicBezTo>
                  <a:cubicBezTo>
                    <a:pt x="19" y="17710"/>
                    <a:pt x="30" y="17654"/>
                    <a:pt x="56" y="17603"/>
                  </a:cubicBezTo>
                  <a:cubicBezTo>
                    <a:pt x="820" y="16155"/>
                    <a:pt x="1584" y="14707"/>
                    <a:pt x="2351" y="13259"/>
                  </a:cubicBezTo>
                  <a:cubicBezTo>
                    <a:pt x="2381" y="13204"/>
                    <a:pt x="2382" y="13127"/>
                    <a:pt x="2490" y="13110"/>
                  </a:cubicBezTo>
                  <a:cubicBezTo>
                    <a:pt x="4448" y="13111"/>
                    <a:pt x="6406" y="13108"/>
                    <a:pt x="8364" y="13117"/>
                  </a:cubicBezTo>
                  <a:cubicBezTo>
                    <a:pt x="8641" y="13118"/>
                    <a:pt x="8682" y="13080"/>
                    <a:pt x="8578" y="12884"/>
                  </a:cubicBezTo>
                  <a:cubicBezTo>
                    <a:pt x="7753" y="11326"/>
                    <a:pt x="6949" y="9763"/>
                    <a:pt x="6123" y="8206"/>
                  </a:cubicBezTo>
                  <a:cubicBezTo>
                    <a:pt x="5948" y="7876"/>
                    <a:pt x="5835" y="7523"/>
                    <a:pt x="5559" y="7224"/>
                  </a:cubicBezTo>
                  <a:cubicBezTo>
                    <a:pt x="6168" y="6068"/>
                    <a:pt x="6775" y="4911"/>
                    <a:pt x="7384" y="3755"/>
                  </a:cubicBezTo>
                  <a:cubicBezTo>
                    <a:pt x="8044" y="2503"/>
                    <a:pt x="8706" y="1252"/>
                    <a:pt x="9366" y="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45" name="Shape"/>
            <p:cNvSpPr/>
            <p:nvPr/>
          </p:nvSpPr>
          <p:spPr>
            <a:xfrm>
              <a:off x="963138" y="7074"/>
              <a:ext cx="60367" cy="215453"/>
            </a:xfrm>
            <a:custGeom>
              <a:avLst/>
              <a:gdLst/>
              <a:ahLst/>
              <a:cxnLst>
                <a:cxn ang="0">
                  <a:pos x="wd2" y="hd2"/>
                </a:cxn>
                <a:cxn ang="5400000">
                  <a:pos x="wd2" y="hd2"/>
                </a:cxn>
                <a:cxn ang="10800000">
                  <a:pos x="wd2" y="hd2"/>
                </a:cxn>
                <a:cxn ang="16200000">
                  <a:pos x="wd2" y="hd2"/>
                </a:cxn>
              </a:cxnLst>
              <a:rect l="0" t="0" r="r" b="b"/>
              <a:pathLst>
                <a:path w="21597" h="21598" extrusionOk="0">
                  <a:moveTo>
                    <a:pt x="21576" y="10816"/>
                  </a:moveTo>
                  <a:cubicBezTo>
                    <a:pt x="21576" y="14324"/>
                    <a:pt x="21567" y="17833"/>
                    <a:pt x="21597" y="21342"/>
                  </a:cubicBezTo>
                  <a:cubicBezTo>
                    <a:pt x="21599" y="21562"/>
                    <a:pt x="21380" y="21599"/>
                    <a:pt x="20652" y="21598"/>
                  </a:cubicBezTo>
                  <a:cubicBezTo>
                    <a:pt x="14057" y="21590"/>
                    <a:pt x="7462" y="21591"/>
                    <a:pt x="866" y="21597"/>
                  </a:cubicBezTo>
                  <a:cubicBezTo>
                    <a:pt x="201" y="21598"/>
                    <a:pt x="1" y="21555"/>
                    <a:pt x="1" y="21360"/>
                  </a:cubicBezTo>
                  <a:cubicBezTo>
                    <a:pt x="21" y="14318"/>
                    <a:pt x="21" y="7277"/>
                    <a:pt x="0" y="235"/>
                  </a:cubicBezTo>
                  <a:cubicBezTo>
                    <a:pt x="-1" y="32"/>
                    <a:pt x="244" y="1"/>
                    <a:pt x="885" y="1"/>
                  </a:cubicBezTo>
                  <a:cubicBezTo>
                    <a:pt x="7509" y="7"/>
                    <a:pt x="14133" y="8"/>
                    <a:pt x="20757" y="0"/>
                  </a:cubicBezTo>
                  <a:cubicBezTo>
                    <a:pt x="21461" y="-1"/>
                    <a:pt x="21591" y="59"/>
                    <a:pt x="21590" y="242"/>
                  </a:cubicBezTo>
                  <a:cubicBezTo>
                    <a:pt x="21571" y="3766"/>
                    <a:pt x="21576" y="7291"/>
                    <a:pt x="21576" y="10816"/>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46" name="Shape"/>
            <p:cNvSpPr/>
            <p:nvPr/>
          </p:nvSpPr>
          <p:spPr>
            <a:xfrm>
              <a:off x="709562" y="254571"/>
              <a:ext cx="147721" cy="214965"/>
            </a:xfrm>
            <a:custGeom>
              <a:avLst/>
              <a:gdLst/>
              <a:ahLst/>
              <a:cxnLst>
                <a:cxn ang="0">
                  <a:pos x="wd2" y="hd2"/>
                </a:cxn>
                <a:cxn ang="5400000">
                  <a:pos x="wd2" y="hd2"/>
                </a:cxn>
                <a:cxn ang="10800000">
                  <a:pos x="wd2" y="hd2"/>
                </a:cxn>
                <a:cxn ang="16200000">
                  <a:pos x="wd2" y="hd2"/>
                </a:cxn>
              </a:cxnLst>
              <a:rect l="0" t="0" r="r" b="b"/>
              <a:pathLst>
                <a:path w="21539" h="21599" extrusionOk="0">
                  <a:moveTo>
                    <a:pt x="14024" y="13138"/>
                  </a:moveTo>
                  <a:cubicBezTo>
                    <a:pt x="13906" y="13155"/>
                    <a:pt x="13904" y="13232"/>
                    <a:pt x="13872" y="13287"/>
                  </a:cubicBezTo>
                  <a:cubicBezTo>
                    <a:pt x="13034" y="14736"/>
                    <a:pt x="12198" y="16186"/>
                    <a:pt x="11364" y="17636"/>
                  </a:cubicBezTo>
                  <a:cubicBezTo>
                    <a:pt x="11335" y="17687"/>
                    <a:pt x="11323" y="17743"/>
                    <a:pt x="11302" y="17796"/>
                  </a:cubicBezTo>
                  <a:cubicBezTo>
                    <a:pt x="10857" y="18516"/>
                    <a:pt x="10408" y="19235"/>
                    <a:pt x="9967" y="19955"/>
                  </a:cubicBezTo>
                  <a:cubicBezTo>
                    <a:pt x="9671" y="20438"/>
                    <a:pt x="9378" y="20923"/>
                    <a:pt x="9097" y="21411"/>
                  </a:cubicBezTo>
                  <a:cubicBezTo>
                    <a:pt x="9016" y="21551"/>
                    <a:pt x="8904" y="21600"/>
                    <a:pt x="8680" y="21600"/>
                  </a:cubicBezTo>
                  <a:cubicBezTo>
                    <a:pt x="5903" y="21594"/>
                    <a:pt x="3127" y="21596"/>
                    <a:pt x="350" y="21596"/>
                  </a:cubicBezTo>
                  <a:cubicBezTo>
                    <a:pt x="-58" y="21596"/>
                    <a:pt x="-61" y="21594"/>
                    <a:pt x="95" y="21340"/>
                  </a:cubicBezTo>
                  <a:cubicBezTo>
                    <a:pt x="1467" y="19110"/>
                    <a:pt x="2841" y="16881"/>
                    <a:pt x="4212" y="14652"/>
                  </a:cubicBezTo>
                  <a:cubicBezTo>
                    <a:pt x="7000" y="10118"/>
                    <a:pt x="9787" y="5584"/>
                    <a:pt x="12574" y="1050"/>
                  </a:cubicBezTo>
                  <a:cubicBezTo>
                    <a:pt x="12757" y="753"/>
                    <a:pt x="12947" y="457"/>
                    <a:pt x="13122" y="158"/>
                  </a:cubicBezTo>
                  <a:cubicBezTo>
                    <a:pt x="13181" y="57"/>
                    <a:pt x="13245" y="0"/>
                    <a:pt x="13422" y="0"/>
                  </a:cubicBezTo>
                  <a:cubicBezTo>
                    <a:pt x="16128" y="7"/>
                    <a:pt x="18833" y="10"/>
                    <a:pt x="21539" y="14"/>
                  </a:cubicBezTo>
                  <a:cubicBezTo>
                    <a:pt x="20817" y="1267"/>
                    <a:pt x="20094" y="2519"/>
                    <a:pt x="19373" y="3773"/>
                  </a:cubicBezTo>
                  <a:cubicBezTo>
                    <a:pt x="18707" y="4930"/>
                    <a:pt x="18043" y="6088"/>
                    <a:pt x="17378" y="7245"/>
                  </a:cubicBezTo>
                  <a:cubicBezTo>
                    <a:pt x="17392" y="7304"/>
                    <a:pt x="17353" y="7353"/>
                    <a:pt x="17322" y="7406"/>
                  </a:cubicBezTo>
                  <a:cubicBezTo>
                    <a:pt x="16581" y="8680"/>
                    <a:pt x="15836" y="9953"/>
                    <a:pt x="15105" y="11230"/>
                  </a:cubicBezTo>
                  <a:cubicBezTo>
                    <a:pt x="14741" y="11865"/>
                    <a:pt x="14324" y="12486"/>
                    <a:pt x="14024" y="13138"/>
                  </a:cubicBezTo>
                  <a:close/>
                </a:path>
              </a:pathLst>
            </a:custGeom>
            <a:solidFill>
              <a:srgbClr val="4193C5"/>
            </a:solidFill>
            <a:ln w="12700" cap="flat">
              <a:noFill/>
              <a:miter lim="400000"/>
            </a:ln>
            <a:effectLst/>
          </p:spPr>
          <p:txBody>
            <a:bodyPr wrap="square" lIns="0" tIns="0" rIns="0" bIns="0" numCol="1" anchor="ctr">
              <a:noAutofit/>
            </a:bodyPr>
            <a:lstStyle/>
            <a:p>
              <a:pPr algn="l" defTabSz="246888">
                <a:defRPr sz="600"/>
              </a:pPr>
              <a:endParaRPr/>
            </a:p>
          </p:txBody>
        </p:sp>
      </p:grpSp>
      <p:sp>
        <p:nvSpPr>
          <p:cNvPr id="2048" name="OUCH!"/>
          <p:cNvSpPr/>
          <p:nvPr/>
        </p:nvSpPr>
        <p:spPr>
          <a:xfrm>
            <a:off x="2301930" y="6571581"/>
            <a:ext cx="1638301" cy="1637551"/>
          </a:xfrm>
          <a:prstGeom prst="roundRect">
            <a:avLst>
              <a:gd name="adj" fmla="val 4673"/>
            </a:avLst>
          </a:prstGeom>
          <a:solidFill>
            <a:srgbClr val="F7C658"/>
          </a:solidFill>
          <a:ln w="12700">
            <a:miter lim="400000"/>
          </a:ln>
          <a:effectLst>
            <a:outerShdw blurRad="177800" dist="67452" dir="5400000" rotWithShape="0">
              <a:srgbClr val="000000">
                <a:alpha val="28464"/>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nSpc>
                <a:spcPct val="90000"/>
              </a:lnSpc>
              <a:defRPr sz="2400" b="1">
                <a:solidFill>
                  <a:srgbClr val="222222"/>
                </a:solidFill>
              </a:defRPr>
            </a:lvl1pPr>
          </a:lstStyle>
          <a:p>
            <a:r>
              <a:t>OUCH!</a:t>
            </a:r>
          </a:p>
        </p:txBody>
      </p:sp>
      <p:grpSp>
        <p:nvGrpSpPr>
          <p:cNvPr id="2057" name="Group"/>
          <p:cNvGrpSpPr/>
          <p:nvPr/>
        </p:nvGrpSpPr>
        <p:grpSpPr>
          <a:xfrm>
            <a:off x="9282898" y="6343440"/>
            <a:ext cx="4081470" cy="1637551"/>
            <a:chOff x="0" y="0"/>
            <a:chExt cx="4081468" cy="1637549"/>
          </a:xfrm>
        </p:grpSpPr>
        <p:sp>
          <p:nvSpPr>
            <p:cNvPr id="2049" name="Rounded Rectangle"/>
            <p:cNvSpPr/>
            <p:nvPr/>
          </p:nvSpPr>
          <p:spPr>
            <a:xfrm>
              <a:off x="0" y="0"/>
              <a:ext cx="4081469" cy="1637550"/>
            </a:xfrm>
            <a:prstGeom prst="roundRect">
              <a:avLst>
                <a:gd name="adj" fmla="val 4673"/>
              </a:avLst>
            </a:prstGeom>
            <a:solidFill>
              <a:srgbClr val="4193C5"/>
            </a:solidFill>
            <a:ln w="12700" cap="flat">
              <a:noFill/>
              <a:miter lim="400000"/>
            </a:ln>
            <a:effectLst>
              <a:outerShdw blurRad="177800" dist="67452" dir="5400000" rotWithShape="0">
                <a:srgbClr val="000000">
                  <a:alpha val="28464"/>
                </a:srgbClr>
              </a:outerShdw>
            </a:effectLst>
          </p:spPr>
          <p:txBody>
            <a:bodyPr wrap="square" lIns="71437" tIns="71437" rIns="71437" bIns="71437" numCol="1" anchor="ctr">
              <a:noAutofit/>
            </a:bodyPr>
            <a:lstStyle/>
            <a:p>
              <a:pPr>
                <a:defRPr sz="3200"/>
              </a:pPr>
              <a:endParaRPr/>
            </a:p>
          </p:txBody>
        </p:sp>
        <p:sp>
          <p:nvSpPr>
            <p:cNvPr id="2050" name="Line"/>
            <p:cNvSpPr/>
            <p:nvPr/>
          </p:nvSpPr>
          <p:spPr>
            <a:xfrm flipV="1">
              <a:off x="1634374" y="0"/>
              <a:ext cx="1" cy="1637550"/>
            </a:xfrm>
            <a:prstGeom prst="line">
              <a:avLst/>
            </a:prstGeom>
            <a:noFill/>
            <a:ln w="6350" cap="flat">
              <a:solidFill>
                <a:srgbClr val="FFFFFF"/>
              </a:solidFill>
              <a:prstDash val="solid"/>
              <a:miter lim="400000"/>
            </a:ln>
            <a:effectLst/>
          </p:spPr>
          <p:txBody>
            <a:bodyPr wrap="square" lIns="71437" tIns="71437" rIns="71437" bIns="71437" numCol="1" anchor="ctr">
              <a:noAutofit/>
            </a:bodyPr>
            <a:lstStyle/>
            <a:p>
              <a:pPr>
                <a:defRPr sz="3200"/>
              </a:pPr>
              <a:endParaRPr/>
            </a:p>
          </p:txBody>
        </p:sp>
        <p:sp>
          <p:nvSpPr>
            <p:cNvPr id="2051" name="Virtual Diagnosis"/>
            <p:cNvSpPr txBox="1"/>
            <p:nvPr/>
          </p:nvSpPr>
          <p:spPr>
            <a:xfrm>
              <a:off x="1870269" y="468889"/>
              <a:ext cx="1956799" cy="6997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l">
                <a:lnSpc>
                  <a:spcPct val="90000"/>
                </a:lnSpc>
                <a:defRPr sz="2400" b="1">
                  <a:solidFill>
                    <a:srgbClr val="FFFFFF"/>
                  </a:solidFill>
                </a:defRPr>
              </a:pPr>
              <a:r>
                <a:t>Virtual</a:t>
              </a:r>
              <a:br/>
              <a:r>
                <a:t>Diagnosis</a:t>
              </a:r>
            </a:p>
          </p:txBody>
        </p:sp>
        <p:grpSp>
          <p:nvGrpSpPr>
            <p:cNvPr id="2056" name="Group"/>
            <p:cNvGrpSpPr/>
            <p:nvPr/>
          </p:nvGrpSpPr>
          <p:grpSpPr>
            <a:xfrm>
              <a:off x="187575" y="456824"/>
              <a:ext cx="1217657" cy="760783"/>
              <a:chOff x="0" y="0"/>
              <a:chExt cx="1217656" cy="760781"/>
            </a:xfrm>
          </p:grpSpPr>
          <p:sp>
            <p:nvSpPr>
              <p:cNvPr id="2052" name="Shape"/>
              <p:cNvSpPr/>
              <p:nvPr/>
            </p:nvSpPr>
            <p:spPr>
              <a:xfrm>
                <a:off x="1127086" y="289988"/>
                <a:ext cx="57852" cy="57850"/>
              </a:xfrm>
              <a:custGeom>
                <a:avLst/>
                <a:gdLst/>
                <a:ahLst/>
                <a:cxnLst>
                  <a:cxn ang="0">
                    <a:pos x="wd2" y="hd2"/>
                  </a:cxn>
                  <a:cxn ang="5400000">
                    <a:pos x="wd2" y="hd2"/>
                  </a:cxn>
                  <a:cxn ang="10800000">
                    <a:pos x="wd2" y="hd2"/>
                  </a:cxn>
                  <a:cxn ang="16200000">
                    <a:pos x="wd2" y="hd2"/>
                  </a:cxn>
                </a:cxnLst>
                <a:rect l="0" t="0" r="r" b="b"/>
                <a:pathLst>
                  <a:path w="20097" h="20098" extrusionOk="0">
                    <a:moveTo>
                      <a:pt x="8736" y="84"/>
                    </a:moveTo>
                    <a:cubicBezTo>
                      <a:pt x="4263" y="654"/>
                      <a:pt x="650" y="4267"/>
                      <a:pt x="83" y="8741"/>
                    </a:cubicBezTo>
                    <a:cubicBezTo>
                      <a:pt x="-751" y="15304"/>
                      <a:pt x="4793" y="20848"/>
                      <a:pt x="11356" y="20015"/>
                    </a:cubicBezTo>
                    <a:cubicBezTo>
                      <a:pt x="15831" y="19447"/>
                      <a:pt x="19444" y="15835"/>
                      <a:pt x="20013" y="11360"/>
                    </a:cubicBezTo>
                    <a:cubicBezTo>
                      <a:pt x="20849" y="4795"/>
                      <a:pt x="15301" y="-752"/>
                      <a:pt x="8736" y="84"/>
                    </a:cubicBezTo>
                    <a:close/>
                  </a:path>
                </a:pathLst>
              </a:custGeom>
              <a:solidFill>
                <a:srgbClr val="FFFFFF"/>
              </a:solidFill>
              <a:ln w="12700" cap="flat">
                <a:noFill/>
                <a:miter lim="400000"/>
              </a:ln>
              <a:effectLst/>
            </p:spPr>
            <p:txBody>
              <a:bodyPr wrap="square" lIns="0" tIns="0" rIns="0" bIns="0" numCol="1" anchor="ctr">
                <a:noAutofit/>
              </a:bodyPr>
              <a:lstStyle/>
              <a:p>
                <a:pPr algn="l" defTabSz="246888">
                  <a:defRPr sz="600"/>
                </a:pPr>
                <a:endParaRPr/>
              </a:p>
            </p:txBody>
          </p:sp>
          <p:sp>
            <p:nvSpPr>
              <p:cNvPr id="2053" name="Shape"/>
              <p:cNvSpPr/>
              <p:nvPr/>
            </p:nvSpPr>
            <p:spPr>
              <a:xfrm>
                <a:off x="224718" y="27543"/>
                <a:ext cx="757615" cy="701502"/>
              </a:xfrm>
              <a:custGeom>
                <a:avLst/>
                <a:gdLst/>
                <a:ahLst/>
                <a:cxnLst>
                  <a:cxn ang="0">
                    <a:pos x="wd2" y="hd2"/>
                  </a:cxn>
                  <a:cxn ang="5400000">
                    <a:pos x="wd2" y="hd2"/>
                  </a:cxn>
                  <a:cxn ang="10800000">
                    <a:pos x="wd2" y="hd2"/>
                  </a:cxn>
                  <a:cxn ang="16200000">
                    <a:pos x="wd2" y="hd2"/>
                  </a:cxn>
                </a:cxnLst>
                <a:rect l="0" t="0" r="r" b="b"/>
                <a:pathLst>
                  <a:path w="21298" h="21600" extrusionOk="0">
                    <a:moveTo>
                      <a:pt x="20037" y="2290"/>
                    </a:moveTo>
                    <a:cubicBezTo>
                      <a:pt x="20019" y="2271"/>
                      <a:pt x="20002" y="2250"/>
                      <a:pt x="19988" y="2227"/>
                    </a:cubicBezTo>
                    <a:lnTo>
                      <a:pt x="19982" y="2218"/>
                    </a:lnTo>
                    <a:cubicBezTo>
                      <a:pt x="19016" y="828"/>
                      <a:pt x="17481" y="0"/>
                      <a:pt x="15874" y="0"/>
                    </a:cubicBezTo>
                    <a:cubicBezTo>
                      <a:pt x="15868" y="0"/>
                      <a:pt x="15861" y="0"/>
                      <a:pt x="15855" y="0"/>
                    </a:cubicBezTo>
                    <a:cubicBezTo>
                      <a:pt x="13102" y="0"/>
                      <a:pt x="10999" y="2216"/>
                      <a:pt x="10928" y="2292"/>
                    </a:cubicBezTo>
                    <a:lnTo>
                      <a:pt x="10927" y="2294"/>
                    </a:lnTo>
                    <a:cubicBezTo>
                      <a:pt x="10773" y="2457"/>
                      <a:pt x="10525" y="2457"/>
                      <a:pt x="10371" y="2290"/>
                    </a:cubicBezTo>
                    <a:cubicBezTo>
                      <a:pt x="10282" y="2196"/>
                      <a:pt x="8167" y="0"/>
                      <a:pt x="5446" y="0"/>
                    </a:cubicBezTo>
                    <a:cubicBezTo>
                      <a:pt x="3835" y="0"/>
                      <a:pt x="2292" y="829"/>
                      <a:pt x="1319" y="2217"/>
                    </a:cubicBezTo>
                    <a:lnTo>
                      <a:pt x="1313" y="2227"/>
                    </a:lnTo>
                    <a:cubicBezTo>
                      <a:pt x="1299" y="2250"/>
                      <a:pt x="1282" y="2271"/>
                      <a:pt x="1264" y="2290"/>
                    </a:cubicBezTo>
                    <a:lnTo>
                      <a:pt x="1251" y="2306"/>
                    </a:lnTo>
                    <a:cubicBezTo>
                      <a:pt x="283" y="3593"/>
                      <a:pt x="-155" y="5272"/>
                      <a:pt x="50" y="6914"/>
                    </a:cubicBezTo>
                    <a:cubicBezTo>
                      <a:pt x="483" y="12398"/>
                      <a:pt x="5992" y="17878"/>
                      <a:pt x="10539" y="21511"/>
                    </a:cubicBezTo>
                    <a:lnTo>
                      <a:pt x="10650" y="21600"/>
                    </a:lnTo>
                    <a:lnTo>
                      <a:pt x="10762" y="21511"/>
                    </a:lnTo>
                    <a:cubicBezTo>
                      <a:pt x="15961" y="17357"/>
                      <a:pt x="19280" y="13374"/>
                      <a:pt x="20627" y="9672"/>
                    </a:cubicBezTo>
                    <a:lnTo>
                      <a:pt x="20727" y="9396"/>
                    </a:lnTo>
                    <a:lnTo>
                      <a:pt x="15871" y="9396"/>
                    </a:lnTo>
                    <a:cubicBezTo>
                      <a:pt x="15730" y="9395"/>
                      <a:pt x="15599" y="9312"/>
                      <a:pt x="15530" y="9177"/>
                    </a:cubicBezTo>
                    <a:lnTo>
                      <a:pt x="13613" y="5556"/>
                    </a:lnTo>
                    <a:lnTo>
                      <a:pt x="10435" y="14136"/>
                    </a:lnTo>
                    <a:cubicBezTo>
                      <a:pt x="10375" y="14298"/>
                      <a:pt x="10232" y="14403"/>
                      <a:pt x="10071" y="14403"/>
                    </a:cubicBezTo>
                    <a:lnTo>
                      <a:pt x="10070" y="14403"/>
                    </a:lnTo>
                    <a:lnTo>
                      <a:pt x="10049" y="14403"/>
                    </a:lnTo>
                    <a:cubicBezTo>
                      <a:pt x="9885" y="14395"/>
                      <a:pt x="9742" y="14276"/>
                      <a:pt x="9693" y="14107"/>
                    </a:cubicBezTo>
                    <a:lnTo>
                      <a:pt x="7632" y="6873"/>
                    </a:lnTo>
                    <a:lnTo>
                      <a:pt x="6347" y="9190"/>
                    </a:lnTo>
                    <a:cubicBezTo>
                      <a:pt x="6277" y="9317"/>
                      <a:pt x="6148" y="9396"/>
                      <a:pt x="6011" y="9396"/>
                    </a:cubicBezTo>
                    <a:lnTo>
                      <a:pt x="5491" y="9396"/>
                    </a:lnTo>
                    <a:lnTo>
                      <a:pt x="2138" y="9396"/>
                    </a:lnTo>
                    <a:lnTo>
                      <a:pt x="2011" y="9396"/>
                    </a:lnTo>
                    <a:cubicBezTo>
                      <a:pt x="1794" y="9396"/>
                      <a:pt x="1618" y="9206"/>
                      <a:pt x="1618" y="8972"/>
                    </a:cubicBezTo>
                    <a:cubicBezTo>
                      <a:pt x="1618" y="8737"/>
                      <a:pt x="1794" y="8548"/>
                      <a:pt x="2011" y="8548"/>
                    </a:cubicBezTo>
                    <a:lnTo>
                      <a:pt x="2138" y="8548"/>
                    </a:lnTo>
                    <a:lnTo>
                      <a:pt x="5491" y="8548"/>
                    </a:lnTo>
                    <a:lnTo>
                      <a:pt x="5788" y="8548"/>
                    </a:lnTo>
                    <a:lnTo>
                      <a:pt x="7413" y="5621"/>
                    </a:lnTo>
                    <a:cubicBezTo>
                      <a:pt x="7463" y="5532"/>
                      <a:pt x="7542" y="5465"/>
                      <a:pt x="7635" y="5434"/>
                    </a:cubicBezTo>
                    <a:cubicBezTo>
                      <a:pt x="7842" y="5366"/>
                      <a:pt x="8062" y="5492"/>
                      <a:pt x="8125" y="5715"/>
                    </a:cubicBezTo>
                    <a:lnTo>
                      <a:pt x="10119" y="12711"/>
                    </a:lnTo>
                    <a:lnTo>
                      <a:pt x="13184" y="4427"/>
                    </a:lnTo>
                    <a:cubicBezTo>
                      <a:pt x="13217" y="4337"/>
                      <a:pt x="13278" y="4261"/>
                      <a:pt x="13356" y="4214"/>
                    </a:cubicBezTo>
                    <a:cubicBezTo>
                      <a:pt x="13447" y="4158"/>
                      <a:pt x="13553" y="4144"/>
                      <a:pt x="13654" y="4174"/>
                    </a:cubicBezTo>
                    <a:cubicBezTo>
                      <a:pt x="13755" y="4204"/>
                      <a:pt x="13839" y="4275"/>
                      <a:pt x="13891" y="4374"/>
                    </a:cubicBezTo>
                    <a:lnTo>
                      <a:pt x="16098" y="8548"/>
                    </a:lnTo>
                    <a:lnTo>
                      <a:pt x="20975" y="8548"/>
                    </a:lnTo>
                    <a:lnTo>
                      <a:pt x="21012" y="8397"/>
                    </a:lnTo>
                    <a:cubicBezTo>
                      <a:pt x="21133" y="7895"/>
                      <a:pt x="21215" y="7380"/>
                      <a:pt x="21255" y="6863"/>
                    </a:cubicBezTo>
                    <a:cubicBezTo>
                      <a:pt x="21445" y="5239"/>
                      <a:pt x="21006" y="3578"/>
                      <a:pt x="20050" y="2307"/>
                    </a:cubicBezTo>
                    <a:close/>
                  </a:path>
                </a:pathLst>
              </a:custGeom>
              <a:solidFill>
                <a:srgbClr val="F7C658"/>
              </a:solidFill>
              <a:ln w="12700" cap="flat">
                <a:noFill/>
                <a:miter lim="400000"/>
              </a:ln>
              <a:effectLst/>
            </p:spPr>
            <p:txBody>
              <a:bodyPr wrap="square" lIns="0" tIns="0" rIns="0" bIns="0" numCol="1" anchor="ctr">
                <a:noAutofit/>
              </a:bodyPr>
              <a:lstStyle/>
              <a:p>
                <a:pPr algn="l" defTabSz="246888">
                  <a:defRPr sz="600"/>
                </a:pPr>
                <a:endParaRPr/>
              </a:p>
            </p:txBody>
          </p:sp>
          <p:sp>
            <p:nvSpPr>
              <p:cNvPr id="2054" name="Shape"/>
              <p:cNvSpPr/>
              <p:nvPr/>
            </p:nvSpPr>
            <p:spPr>
              <a:xfrm>
                <a:off x="0" y="305143"/>
                <a:ext cx="149603" cy="27546"/>
              </a:xfrm>
              <a:custGeom>
                <a:avLst/>
                <a:gdLst/>
                <a:ahLst/>
                <a:cxnLst>
                  <a:cxn ang="0">
                    <a:pos x="wd2" y="hd2"/>
                  </a:cxn>
                  <a:cxn ang="5400000">
                    <a:pos x="wd2" y="hd2"/>
                  </a:cxn>
                  <a:cxn ang="10800000">
                    <a:pos x="wd2" y="hd2"/>
                  </a:cxn>
                  <a:cxn ang="16200000">
                    <a:pos x="wd2" y="hd2"/>
                  </a:cxn>
                </a:cxnLst>
                <a:rect l="0" t="0" r="r" b="b"/>
                <a:pathLst>
                  <a:path w="21600" h="21600" extrusionOk="0">
                    <a:moveTo>
                      <a:pt x="19611" y="0"/>
                    </a:moveTo>
                    <a:lnTo>
                      <a:pt x="1989" y="0"/>
                    </a:lnTo>
                    <a:cubicBezTo>
                      <a:pt x="890" y="0"/>
                      <a:pt x="0" y="4836"/>
                      <a:pt x="0" y="10800"/>
                    </a:cubicBezTo>
                    <a:cubicBezTo>
                      <a:pt x="0" y="16764"/>
                      <a:pt x="890" y="21600"/>
                      <a:pt x="1989" y="21600"/>
                    </a:cubicBezTo>
                    <a:lnTo>
                      <a:pt x="19611" y="21600"/>
                    </a:lnTo>
                    <a:cubicBezTo>
                      <a:pt x="20710" y="21600"/>
                      <a:pt x="21600" y="16764"/>
                      <a:pt x="21600" y="10800"/>
                    </a:cubicBezTo>
                    <a:cubicBezTo>
                      <a:pt x="21600" y="4836"/>
                      <a:pt x="20710" y="0"/>
                      <a:pt x="19611" y="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55" name="Shape"/>
              <p:cNvSpPr/>
              <p:nvPr/>
            </p:nvSpPr>
            <p:spPr>
              <a:xfrm>
                <a:off x="197273" y="0"/>
                <a:ext cx="1020384" cy="760782"/>
              </a:xfrm>
              <a:custGeom>
                <a:avLst/>
                <a:gdLst/>
                <a:ahLst/>
                <a:cxnLst>
                  <a:cxn ang="0">
                    <a:pos x="wd2" y="hd2"/>
                  </a:cxn>
                  <a:cxn ang="5400000">
                    <a:pos x="wd2" y="hd2"/>
                  </a:cxn>
                  <a:cxn ang="10800000">
                    <a:pos x="wd2" y="hd2"/>
                  </a:cxn>
                  <a:cxn ang="16200000">
                    <a:pos x="wd2" y="hd2"/>
                  </a:cxn>
                </a:cxnLst>
                <a:rect l="0" t="0" r="r" b="b"/>
                <a:pathLst>
                  <a:path w="21272" h="21575" extrusionOk="0">
                    <a:moveTo>
                      <a:pt x="20787" y="7793"/>
                    </a:moveTo>
                    <a:cubicBezTo>
                      <a:pt x="20443" y="7472"/>
                      <a:pt x="20017" y="7420"/>
                      <a:pt x="19642" y="7647"/>
                    </a:cubicBezTo>
                    <a:cubicBezTo>
                      <a:pt x="19350" y="7824"/>
                      <a:pt x="19131" y="8165"/>
                      <a:pt x="19024" y="8570"/>
                    </a:cubicBezTo>
                    <a:lnTo>
                      <a:pt x="19000" y="8664"/>
                    </a:lnTo>
                    <a:lnTo>
                      <a:pt x="16752" y="8664"/>
                    </a:lnTo>
                    <a:lnTo>
                      <a:pt x="16792" y="8435"/>
                    </a:lnTo>
                    <a:cubicBezTo>
                      <a:pt x="16863" y="8019"/>
                      <a:pt x="16914" y="7593"/>
                      <a:pt x="16942" y="7168"/>
                    </a:cubicBezTo>
                    <a:cubicBezTo>
                      <a:pt x="17090" y="5450"/>
                      <a:pt x="16707" y="3704"/>
                      <a:pt x="15890" y="2373"/>
                    </a:cubicBezTo>
                    <a:lnTo>
                      <a:pt x="15886" y="2366"/>
                    </a:lnTo>
                    <a:cubicBezTo>
                      <a:pt x="15057" y="884"/>
                      <a:pt x="13737" y="0"/>
                      <a:pt x="12356" y="0"/>
                    </a:cubicBezTo>
                    <a:lnTo>
                      <a:pt x="12354" y="0"/>
                    </a:lnTo>
                    <a:cubicBezTo>
                      <a:pt x="10970" y="73"/>
                      <a:pt x="9629" y="779"/>
                      <a:pt x="8577" y="1987"/>
                    </a:cubicBezTo>
                    <a:lnTo>
                      <a:pt x="8487" y="2091"/>
                    </a:lnTo>
                    <a:lnTo>
                      <a:pt x="8396" y="1987"/>
                    </a:lnTo>
                    <a:cubicBezTo>
                      <a:pt x="7345" y="779"/>
                      <a:pt x="6004" y="73"/>
                      <a:pt x="4620" y="0"/>
                    </a:cubicBezTo>
                    <a:lnTo>
                      <a:pt x="4618" y="0"/>
                    </a:lnTo>
                    <a:cubicBezTo>
                      <a:pt x="3236" y="0"/>
                      <a:pt x="1916" y="884"/>
                      <a:pt x="1087" y="2366"/>
                    </a:cubicBezTo>
                    <a:lnTo>
                      <a:pt x="1083" y="2373"/>
                    </a:lnTo>
                    <a:cubicBezTo>
                      <a:pt x="266" y="3704"/>
                      <a:pt x="-117" y="5450"/>
                      <a:pt x="31" y="7162"/>
                    </a:cubicBezTo>
                    <a:lnTo>
                      <a:pt x="32" y="7169"/>
                    </a:lnTo>
                    <a:cubicBezTo>
                      <a:pt x="288" y="11552"/>
                      <a:pt x="3075" y="16373"/>
                      <a:pt x="8315" y="21500"/>
                    </a:cubicBezTo>
                    <a:lnTo>
                      <a:pt x="8315" y="21500"/>
                    </a:lnTo>
                    <a:cubicBezTo>
                      <a:pt x="8418" y="21600"/>
                      <a:pt x="8556" y="21600"/>
                      <a:pt x="8659" y="21500"/>
                    </a:cubicBezTo>
                    <a:cubicBezTo>
                      <a:pt x="12942" y="17309"/>
                      <a:pt x="15599" y="13296"/>
                      <a:pt x="16556" y="9571"/>
                    </a:cubicBezTo>
                    <a:lnTo>
                      <a:pt x="16589" y="9446"/>
                    </a:lnTo>
                    <a:lnTo>
                      <a:pt x="19000" y="9446"/>
                    </a:lnTo>
                    <a:lnTo>
                      <a:pt x="19025" y="9542"/>
                    </a:lnTo>
                    <a:cubicBezTo>
                      <a:pt x="19118" y="9895"/>
                      <a:pt x="19295" y="10201"/>
                      <a:pt x="19536" y="10389"/>
                    </a:cubicBezTo>
                    <a:cubicBezTo>
                      <a:pt x="19834" y="10621"/>
                      <a:pt x="20183" y="10665"/>
                      <a:pt x="20503" y="10512"/>
                    </a:cubicBezTo>
                    <a:cubicBezTo>
                      <a:pt x="21168" y="10197"/>
                      <a:pt x="21483" y="9144"/>
                      <a:pt x="21118" y="8281"/>
                    </a:cubicBezTo>
                    <a:cubicBezTo>
                      <a:pt x="21036" y="8088"/>
                      <a:pt x="20923" y="7920"/>
                      <a:pt x="20787" y="7793"/>
                    </a:cubicBezTo>
                    <a:close/>
                    <a:moveTo>
                      <a:pt x="16360" y="7110"/>
                    </a:moveTo>
                    <a:cubicBezTo>
                      <a:pt x="16331" y="7586"/>
                      <a:pt x="16270" y="8062"/>
                      <a:pt x="16180" y="8524"/>
                    </a:cubicBezTo>
                    <a:lnTo>
                      <a:pt x="16153" y="8664"/>
                    </a:lnTo>
                    <a:lnTo>
                      <a:pt x="12532" y="8664"/>
                    </a:lnTo>
                    <a:lnTo>
                      <a:pt x="10893" y="4815"/>
                    </a:lnTo>
                    <a:cubicBezTo>
                      <a:pt x="10854" y="4724"/>
                      <a:pt x="10792" y="4658"/>
                      <a:pt x="10717" y="4631"/>
                    </a:cubicBezTo>
                    <a:cubicBezTo>
                      <a:pt x="10642" y="4603"/>
                      <a:pt x="10563" y="4616"/>
                      <a:pt x="10495" y="4667"/>
                    </a:cubicBezTo>
                    <a:cubicBezTo>
                      <a:pt x="10438" y="4711"/>
                      <a:pt x="10392" y="4781"/>
                      <a:pt x="10368" y="4864"/>
                    </a:cubicBezTo>
                    <a:lnTo>
                      <a:pt x="8092" y="12502"/>
                    </a:lnTo>
                    <a:lnTo>
                      <a:pt x="6612" y="6052"/>
                    </a:lnTo>
                    <a:cubicBezTo>
                      <a:pt x="6565" y="5846"/>
                      <a:pt x="6401" y="5730"/>
                      <a:pt x="6248" y="5793"/>
                    </a:cubicBezTo>
                    <a:cubicBezTo>
                      <a:pt x="6179" y="5821"/>
                      <a:pt x="6120" y="5883"/>
                      <a:pt x="6083" y="5965"/>
                    </a:cubicBezTo>
                    <a:lnTo>
                      <a:pt x="4876" y="8664"/>
                    </a:lnTo>
                    <a:lnTo>
                      <a:pt x="4656" y="8664"/>
                    </a:lnTo>
                    <a:lnTo>
                      <a:pt x="2166" y="8664"/>
                    </a:lnTo>
                    <a:lnTo>
                      <a:pt x="2072" y="8664"/>
                    </a:lnTo>
                    <a:cubicBezTo>
                      <a:pt x="1911" y="8664"/>
                      <a:pt x="1780" y="8839"/>
                      <a:pt x="1780" y="9055"/>
                    </a:cubicBezTo>
                    <a:cubicBezTo>
                      <a:pt x="1780" y="9271"/>
                      <a:pt x="1911" y="9446"/>
                      <a:pt x="2072" y="9446"/>
                    </a:cubicBezTo>
                    <a:lnTo>
                      <a:pt x="2166" y="9446"/>
                    </a:lnTo>
                    <a:lnTo>
                      <a:pt x="4656" y="9446"/>
                    </a:lnTo>
                    <a:lnTo>
                      <a:pt x="5042" y="9446"/>
                    </a:lnTo>
                    <a:cubicBezTo>
                      <a:pt x="5144" y="9446"/>
                      <a:pt x="5239" y="9373"/>
                      <a:pt x="5292" y="9256"/>
                    </a:cubicBezTo>
                    <a:lnTo>
                      <a:pt x="6246" y="7120"/>
                    </a:lnTo>
                    <a:lnTo>
                      <a:pt x="7776" y="13790"/>
                    </a:lnTo>
                    <a:cubicBezTo>
                      <a:pt x="7812" y="13945"/>
                      <a:pt x="7919" y="14055"/>
                      <a:pt x="8040" y="14063"/>
                    </a:cubicBezTo>
                    <a:lnTo>
                      <a:pt x="8056" y="14063"/>
                    </a:lnTo>
                    <a:lnTo>
                      <a:pt x="8056" y="14063"/>
                    </a:lnTo>
                    <a:cubicBezTo>
                      <a:pt x="8176" y="14063"/>
                      <a:pt x="8283" y="13966"/>
                      <a:pt x="8327" y="13817"/>
                    </a:cubicBezTo>
                    <a:lnTo>
                      <a:pt x="10686" y="5905"/>
                    </a:lnTo>
                    <a:lnTo>
                      <a:pt x="12109" y="9244"/>
                    </a:lnTo>
                    <a:cubicBezTo>
                      <a:pt x="12161" y="9368"/>
                      <a:pt x="12258" y="9445"/>
                      <a:pt x="12363" y="9446"/>
                    </a:cubicBezTo>
                    <a:lnTo>
                      <a:pt x="15968" y="9446"/>
                    </a:lnTo>
                    <a:lnTo>
                      <a:pt x="15894" y="9700"/>
                    </a:lnTo>
                    <a:cubicBezTo>
                      <a:pt x="14894" y="13114"/>
                      <a:pt x="12430" y="16786"/>
                      <a:pt x="8570" y="20617"/>
                    </a:cubicBezTo>
                    <a:lnTo>
                      <a:pt x="8487" y="20699"/>
                    </a:lnTo>
                    <a:lnTo>
                      <a:pt x="8404" y="20617"/>
                    </a:lnTo>
                    <a:cubicBezTo>
                      <a:pt x="5028" y="17267"/>
                      <a:pt x="937" y="12214"/>
                      <a:pt x="616" y="7158"/>
                    </a:cubicBezTo>
                    <a:cubicBezTo>
                      <a:pt x="464" y="5643"/>
                      <a:pt x="789" y="4095"/>
                      <a:pt x="1508" y="2909"/>
                    </a:cubicBezTo>
                    <a:lnTo>
                      <a:pt x="1518" y="2894"/>
                    </a:lnTo>
                    <a:cubicBezTo>
                      <a:pt x="1531" y="2876"/>
                      <a:pt x="1543" y="2857"/>
                      <a:pt x="1554" y="2836"/>
                    </a:cubicBezTo>
                    <a:lnTo>
                      <a:pt x="1559" y="2826"/>
                    </a:lnTo>
                    <a:cubicBezTo>
                      <a:pt x="2281" y="1546"/>
                      <a:pt x="3426" y="782"/>
                      <a:pt x="4623" y="782"/>
                    </a:cubicBezTo>
                    <a:cubicBezTo>
                      <a:pt x="6643" y="782"/>
                      <a:pt x="8213" y="2807"/>
                      <a:pt x="8279" y="2893"/>
                    </a:cubicBezTo>
                    <a:cubicBezTo>
                      <a:pt x="8394" y="3047"/>
                      <a:pt x="8578" y="3048"/>
                      <a:pt x="8692" y="2897"/>
                    </a:cubicBezTo>
                    <a:lnTo>
                      <a:pt x="8693" y="2895"/>
                    </a:lnTo>
                    <a:cubicBezTo>
                      <a:pt x="8746" y="2825"/>
                      <a:pt x="10307" y="782"/>
                      <a:pt x="12351" y="782"/>
                    </a:cubicBezTo>
                    <a:cubicBezTo>
                      <a:pt x="12356" y="782"/>
                      <a:pt x="12360" y="782"/>
                      <a:pt x="12365" y="782"/>
                    </a:cubicBezTo>
                    <a:cubicBezTo>
                      <a:pt x="13559" y="782"/>
                      <a:pt x="14698" y="1545"/>
                      <a:pt x="15415" y="2827"/>
                    </a:cubicBezTo>
                    <a:lnTo>
                      <a:pt x="15420" y="2836"/>
                    </a:lnTo>
                    <a:cubicBezTo>
                      <a:pt x="15430" y="2857"/>
                      <a:pt x="15442" y="2876"/>
                      <a:pt x="15456" y="2894"/>
                    </a:cubicBezTo>
                    <a:lnTo>
                      <a:pt x="15466" y="2909"/>
                    </a:lnTo>
                    <a:cubicBezTo>
                      <a:pt x="16176" y="4081"/>
                      <a:pt x="16502" y="5612"/>
                      <a:pt x="16360" y="7110"/>
                    </a:cubicBezTo>
                    <a:close/>
                    <a:moveTo>
                      <a:pt x="20679" y="9154"/>
                    </a:moveTo>
                    <a:cubicBezTo>
                      <a:pt x="20647" y="9495"/>
                      <a:pt x="20442" y="9769"/>
                      <a:pt x="20188" y="9812"/>
                    </a:cubicBezTo>
                    <a:cubicBezTo>
                      <a:pt x="19816" y="9876"/>
                      <a:pt x="19502" y="9454"/>
                      <a:pt x="19549" y="8955"/>
                    </a:cubicBezTo>
                    <a:cubicBezTo>
                      <a:pt x="19581" y="8615"/>
                      <a:pt x="19786" y="8340"/>
                      <a:pt x="20039" y="8297"/>
                    </a:cubicBezTo>
                    <a:cubicBezTo>
                      <a:pt x="20412" y="8233"/>
                      <a:pt x="20726" y="8655"/>
                      <a:pt x="20679" y="9154"/>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grpSp>
      </p:grpSp>
      <p:grpSp>
        <p:nvGrpSpPr>
          <p:cNvPr id="2075" name="Group"/>
          <p:cNvGrpSpPr/>
          <p:nvPr/>
        </p:nvGrpSpPr>
        <p:grpSpPr>
          <a:xfrm>
            <a:off x="4578127" y="4590778"/>
            <a:ext cx="4081469" cy="1637550"/>
            <a:chOff x="0" y="0"/>
            <a:chExt cx="4081468" cy="1637549"/>
          </a:xfrm>
        </p:grpSpPr>
        <p:sp>
          <p:nvSpPr>
            <p:cNvPr id="2058" name="Rounded Rectangle"/>
            <p:cNvSpPr/>
            <p:nvPr/>
          </p:nvSpPr>
          <p:spPr>
            <a:xfrm>
              <a:off x="0" y="0"/>
              <a:ext cx="4081469" cy="1637550"/>
            </a:xfrm>
            <a:prstGeom prst="roundRect">
              <a:avLst>
                <a:gd name="adj" fmla="val 4673"/>
              </a:avLst>
            </a:prstGeom>
            <a:solidFill>
              <a:srgbClr val="4193C5"/>
            </a:solidFill>
            <a:ln w="12700" cap="flat">
              <a:noFill/>
              <a:miter lim="400000"/>
            </a:ln>
            <a:effectLst>
              <a:outerShdw blurRad="177800" dist="67452" dir="5400000" rotWithShape="0">
                <a:srgbClr val="000000">
                  <a:alpha val="28464"/>
                </a:srgbClr>
              </a:outerShdw>
            </a:effectLst>
          </p:spPr>
          <p:txBody>
            <a:bodyPr wrap="square" lIns="71437" tIns="71437" rIns="71437" bIns="71437" numCol="1" anchor="ctr">
              <a:noAutofit/>
            </a:bodyPr>
            <a:lstStyle/>
            <a:p>
              <a:pPr>
                <a:defRPr sz="3200"/>
              </a:pPr>
              <a:endParaRPr/>
            </a:p>
          </p:txBody>
        </p:sp>
        <p:sp>
          <p:nvSpPr>
            <p:cNvPr id="2059" name="Digital Symptom Assessment"/>
            <p:cNvSpPr txBox="1"/>
            <p:nvPr/>
          </p:nvSpPr>
          <p:spPr>
            <a:xfrm>
              <a:off x="1870269" y="303154"/>
              <a:ext cx="1956799" cy="10312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l">
                <a:lnSpc>
                  <a:spcPct val="90000"/>
                </a:lnSpc>
                <a:defRPr sz="2400" b="1">
                  <a:solidFill>
                    <a:srgbClr val="FFFFFF"/>
                  </a:solidFill>
                </a:defRPr>
              </a:lvl1pPr>
            </a:lstStyle>
            <a:p>
              <a:r>
                <a:t>Digital Symptom Assessment</a:t>
              </a:r>
            </a:p>
          </p:txBody>
        </p:sp>
        <p:grpSp>
          <p:nvGrpSpPr>
            <p:cNvPr id="2073" name="Group"/>
            <p:cNvGrpSpPr/>
            <p:nvPr/>
          </p:nvGrpSpPr>
          <p:grpSpPr>
            <a:xfrm>
              <a:off x="367924" y="347847"/>
              <a:ext cx="901702" cy="941856"/>
              <a:chOff x="0" y="0"/>
              <a:chExt cx="901700" cy="941855"/>
            </a:xfrm>
          </p:grpSpPr>
          <p:sp>
            <p:nvSpPr>
              <p:cNvPr id="2060" name="Shape"/>
              <p:cNvSpPr/>
              <p:nvPr/>
            </p:nvSpPr>
            <p:spPr>
              <a:xfrm>
                <a:off x="342516" y="215113"/>
                <a:ext cx="478879" cy="702721"/>
              </a:xfrm>
              <a:custGeom>
                <a:avLst/>
                <a:gdLst/>
                <a:ahLst/>
                <a:cxnLst>
                  <a:cxn ang="0">
                    <a:pos x="wd2" y="hd2"/>
                  </a:cxn>
                  <a:cxn ang="5400000">
                    <a:pos x="wd2" y="hd2"/>
                  </a:cxn>
                  <a:cxn ang="10800000">
                    <a:pos x="wd2" y="hd2"/>
                  </a:cxn>
                  <a:cxn ang="16200000">
                    <a:pos x="wd2" y="hd2"/>
                  </a:cxn>
                </a:cxnLst>
                <a:rect l="0" t="0" r="r" b="b"/>
                <a:pathLst>
                  <a:path w="21600" h="21600" extrusionOk="0">
                    <a:moveTo>
                      <a:pt x="6410" y="7429"/>
                    </a:moveTo>
                    <a:cubicBezTo>
                      <a:pt x="6410" y="6321"/>
                      <a:pt x="7680" y="5388"/>
                      <a:pt x="9303" y="5305"/>
                    </a:cubicBezTo>
                    <a:lnTo>
                      <a:pt x="9520" y="5294"/>
                    </a:lnTo>
                    <a:lnTo>
                      <a:pt x="9520" y="1989"/>
                    </a:lnTo>
                    <a:cubicBezTo>
                      <a:pt x="9520" y="1786"/>
                      <a:pt x="9763" y="1620"/>
                      <a:pt x="10061" y="1620"/>
                    </a:cubicBezTo>
                    <a:lnTo>
                      <a:pt x="20411" y="1620"/>
                    </a:lnTo>
                    <a:cubicBezTo>
                      <a:pt x="21067" y="1620"/>
                      <a:pt x="21600" y="1257"/>
                      <a:pt x="21600" y="810"/>
                    </a:cubicBezTo>
                    <a:cubicBezTo>
                      <a:pt x="21600" y="363"/>
                      <a:pt x="21067" y="0"/>
                      <a:pt x="20411" y="0"/>
                    </a:cubicBezTo>
                    <a:lnTo>
                      <a:pt x="33" y="0"/>
                    </a:lnTo>
                    <a:lnTo>
                      <a:pt x="123" y="205"/>
                    </a:lnTo>
                    <a:cubicBezTo>
                      <a:pt x="209" y="404"/>
                      <a:pt x="253" y="607"/>
                      <a:pt x="253" y="810"/>
                    </a:cubicBezTo>
                    <a:cubicBezTo>
                      <a:pt x="253" y="1060"/>
                      <a:pt x="186" y="1309"/>
                      <a:pt x="54" y="1550"/>
                    </a:cubicBezTo>
                    <a:lnTo>
                      <a:pt x="0" y="1649"/>
                    </a:lnTo>
                    <a:lnTo>
                      <a:pt x="113" y="1722"/>
                    </a:lnTo>
                    <a:cubicBezTo>
                      <a:pt x="223" y="1793"/>
                      <a:pt x="283" y="1888"/>
                      <a:pt x="283" y="1989"/>
                    </a:cubicBezTo>
                    <a:lnTo>
                      <a:pt x="283" y="13388"/>
                    </a:lnTo>
                    <a:lnTo>
                      <a:pt x="585" y="13327"/>
                    </a:lnTo>
                    <a:cubicBezTo>
                      <a:pt x="1167" y="13209"/>
                      <a:pt x="1777" y="13209"/>
                      <a:pt x="2359" y="13327"/>
                    </a:cubicBezTo>
                    <a:lnTo>
                      <a:pt x="2661" y="13388"/>
                    </a:lnTo>
                    <a:lnTo>
                      <a:pt x="2661" y="10800"/>
                    </a:lnTo>
                    <a:cubicBezTo>
                      <a:pt x="2661" y="10597"/>
                      <a:pt x="2904" y="10431"/>
                      <a:pt x="3203" y="10431"/>
                    </a:cubicBezTo>
                    <a:lnTo>
                      <a:pt x="6600" y="10431"/>
                    </a:lnTo>
                    <a:cubicBezTo>
                      <a:pt x="6899" y="10431"/>
                      <a:pt x="7142" y="10597"/>
                      <a:pt x="7142" y="10800"/>
                    </a:cubicBezTo>
                    <a:lnTo>
                      <a:pt x="7142" y="20790"/>
                    </a:lnTo>
                    <a:cubicBezTo>
                      <a:pt x="7142" y="21237"/>
                      <a:pt x="7675" y="21600"/>
                      <a:pt x="8331" y="21600"/>
                    </a:cubicBezTo>
                    <a:cubicBezTo>
                      <a:pt x="8986" y="21600"/>
                      <a:pt x="9520" y="21237"/>
                      <a:pt x="9520" y="20790"/>
                    </a:cubicBezTo>
                    <a:lnTo>
                      <a:pt x="9520" y="9565"/>
                    </a:lnTo>
                    <a:lnTo>
                      <a:pt x="9303" y="9553"/>
                    </a:lnTo>
                    <a:cubicBezTo>
                      <a:pt x="7680" y="9470"/>
                      <a:pt x="6410" y="8537"/>
                      <a:pt x="6410" y="7429"/>
                    </a:cubicBezTo>
                    <a:close/>
                  </a:path>
                </a:pathLst>
              </a:custGeom>
              <a:solidFill>
                <a:srgbClr val="FFFFFF"/>
              </a:solidFill>
              <a:ln w="12700" cap="flat">
                <a:noFill/>
                <a:miter lim="400000"/>
              </a:ln>
              <a:effectLst/>
            </p:spPr>
            <p:txBody>
              <a:bodyPr wrap="square" lIns="0" tIns="0" rIns="0" bIns="0" numCol="1" anchor="ctr">
                <a:noAutofit/>
              </a:bodyPr>
              <a:lstStyle/>
              <a:p>
                <a:pPr algn="l" defTabSz="246888">
                  <a:defRPr sz="600"/>
                </a:pPr>
                <a:endParaRPr/>
              </a:p>
            </p:txBody>
          </p:sp>
          <p:sp>
            <p:nvSpPr>
              <p:cNvPr id="2061" name="Shape"/>
              <p:cNvSpPr/>
              <p:nvPr/>
            </p:nvSpPr>
            <p:spPr>
              <a:xfrm>
                <a:off x="348797" y="779692"/>
                <a:ext cx="52711" cy="138142"/>
              </a:xfrm>
              <a:custGeom>
                <a:avLst/>
                <a:gdLst/>
                <a:ahLst/>
                <a:cxnLst>
                  <a:cxn ang="0">
                    <a:pos x="wd2" y="hd2"/>
                  </a:cxn>
                  <a:cxn ang="5400000">
                    <a:pos x="wd2" y="hd2"/>
                  </a:cxn>
                  <a:cxn ang="10800000">
                    <a:pos x="wd2" y="hd2"/>
                  </a:cxn>
                  <a:cxn ang="16200000">
                    <a:pos x="wd2" y="hd2"/>
                  </a:cxn>
                </a:cxnLst>
                <a:rect l="0" t="0" r="r" b="b"/>
                <a:pathLst>
                  <a:path w="21600" h="21600" extrusionOk="0">
                    <a:moveTo>
                      <a:pt x="2738" y="310"/>
                    </a:moveTo>
                    <a:lnTo>
                      <a:pt x="0" y="0"/>
                    </a:lnTo>
                    <a:lnTo>
                      <a:pt x="0" y="17479"/>
                    </a:lnTo>
                    <a:cubicBezTo>
                      <a:pt x="0" y="19752"/>
                      <a:pt x="4845" y="21600"/>
                      <a:pt x="10800" y="21600"/>
                    </a:cubicBezTo>
                    <a:cubicBezTo>
                      <a:pt x="16755" y="21600"/>
                      <a:pt x="21600" y="19752"/>
                      <a:pt x="21600" y="17481"/>
                    </a:cubicBezTo>
                    <a:lnTo>
                      <a:pt x="21600" y="0"/>
                    </a:lnTo>
                    <a:lnTo>
                      <a:pt x="18862" y="310"/>
                    </a:lnTo>
                    <a:cubicBezTo>
                      <a:pt x="13571" y="911"/>
                      <a:pt x="8029" y="911"/>
                      <a:pt x="2738" y="310"/>
                    </a:cubicBezTo>
                    <a:close/>
                  </a:path>
                </a:pathLst>
              </a:custGeom>
              <a:solidFill>
                <a:srgbClr val="FFFFFF"/>
              </a:solidFill>
              <a:ln w="12700" cap="flat">
                <a:noFill/>
                <a:miter lim="400000"/>
              </a:ln>
              <a:effectLst/>
            </p:spPr>
            <p:txBody>
              <a:bodyPr wrap="square" lIns="0" tIns="0" rIns="0" bIns="0" numCol="1" anchor="ctr">
                <a:noAutofit/>
              </a:bodyPr>
              <a:lstStyle/>
              <a:p>
                <a:pPr algn="l" defTabSz="246888">
                  <a:defRPr sz="600"/>
                </a:pPr>
                <a:endParaRPr/>
              </a:p>
            </p:txBody>
          </p:sp>
          <p:sp>
            <p:nvSpPr>
              <p:cNvPr id="2062" name="Shape"/>
              <p:cNvSpPr/>
              <p:nvPr/>
            </p:nvSpPr>
            <p:spPr>
              <a:xfrm>
                <a:off x="389721" y="24020"/>
                <a:ext cx="122260" cy="12226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755"/>
                      <a:pt x="4845" y="21600"/>
                      <a:pt x="10800" y="21600"/>
                    </a:cubicBezTo>
                    <a:cubicBezTo>
                      <a:pt x="16755" y="21600"/>
                      <a:pt x="21600" y="16755"/>
                      <a:pt x="21600" y="10800"/>
                    </a:cubicBezTo>
                    <a:cubicBezTo>
                      <a:pt x="21600" y="4845"/>
                      <a:pt x="16755" y="0"/>
                      <a:pt x="10800" y="0"/>
                    </a:cubicBezTo>
                    <a:cubicBezTo>
                      <a:pt x="4845" y="0"/>
                      <a:pt x="0" y="4845"/>
                      <a:pt x="0" y="10800"/>
                    </a:cubicBezTo>
                    <a:close/>
                  </a:path>
                </a:pathLst>
              </a:custGeom>
              <a:solidFill>
                <a:srgbClr val="FFFFFF"/>
              </a:solidFill>
              <a:ln w="12700" cap="flat">
                <a:noFill/>
                <a:miter lim="400000"/>
              </a:ln>
              <a:effectLst/>
            </p:spPr>
            <p:txBody>
              <a:bodyPr wrap="square" lIns="0" tIns="0" rIns="0" bIns="0" numCol="1" anchor="ctr">
                <a:noAutofit/>
              </a:bodyPr>
              <a:lstStyle/>
              <a:p>
                <a:pPr algn="l" defTabSz="246888">
                  <a:defRPr sz="600"/>
                </a:pPr>
                <a:endParaRPr/>
              </a:p>
            </p:txBody>
          </p:sp>
          <p:sp>
            <p:nvSpPr>
              <p:cNvPr id="2063" name="Shape"/>
              <p:cNvSpPr/>
              <p:nvPr/>
            </p:nvSpPr>
            <p:spPr>
              <a:xfrm>
                <a:off x="80306" y="215113"/>
                <a:ext cx="133958" cy="527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250" y="0"/>
                    </a:lnTo>
                    <a:cubicBezTo>
                      <a:pt x="1906" y="0"/>
                      <a:pt x="0" y="4845"/>
                      <a:pt x="0" y="10800"/>
                    </a:cubicBezTo>
                    <a:cubicBezTo>
                      <a:pt x="0" y="16756"/>
                      <a:pt x="1906" y="21600"/>
                      <a:pt x="4250" y="21600"/>
                    </a:cubicBezTo>
                    <a:lnTo>
                      <a:pt x="21600" y="21600"/>
                    </a:lnTo>
                    <a:lnTo>
                      <a:pt x="21279" y="18862"/>
                    </a:lnTo>
                    <a:cubicBezTo>
                      <a:pt x="20970" y="16217"/>
                      <a:pt x="20813" y="13504"/>
                      <a:pt x="20813" y="10800"/>
                    </a:cubicBezTo>
                    <a:cubicBezTo>
                      <a:pt x="20813" y="8096"/>
                      <a:pt x="20970" y="5383"/>
                      <a:pt x="21279" y="2738"/>
                    </a:cubicBezTo>
                    <a:close/>
                  </a:path>
                </a:pathLst>
              </a:custGeom>
              <a:solidFill>
                <a:srgbClr val="FFFFFF"/>
              </a:solidFill>
              <a:ln w="12700" cap="flat">
                <a:noFill/>
                <a:miter lim="400000"/>
              </a:ln>
              <a:effectLst/>
            </p:spPr>
            <p:txBody>
              <a:bodyPr wrap="square" lIns="0" tIns="0" rIns="0" bIns="0" numCol="1" anchor="ctr">
                <a:noAutofit/>
              </a:bodyPr>
              <a:lstStyle/>
              <a:p>
                <a:pPr algn="l" defTabSz="246888">
                  <a:defRPr sz="600"/>
                </a:pPr>
                <a:endParaRPr/>
              </a:p>
            </p:txBody>
          </p:sp>
          <p:sp>
            <p:nvSpPr>
              <p:cNvPr id="2064" name="Shape"/>
              <p:cNvSpPr/>
              <p:nvPr/>
            </p:nvSpPr>
            <p:spPr>
              <a:xfrm>
                <a:off x="365699" y="0"/>
                <a:ext cx="170303" cy="1703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755"/>
                      <a:pt x="4845" y="21600"/>
                      <a:pt x="10800" y="21600"/>
                    </a:cubicBezTo>
                    <a:cubicBezTo>
                      <a:pt x="16755" y="21600"/>
                      <a:pt x="21600" y="16755"/>
                      <a:pt x="21600" y="10800"/>
                    </a:cubicBezTo>
                    <a:cubicBezTo>
                      <a:pt x="21600" y="4845"/>
                      <a:pt x="16755" y="0"/>
                      <a:pt x="10800" y="0"/>
                    </a:cubicBezTo>
                    <a:cubicBezTo>
                      <a:pt x="4845" y="0"/>
                      <a:pt x="0" y="4845"/>
                      <a:pt x="0" y="10800"/>
                    </a:cubicBezTo>
                    <a:close/>
                    <a:moveTo>
                      <a:pt x="18553" y="10800"/>
                    </a:moveTo>
                    <a:cubicBezTo>
                      <a:pt x="18553" y="15075"/>
                      <a:pt x="15075" y="18553"/>
                      <a:pt x="10800" y="18553"/>
                    </a:cubicBezTo>
                    <a:cubicBezTo>
                      <a:pt x="6525" y="18553"/>
                      <a:pt x="3047" y="15075"/>
                      <a:pt x="3047" y="10800"/>
                    </a:cubicBezTo>
                    <a:cubicBezTo>
                      <a:pt x="3047" y="6525"/>
                      <a:pt x="6525" y="3047"/>
                      <a:pt x="10800" y="3047"/>
                    </a:cubicBezTo>
                    <a:cubicBezTo>
                      <a:pt x="15075" y="3047"/>
                      <a:pt x="18553" y="6525"/>
                      <a:pt x="18553" y="1080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65" name="Shape"/>
              <p:cNvSpPr/>
              <p:nvPr/>
            </p:nvSpPr>
            <p:spPr>
              <a:xfrm>
                <a:off x="56287" y="172094"/>
                <a:ext cx="789129" cy="769762"/>
              </a:xfrm>
              <a:custGeom>
                <a:avLst/>
                <a:gdLst/>
                <a:ahLst/>
                <a:cxnLst>
                  <a:cxn ang="0">
                    <a:pos x="wd2" y="hd2"/>
                  </a:cxn>
                  <a:cxn ang="5400000">
                    <a:pos x="wd2" y="hd2"/>
                  </a:cxn>
                  <a:cxn ang="10800000">
                    <a:pos x="wd2" y="hd2"/>
                  </a:cxn>
                  <a:cxn ang="16200000">
                    <a:pos x="wd2" y="hd2"/>
                  </a:cxn>
                </a:cxnLst>
                <a:rect l="0" t="0" r="r" b="b"/>
                <a:pathLst>
                  <a:path w="21600" h="21600" extrusionOk="0">
                    <a:moveTo>
                      <a:pt x="14356" y="6194"/>
                    </a:moveTo>
                    <a:lnTo>
                      <a:pt x="14269" y="6156"/>
                    </a:lnTo>
                    <a:lnTo>
                      <a:pt x="14269" y="3360"/>
                    </a:lnTo>
                    <a:lnTo>
                      <a:pt x="20221" y="3360"/>
                    </a:lnTo>
                    <a:cubicBezTo>
                      <a:pt x="20981" y="3360"/>
                      <a:pt x="21600" y="2726"/>
                      <a:pt x="21600" y="1947"/>
                    </a:cubicBezTo>
                    <a:cubicBezTo>
                      <a:pt x="21600" y="1167"/>
                      <a:pt x="20981" y="533"/>
                      <a:pt x="20221" y="533"/>
                    </a:cubicBezTo>
                    <a:lnTo>
                      <a:pt x="7392" y="533"/>
                    </a:lnTo>
                    <a:lnTo>
                      <a:pt x="7351" y="496"/>
                    </a:lnTo>
                    <a:cubicBezTo>
                      <a:pt x="7001" y="176"/>
                      <a:pt x="6553" y="0"/>
                      <a:pt x="6089" y="0"/>
                    </a:cubicBezTo>
                    <a:cubicBezTo>
                      <a:pt x="5626" y="0"/>
                      <a:pt x="5178" y="176"/>
                      <a:pt x="4828" y="496"/>
                    </a:cubicBezTo>
                    <a:lnTo>
                      <a:pt x="4787" y="533"/>
                    </a:lnTo>
                    <a:lnTo>
                      <a:pt x="1379" y="533"/>
                    </a:lnTo>
                    <a:cubicBezTo>
                      <a:pt x="619" y="533"/>
                      <a:pt x="0" y="1167"/>
                      <a:pt x="0" y="1947"/>
                    </a:cubicBezTo>
                    <a:cubicBezTo>
                      <a:pt x="0" y="2726"/>
                      <a:pt x="619" y="3360"/>
                      <a:pt x="1379" y="3360"/>
                    </a:cubicBezTo>
                    <a:lnTo>
                      <a:pt x="4787" y="3360"/>
                    </a:lnTo>
                    <a:lnTo>
                      <a:pt x="4828" y="3397"/>
                    </a:lnTo>
                    <a:cubicBezTo>
                      <a:pt x="5178" y="3717"/>
                      <a:pt x="5626" y="3893"/>
                      <a:pt x="6089" y="3893"/>
                    </a:cubicBezTo>
                    <a:cubicBezTo>
                      <a:pt x="6459" y="3893"/>
                      <a:pt x="6818" y="3783"/>
                      <a:pt x="7129" y="3574"/>
                    </a:cubicBezTo>
                    <a:lnTo>
                      <a:pt x="7349" y="3426"/>
                    </a:lnTo>
                    <a:lnTo>
                      <a:pt x="7349" y="13905"/>
                    </a:lnTo>
                    <a:lnTo>
                      <a:pt x="7313" y="13946"/>
                    </a:lnTo>
                    <a:cubicBezTo>
                      <a:pt x="7001" y="14304"/>
                      <a:pt x="6829" y="14764"/>
                      <a:pt x="6829" y="15240"/>
                    </a:cubicBezTo>
                    <a:cubicBezTo>
                      <a:pt x="6829" y="15715"/>
                      <a:pt x="7001" y="16175"/>
                      <a:pt x="7313" y="16533"/>
                    </a:cubicBezTo>
                    <a:lnTo>
                      <a:pt x="7349" y="16574"/>
                    </a:lnTo>
                    <a:lnTo>
                      <a:pt x="7349" y="20186"/>
                    </a:lnTo>
                    <a:cubicBezTo>
                      <a:pt x="7349" y="20966"/>
                      <a:pt x="7968" y="21600"/>
                      <a:pt x="8728" y="21600"/>
                    </a:cubicBezTo>
                    <a:cubicBezTo>
                      <a:pt x="9489" y="21600"/>
                      <a:pt x="10107" y="20966"/>
                      <a:pt x="10107" y="20186"/>
                    </a:cubicBezTo>
                    <a:lnTo>
                      <a:pt x="10107" y="16574"/>
                    </a:lnTo>
                    <a:lnTo>
                      <a:pt x="10143" y="16533"/>
                    </a:lnTo>
                    <a:cubicBezTo>
                      <a:pt x="10455" y="16175"/>
                      <a:pt x="10627" y="15715"/>
                      <a:pt x="10627" y="15240"/>
                    </a:cubicBezTo>
                    <a:cubicBezTo>
                      <a:pt x="10627" y="14764"/>
                      <a:pt x="10455" y="14304"/>
                      <a:pt x="10143" y="13946"/>
                    </a:cubicBezTo>
                    <a:lnTo>
                      <a:pt x="10107" y="13905"/>
                    </a:lnTo>
                    <a:lnTo>
                      <a:pt x="10107" y="11404"/>
                    </a:lnTo>
                    <a:lnTo>
                      <a:pt x="11512" y="11404"/>
                    </a:lnTo>
                    <a:lnTo>
                      <a:pt x="11512" y="20186"/>
                    </a:lnTo>
                    <a:cubicBezTo>
                      <a:pt x="11512" y="20966"/>
                      <a:pt x="12130" y="21600"/>
                      <a:pt x="12891" y="21600"/>
                    </a:cubicBezTo>
                    <a:cubicBezTo>
                      <a:pt x="13651" y="21600"/>
                      <a:pt x="14269" y="20966"/>
                      <a:pt x="14269" y="20186"/>
                    </a:cubicBezTo>
                    <a:lnTo>
                      <a:pt x="14269" y="9823"/>
                    </a:lnTo>
                    <a:lnTo>
                      <a:pt x="14357" y="9785"/>
                    </a:lnTo>
                    <a:cubicBezTo>
                      <a:pt x="15065" y="9480"/>
                      <a:pt x="15522" y="8775"/>
                      <a:pt x="15522" y="7989"/>
                    </a:cubicBezTo>
                    <a:cubicBezTo>
                      <a:pt x="15522" y="7204"/>
                      <a:pt x="15065" y="6499"/>
                      <a:pt x="14356" y="6194"/>
                    </a:cubicBezTo>
                    <a:close/>
                    <a:moveTo>
                      <a:pt x="13612" y="20186"/>
                    </a:moveTo>
                    <a:cubicBezTo>
                      <a:pt x="13612" y="20594"/>
                      <a:pt x="13288" y="20926"/>
                      <a:pt x="12890" y="20926"/>
                    </a:cubicBezTo>
                    <a:cubicBezTo>
                      <a:pt x="12492" y="20926"/>
                      <a:pt x="12169" y="20594"/>
                      <a:pt x="12169" y="20186"/>
                    </a:cubicBezTo>
                    <a:lnTo>
                      <a:pt x="12169" y="11067"/>
                    </a:lnTo>
                    <a:cubicBezTo>
                      <a:pt x="12169" y="10881"/>
                      <a:pt x="12021" y="10730"/>
                      <a:pt x="11840" y="10730"/>
                    </a:cubicBezTo>
                    <a:lnTo>
                      <a:pt x="9778" y="10730"/>
                    </a:lnTo>
                    <a:cubicBezTo>
                      <a:pt x="9597" y="10730"/>
                      <a:pt x="9449" y="10881"/>
                      <a:pt x="9449" y="11067"/>
                    </a:cubicBezTo>
                    <a:lnTo>
                      <a:pt x="9449" y="13429"/>
                    </a:lnTo>
                    <a:lnTo>
                      <a:pt x="9266" y="13374"/>
                    </a:lnTo>
                    <a:cubicBezTo>
                      <a:pt x="8913" y="13266"/>
                      <a:pt x="8543" y="13266"/>
                      <a:pt x="8189" y="13374"/>
                    </a:cubicBezTo>
                    <a:lnTo>
                      <a:pt x="8007" y="13429"/>
                    </a:lnTo>
                    <a:lnTo>
                      <a:pt x="8007" y="3023"/>
                    </a:lnTo>
                    <a:cubicBezTo>
                      <a:pt x="8007" y="2931"/>
                      <a:pt x="7970" y="2844"/>
                      <a:pt x="7903" y="2779"/>
                    </a:cubicBezTo>
                    <a:lnTo>
                      <a:pt x="7835" y="2713"/>
                    </a:lnTo>
                    <a:lnTo>
                      <a:pt x="7868" y="2622"/>
                    </a:lnTo>
                    <a:cubicBezTo>
                      <a:pt x="7948" y="2402"/>
                      <a:pt x="7988" y="2175"/>
                      <a:pt x="7988" y="1947"/>
                    </a:cubicBezTo>
                    <a:cubicBezTo>
                      <a:pt x="7988" y="1762"/>
                      <a:pt x="7962" y="1576"/>
                      <a:pt x="7909" y="1395"/>
                    </a:cubicBezTo>
                    <a:lnTo>
                      <a:pt x="7855" y="1207"/>
                    </a:lnTo>
                    <a:lnTo>
                      <a:pt x="20221" y="1207"/>
                    </a:lnTo>
                    <a:cubicBezTo>
                      <a:pt x="20619" y="1207"/>
                      <a:pt x="20942" y="1539"/>
                      <a:pt x="20942" y="1947"/>
                    </a:cubicBezTo>
                    <a:cubicBezTo>
                      <a:pt x="20942" y="2355"/>
                      <a:pt x="20619" y="2686"/>
                      <a:pt x="20221" y="2686"/>
                    </a:cubicBezTo>
                    <a:lnTo>
                      <a:pt x="13940" y="2686"/>
                    </a:lnTo>
                    <a:cubicBezTo>
                      <a:pt x="13759" y="2686"/>
                      <a:pt x="13612" y="2837"/>
                      <a:pt x="13612" y="3023"/>
                    </a:cubicBezTo>
                    <a:lnTo>
                      <a:pt x="13612" y="6040"/>
                    </a:lnTo>
                    <a:lnTo>
                      <a:pt x="13480" y="6050"/>
                    </a:lnTo>
                    <a:cubicBezTo>
                      <a:pt x="12495" y="6126"/>
                      <a:pt x="11724" y="6978"/>
                      <a:pt x="11724" y="7989"/>
                    </a:cubicBezTo>
                    <a:cubicBezTo>
                      <a:pt x="11724" y="9001"/>
                      <a:pt x="12495" y="9852"/>
                      <a:pt x="13480" y="9929"/>
                    </a:cubicBezTo>
                    <a:lnTo>
                      <a:pt x="13612" y="9939"/>
                    </a:lnTo>
                    <a:close/>
                    <a:moveTo>
                      <a:pt x="8728" y="16512"/>
                    </a:moveTo>
                    <a:cubicBezTo>
                      <a:pt x="8043" y="16512"/>
                      <a:pt x="7487" y="15941"/>
                      <a:pt x="7487" y="15240"/>
                    </a:cubicBezTo>
                    <a:cubicBezTo>
                      <a:pt x="7487" y="14538"/>
                      <a:pt x="8043" y="13967"/>
                      <a:pt x="8728" y="13967"/>
                    </a:cubicBezTo>
                    <a:cubicBezTo>
                      <a:pt x="9413" y="13967"/>
                      <a:pt x="9969" y="14538"/>
                      <a:pt x="9969" y="15240"/>
                    </a:cubicBezTo>
                    <a:cubicBezTo>
                      <a:pt x="9969" y="15941"/>
                      <a:pt x="9413" y="16512"/>
                      <a:pt x="8728" y="16512"/>
                    </a:cubicBezTo>
                    <a:close/>
                    <a:moveTo>
                      <a:pt x="9449" y="20187"/>
                    </a:moveTo>
                    <a:cubicBezTo>
                      <a:pt x="9449" y="20594"/>
                      <a:pt x="9126" y="20926"/>
                      <a:pt x="8728" y="20926"/>
                    </a:cubicBezTo>
                    <a:cubicBezTo>
                      <a:pt x="8330" y="20926"/>
                      <a:pt x="8007" y="20594"/>
                      <a:pt x="8007" y="20186"/>
                    </a:cubicBezTo>
                    <a:lnTo>
                      <a:pt x="8007" y="17050"/>
                    </a:lnTo>
                    <a:lnTo>
                      <a:pt x="8189" y="17105"/>
                    </a:lnTo>
                    <a:cubicBezTo>
                      <a:pt x="8543" y="17213"/>
                      <a:pt x="8913" y="17213"/>
                      <a:pt x="9266" y="17105"/>
                    </a:cubicBezTo>
                    <a:lnTo>
                      <a:pt x="9449" y="17050"/>
                    </a:lnTo>
                    <a:close/>
                    <a:moveTo>
                      <a:pt x="6089" y="3219"/>
                    </a:moveTo>
                    <a:cubicBezTo>
                      <a:pt x="5405" y="3219"/>
                      <a:pt x="4848" y="2648"/>
                      <a:pt x="4848" y="1947"/>
                    </a:cubicBezTo>
                    <a:cubicBezTo>
                      <a:pt x="4848" y="1245"/>
                      <a:pt x="5405" y="674"/>
                      <a:pt x="6089" y="674"/>
                    </a:cubicBezTo>
                    <a:cubicBezTo>
                      <a:pt x="6774" y="674"/>
                      <a:pt x="7331" y="1245"/>
                      <a:pt x="7331" y="1947"/>
                    </a:cubicBezTo>
                    <a:cubicBezTo>
                      <a:pt x="7331" y="2648"/>
                      <a:pt x="6774" y="3219"/>
                      <a:pt x="6089" y="3219"/>
                    </a:cubicBezTo>
                    <a:close/>
                    <a:moveTo>
                      <a:pt x="4270" y="2499"/>
                    </a:moveTo>
                    <a:lnTo>
                      <a:pt x="4324" y="2686"/>
                    </a:lnTo>
                    <a:lnTo>
                      <a:pt x="1379" y="2686"/>
                    </a:lnTo>
                    <a:cubicBezTo>
                      <a:pt x="981" y="2686"/>
                      <a:pt x="657" y="2355"/>
                      <a:pt x="657" y="1947"/>
                    </a:cubicBezTo>
                    <a:cubicBezTo>
                      <a:pt x="657" y="1539"/>
                      <a:pt x="981" y="1207"/>
                      <a:pt x="1379" y="1207"/>
                    </a:cubicBezTo>
                    <a:lnTo>
                      <a:pt x="4324" y="1207"/>
                    </a:lnTo>
                    <a:lnTo>
                      <a:pt x="4270" y="1395"/>
                    </a:lnTo>
                    <a:cubicBezTo>
                      <a:pt x="4217" y="1576"/>
                      <a:pt x="4191" y="1762"/>
                      <a:pt x="4191" y="1947"/>
                    </a:cubicBezTo>
                    <a:cubicBezTo>
                      <a:pt x="4191" y="2132"/>
                      <a:pt x="4217" y="2318"/>
                      <a:pt x="4270" y="2499"/>
                    </a:cubicBezTo>
                    <a:close/>
                    <a:moveTo>
                      <a:pt x="13623" y="9262"/>
                    </a:moveTo>
                    <a:cubicBezTo>
                      <a:pt x="12939" y="9262"/>
                      <a:pt x="12382" y="8691"/>
                      <a:pt x="12382" y="7989"/>
                    </a:cubicBezTo>
                    <a:cubicBezTo>
                      <a:pt x="12382" y="7288"/>
                      <a:pt x="12939" y="6717"/>
                      <a:pt x="13623" y="6717"/>
                    </a:cubicBezTo>
                    <a:cubicBezTo>
                      <a:pt x="14308" y="6717"/>
                      <a:pt x="14865" y="7288"/>
                      <a:pt x="14865" y="7989"/>
                    </a:cubicBezTo>
                    <a:cubicBezTo>
                      <a:pt x="14865" y="8691"/>
                      <a:pt x="14308" y="9262"/>
                      <a:pt x="13623" y="9262"/>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66" name="Shape"/>
              <p:cNvSpPr/>
              <p:nvPr/>
            </p:nvSpPr>
            <p:spPr>
              <a:xfrm>
                <a:off x="128536" y="35239"/>
                <a:ext cx="220016" cy="137391"/>
              </a:xfrm>
              <a:custGeom>
                <a:avLst/>
                <a:gdLst/>
                <a:ahLst/>
                <a:cxnLst>
                  <a:cxn ang="0">
                    <a:pos x="wd2" y="hd2"/>
                  </a:cxn>
                  <a:cxn ang="5400000">
                    <a:pos x="wd2" y="hd2"/>
                  </a:cxn>
                  <a:cxn ang="10800000">
                    <a:pos x="wd2" y="hd2"/>
                  </a:cxn>
                  <a:cxn ang="16200000">
                    <a:pos x="wd2" y="hd2"/>
                  </a:cxn>
                </a:cxnLst>
                <a:rect l="0" t="0" r="r" b="b"/>
                <a:pathLst>
                  <a:path w="21559" h="21600" extrusionOk="0">
                    <a:moveTo>
                      <a:pt x="20378" y="0"/>
                    </a:moveTo>
                    <a:cubicBezTo>
                      <a:pt x="20277" y="0"/>
                      <a:pt x="20174" y="21"/>
                      <a:pt x="20072" y="65"/>
                    </a:cubicBezTo>
                    <a:cubicBezTo>
                      <a:pt x="12639" y="3280"/>
                      <a:pt x="5818" y="9613"/>
                      <a:pt x="346" y="18378"/>
                    </a:cubicBezTo>
                    <a:cubicBezTo>
                      <a:pt x="123" y="18734"/>
                      <a:pt x="0" y="19208"/>
                      <a:pt x="0" y="19713"/>
                    </a:cubicBezTo>
                    <a:cubicBezTo>
                      <a:pt x="0" y="20217"/>
                      <a:pt x="123" y="20691"/>
                      <a:pt x="345" y="21047"/>
                    </a:cubicBezTo>
                    <a:cubicBezTo>
                      <a:pt x="568" y="21404"/>
                      <a:pt x="864" y="21600"/>
                      <a:pt x="1179" y="21600"/>
                    </a:cubicBezTo>
                    <a:cubicBezTo>
                      <a:pt x="1494" y="21600"/>
                      <a:pt x="1790" y="21404"/>
                      <a:pt x="2013" y="21048"/>
                    </a:cubicBezTo>
                    <a:cubicBezTo>
                      <a:pt x="7196" y="12747"/>
                      <a:pt x="13654" y="6752"/>
                      <a:pt x="20687" y="3710"/>
                    </a:cubicBezTo>
                    <a:cubicBezTo>
                      <a:pt x="20991" y="3578"/>
                      <a:pt x="21245" y="3265"/>
                      <a:pt x="21402" y="2828"/>
                    </a:cubicBezTo>
                    <a:cubicBezTo>
                      <a:pt x="21559" y="2390"/>
                      <a:pt x="21600" y="1882"/>
                      <a:pt x="21518" y="1395"/>
                    </a:cubicBezTo>
                    <a:cubicBezTo>
                      <a:pt x="21376" y="555"/>
                      <a:pt x="20898" y="0"/>
                      <a:pt x="20378" y="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67" name="Shape"/>
              <p:cNvSpPr/>
              <p:nvPr/>
            </p:nvSpPr>
            <p:spPr>
              <a:xfrm>
                <a:off x="552257" y="33924"/>
                <a:ext cx="220907" cy="138695"/>
              </a:xfrm>
              <a:custGeom>
                <a:avLst/>
                <a:gdLst/>
                <a:ahLst/>
                <a:cxnLst>
                  <a:cxn ang="0">
                    <a:pos x="wd2" y="hd2"/>
                  </a:cxn>
                  <a:cxn ang="5400000">
                    <a:pos x="wd2" y="hd2"/>
                  </a:cxn>
                  <a:cxn ang="10800000">
                    <a:pos x="wd2" y="hd2"/>
                  </a:cxn>
                  <a:cxn ang="16200000">
                    <a:pos x="wd2" y="hd2"/>
                  </a:cxn>
                </a:cxnLst>
                <a:rect l="0" t="0" r="r" b="b"/>
                <a:pathLst>
                  <a:path w="21472" h="21396" extrusionOk="0">
                    <a:moveTo>
                      <a:pt x="41" y="1383"/>
                    </a:moveTo>
                    <a:cubicBezTo>
                      <a:pt x="-128" y="2378"/>
                      <a:pt x="243" y="3407"/>
                      <a:pt x="868" y="3676"/>
                    </a:cubicBezTo>
                    <a:cubicBezTo>
                      <a:pt x="7875" y="6692"/>
                      <a:pt x="14307" y="12630"/>
                      <a:pt x="19466" y="20849"/>
                    </a:cubicBezTo>
                    <a:cubicBezTo>
                      <a:pt x="19688" y="21202"/>
                      <a:pt x="19983" y="21396"/>
                      <a:pt x="20297" y="21396"/>
                    </a:cubicBezTo>
                    <a:cubicBezTo>
                      <a:pt x="20611" y="21396"/>
                      <a:pt x="20906" y="21202"/>
                      <a:pt x="21128" y="20849"/>
                    </a:cubicBezTo>
                    <a:cubicBezTo>
                      <a:pt x="21350" y="20495"/>
                      <a:pt x="21472" y="20025"/>
                      <a:pt x="21472" y="19526"/>
                    </a:cubicBezTo>
                    <a:cubicBezTo>
                      <a:pt x="21472" y="19026"/>
                      <a:pt x="21350" y="18557"/>
                      <a:pt x="21128" y="18205"/>
                    </a:cubicBezTo>
                    <a:cubicBezTo>
                      <a:pt x="15677" y="9522"/>
                      <a:pt x="8883" y="3249"/>
                      <a:pt x="1482" y="65"/>
                    </a:cubicBezTo>
                    <a:cubicBezTo>
                      <a:pt x="855" y="-204"/>
                      <a:pt x="210" y="388"/>
                      <a:pt x="41" y="1383"/>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68" name="Shape"/>
              <p:cNvSpPr/>
              <p:nvPr/>
            </p:nvSpPr>
            <p:spPr>
              <a:xfrm>
                <a:off x="605443" y="285163"/>
                <a:ext cx="296258" cy="603204"/>
              </a:xfrm>
              <a:custGeom>
                <a:avLst/>
                <a:gdLst/>
                <a:ahLst/>
                <a:cxnLst>
                  <a:cxn ang="0">
                    <a:pos x="wd2" y="hd2"/>
                  </a:cxn>
                  <a:cxn ang="5400000">
                    <a:pos x="wd2" y="hd2"/>
                  </a:cxn>
                  <a:cxn ang="10800000">
                    <a:pos x="wd2" y="hd2"/>
                  </a:cxn>
                  <a:cxn ang="16200000">
                    <a:pos x="wd2" y="hd2"/>
                  </a:cxn>
                </a:cxnLst>
                <a:rect l="0" t="0" r="r" b="b"/>
                <a:pathLst>
                  <a:path w="21482" h="21600" extrusionOk="0">
                    <a:moveTo>
                      <a:pt x="18805" y="260"/>
                    </a:moveTo>
                    <a:cubicBezTo>
                      <a:pt x="18712" y="154"/>
                      <a:pt x="18541" y="73"/>
                      <a:pt x="18323" y="30"/>
                    </a:cubicBezTo>
                    <a:cubicBezTo>
                      <a:pt x="18220" y="10"/>
                      <a:pt x="18111" y="0"/>
                      <a:pt x="18002" y="0"/>
                    </a:cubicBezTo>
                    <a:cubicBezTo>
                      <a:pt x="17884" y="0"/>
                      <a:pt x="17766" y="12"/>
                      <a:pt x="17654" y="36"/>
                    </a:cubicBezTo>
                    <a:cubicBezTo>
                      <a:pt x="17438" y="81"/>
                      <a:pt x="17273" y="165"/>
                      <a:pt x="17187" y="272"/>
                    </a:cubicBezTo>
                    <a:cubicBezTo>
                      <a:pt x="17101" y="379"/>
                      <a:pt x="17104" y="496"/>
                      <a:pt x="17197" y="601"/>
                    </a:cubicBezTo>
                    <a:cubicBezTo>
                      <a:pt x="18878" y="2514"/>
                      <a:pt x="19731" y="4550"/>
                      <a:pt x="19731" y="6652"/>
                    </a:cubicBezTo>
                    <a:cubicBezTo>
                      <a:pt x="19731" y="12852"/>
                      <a:pt x="12198" y="18394"/>
                      <a:pt x="541" y="20772"/>
                    </a:cubicBezTo>
                    <a:cubicBezTo>
                      <a:pt x="95" y="20863"/>
                      <a:pt x="-118" y="21116"/>
                      <a:pt x="67" y="21335"/>
                    </a:cubicBezTo>
                    <a:cubicBezTo>
                      <a:pt x="203" y="21496"/>
                      <a:pt x="521" y="21600"/>
                      <a:pt x="877" y="21600"/>
                    </a:cubicBezTo>
                    <a:cubicBezTo>
                      <a:pt x="994" y="21600"/>
                      <a:pt x="1106" y="21589"/>
                      <a:pt x="1211" y="21568"/>
                    </a:cubicBezTo>
                    <a:cubicBezTo>
                      <a:pt x="13525" y="19055"/>
                      <a:pt x="21482" y="13201"/>
                      <a:pt x="21482" y="6652"/>
                    </a:cubicBezTo>
                    <a:cubicBezTo>
                      <a:pt x="21482" y="4432"/>
                      <a:pt x="20581" y="2282"/>
                      <a:pt x="18805" y="26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69" name="Shape"/>
              <p:cNvSpPr/>
              <p:nvPr/>
            </p:nvSpPr>
            <p:spPr>
              <a:xfrm>
                <a:off x="0" y="288088"/>
                <a:ext cx="293667" cy="599203"/>
              </a:xfrm>
              <a:custGeom>
                <a:avLst/>
                <a:gdLst/>
                <a:ahLst/>
                <a:cxnLst>
                  <a:cxn ang="0">
                    <a:pos x="wd2" y="hd2"/>
                  </a:cxn>
                  <a:cxn ang="5400000">
                    <a:pos x="wd2" y="hd2"/>
                  </a:cxn>
                  <a:cxn ang="10800000">
                    <a:pos x="wd2" y="hd2"/>
                  </a:cxn>
                  <a:cxn ang="16200000">
                    <a:pos x="wd2" y="hd2"/>
                  </a:cxn>
                </a:cxnLst>
                <a:rect l="0" t="0" r="r" b="b"/>
                <a:pathLst>
                  <a:path w="21480" h="21600" extrusionOk="0">
                    <a:moveTo>
                      <a:pt x="20941" y="20768"/>
                    </a:moveTo>
                    <a:cubicBezTo>
                      <a:pt x="9293" y="18354"/>
                      <a:pt x="1767" y="12789"/>
                      <a:pt x="1767" y="6591"/>
                    </a:cubicBezTo>
                    <a:cubicBezTo>
                      <a:pt x="1767" y="4514"/>
                      <a:pt x="2597" y="2500"/>
                      <a:pt x="4233" y="602"/>
                    </a:cubicBezTo>
                    <a:cubicBezTo>
                      <a:pt x="4325" y="496"/>
                      <a:pt x="4327" y="378"/>
                      <a:pt x="4238" y="271"/>
                    </a:cubicBezTo>
                    <a:cubicBezTo>
                      <a:pt x="4150" y="164"/>
                      <a:pt x="3981" y="80"/>
                      <a:pt x="3764" y="35"/>
                    </a:cubicBezTo>
                    <a:cubicBezTo>
                      <a:pt x="3653" y="12"/>
                      <a:pt x="3536" y="0"/>
                      <a:pt x="3419" y="0"/>
                    </a:cubicBezTo>
                    <a:cubicBezTo>
                      <a:pt x="3307" y="0"/>
                      <a:pt x="3195" y="11"/>
                      <a:pt x="3088" y="32"/>
                    </a:cubicBezTo>
                    <a:cubicBezTo>
                      <a:pt x="2869" y="75"/>
                      <a:pt x="2698" y="158"/>
                      <a:pt x="2606" y="265"/>
                    </a:cubicBezTo>
                    <a:cubicBezTo>
                      <a:pt x="877" y="2269"/>
                      <a:pt x="0" y="4397"/>
                      <a:pt x="0" y="6591"/>
                    </a:cubicBezTo>
                    <a:cubicBezTo>
                      <a:pt x="0" y="13137"/>
                      <a:pt x="7950" y="19015"/>
                      <a:pt x="20253" y="21566"/>
                    </a:cubicBezTo>
                    <a:cubicBezTo>
                      <a:pt x="20363" y="21588"/>
                      <a:pt x="20479" y="21600"/>
                      <a:pt x="20597" y="21600"/>
                    </a:cubicBezTo>
                    <a:cubicBezTo>
                      <a:pt x="20953" y="21600"/>
                      <a:pt x="21272" y="21496"/>
                      <a:pt x="21411" y="21336"/>
                    </a:cubicBezTo>
                    <a:cubicBezTo>
                      <a:pt x="21600" y="21116"/>
                      <a:pt x="21389" y="20861"/>
                      <a:pt x="20941" y="20768"/>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70" name="Shape"/>
              <p:cNvSpPr/>
              <p:nvPr/>
            </p:nvSpPr>
            <p:spPr>
              <a:xfrm>
                <a:off x="329798" y="668788"/>
                <a:ext cx="90708" cy="907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5" y="0"/>
                      <a:pt x="0" y="4845"/>
                      <a:pt x="0" y="10800"/>
                    </a:cubicBezTo>
                    <a:cubicBezTo>
                      <a:pt x="0" y="16755"/>
                      <a:pt x="4845" y="21600"/>
                      <a:pt x="10800" y="21600"/>
                    </a:cubicBezTo>
                    <a:cubicBezTo>
                      <a:pt x="16755" y="21600"/>
                      <a:pt x="21600" y="16755"/>
                      <a:pt x="21600" y="10800"/>
                    </a:cubicBezTo>
                    <a:cubicBezTo>
                      <a:pt x="21600" y="4845"/>
                      <a:pt x="16755" y="0"/>
                      <a:pt x="10800" y="0"/>
                    </a:cubicBezTo>
                    <a:close/>
                  </a:path>
                </a:pathLst>
              </a:custGeom>
              <a:solidFill>
                <a:srgbClr val="F7C658">
                  <a:alpha val="75000"/>
                </a:srgbClr>
              </a:solidFill>
              <a:ln w="12700" cap="flat">
                <a:noFill/>
                <a:miter lim="400000"/>
              </a:ln>
              <a:effectLst/>
            </p:spPr>
            <p:txBody>
              <a:bodyPr wrap="square" lIns="0" tIns="0" rIns="0" bIns="0" numCol="1" anchor="ctr">
                <a:noAutofit/>
              </a:bodyPr>
              <a:lstStyle/>
              <a:p>
                <a:pPr algn="l" defTabSz="246888">
                  <a:defRPr sz="600"/>
                </a:pPr>
                <a:endParaRPr/>
              </a:p>
            </p:txBody>
          </p:sp>
          <p:sp>
            <p:nvSpPr>
              <p:cNvPr id="2071" name="Shape"/>
              <p:cNvSpPr/>
              <p:nvPr/>
            </p:nvSpPr>
            <p:spPr>
              <a:xfrm>
                <a:off x="233402" y="195071"/>
                <a:ext cx="90709" cy="9070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5" y="0"/>
                      <a:pt x="0" y="4845"/>
                      <a:pt x="0" y="10800"/>
                    </a:cubicBezTo>
                    <a:cubicBezTo>
                      <a:pt x="0" y="16755"/>
                      <a:pt x="4845" y="21600"/>
                      <a:pt x="10800" y="21600"/>
                    </a:cubicBezTo>
                    <a:cubicBezTo>
                      <a:pt x="16755" y="21600"/>
                      <a:pt x="21600" y="16755"/>
                      <a:pt x="21600" y="10800"/>
                    </a:cubicBezTo>
                    <a:cubicBezTo>
                      <a:pt x="21600" y="4845"/>
                      <a:pt x="16755" y="0"/>
                      <a:pt x="10800" y="0"/>
                    </a:cubicBezTo>
                    <a:close/>
                  </a:path>
                </a:pathLst>
              </a:custGeom>
              <a:solidFill>
                <a:srgbClr val="F7C658">
                  <a:alpha val="25000"/>
                </a:srgbClr>
              </a:solidFill>
              <a:ln w="12700" cap="flat">
                <a:noFill/>
                <a:miter lim="400000"/>
              </a:ln>
              <a:effectLst/>
            </p:spPr>
            <p:txBody>
              <a:bodyPr wrap="square" lIns="0" tIns="0" rIns="0" bIns="0" numCol="1" anchor="ctr">
                <a:noAutofit/>
              </a:bodyPr>
              <a:lstStyle/>
              <a:p>
                <a:pPr algn="l" defTabSz="246888">
                  <a:defRPr sz="600"/>
                </a:pPr>
                <a:endParaRPr/>
              </a:p>
            </p:txBody>
          </p:sp>
          <p:sp>
            <p:nvSpPr>
              <p:cNvPr id="2072" name="Shape"/>
              <p:cNvSpPr/>
              <p:nvPr/>
            </p:nvSpPr>
            <p:spPr>
              <a:xfrm>
                <a:off x="508638" y="410418"/>
                <a:ext cx="90709" cy="907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5" y="0"/>
                      <a:pt x="0" y="4845"/>
                      <a:pt x="0" y="10800"/>
                    </a:cubicBezTo>
                    <a:cubicBezTo>
                      <a:pt x="0" y="16755"/>
                      <a:pt x="4845" y="21600"/>
                      <a:pt x="10800" y="21600"/>
                    </a:cubicBezTo>
                    <a:cubicBezTo>
                      <a:pt x="16755" y="21600"/>
                      <a:pt x="21600" y="16755"/>
                      <a:pt x="21600" y="10800"/>
                    </a:cubicBezTo>
                    <a:cubicBezTo>
                      <a:pt x="21600" y="4845"/>
                      <a:pt x="16755" y="0"/>
                      <a:pt x="10800" y="0"/>
                    </a:cubicBezTo>
                    <a:close/>
                  </a:path>
                </a:pathLst>
              </a:custGeom>
              <a:solidFill>
                <a:srgbClr val="F7C658">
                  <a:alpha val="50000"/>
                </a:srgbClr>
              </a:solidFill>
              <a:ln w="12700" cap="flat">
                <a:noFill/>
                <a:miter lim="400000"/>
              </a:ln>
              <a:effectLst/>
            </p:spPr>
            <p:txBody>
              <a:bodyPr wrap="square" lIns="0" tIns="0" rIns="0" bIns="0" numCol="1" anchor="ctr">
                <a:noAutofit/>
              </a:bodyPr>
              <a:lstStyle/>
              <a:p>
                <a:pPr algn="l" defTabSz="246888">
                  <a:defRPr sz="600"/>
                </a:pPr>
                <a:endParaRPr/>
              </a:p>
            </p:txBody>
          </p:sp>
        </p:grpSp>
        <p:sp>
          <p:nvSpPr>
            <p:cNvPr id="2074" name="Line"/>
            <p:cNvSpPr/>
            <p:nvPr/>
          </p:nvSpPr>
          <p:spPr>
            <a:xfrm flipV="1">
              <a:off x="1634374" y="0"/>
              <a:ext cx="1" cy="1637550"/>
            </a:xfrm>
            <a:prstGeom prst="line">
              <a:avLst/>
            </a:prstGeom>
            <a:noFill/>
            <a:ln w="6350" cap="flat">
              <a:solidFill>
                <a:srgbClr val="FFFFFF"/>
              </a:solidFill>
              <a:prstDash val="solid"/>
              <a:miter lim="400000"/>
            </a:ln>
            <a:effectLst/>
          </p:spPr>
          <p:txBody>
            <a:bodyPr wrap="square" lIns="71437" tIns="71437" rIns="71437" bIns="71437" numCol="1" anchor="ctr">
              <a:noAutofit/>
            </a:bodyPr>
            <a:lstStyle/>
            <a:p>
              <a:pPr>
                <a:defRPr sz="3200"/>
              </a:pPr>
              <a:endParaRPr/>
            </a:p>
          </p:txBody>
        </p:sp>
      </p:grpSp>
      <p:grpSp>
        <p:nvGrpSpPr>
          <p:cNvPr id="2107" name="Group"/>
          <p:cNvGrpSpPr/>
          <p:nvPr/>
        </p:nvGrpSpPr>
        <p:grpSpPr>
          <a:xfrm>
            <a:off x="4578127" y="7982984"/>
            <a:ext cx="4081469" cy="1637550"/>
            <a:chOff x="0" y="0"/>
            <a:chExt cx="4081468" cy="1637549"/>
          </a:xfrm>
        </p:grpSpPr>
        <p:sp>
          <p:nvSpPr>
            <p:cNvPr id="2076" name="Rounded Rectangle"/>
            <p:cNvSpPr/>
            <p:nvPr/>
          </p:nvSpPr>
          <p:spPr>
            <a:xfrm>
              <a:off x="0" y="0"/>
              <a:ext cx="4081469" cy="1637550"/>
            </a:xfrm>
            <a:prstGeom prst="roundRect">
              <a:avLst>
                <a:gd name="adj" fmla="val 4673"/>
              </a:avLst>
            </a:prstGeom>
            <a:solidFill>
              <a:srgbClr val="4193C5"/>
            </a:solidFill>
            <a:ln w="12700" cap="flat">
              <a:noFill/>
              <a:miter lim="400000"/>
            </a:ln>
            <a:effectLst>
              <a:outerShdw blurRad="177800" dist="67452" dir="5400000" rotWithShape="0">
                <a:srgbClr val="000000">
                  <a:alpha val="28464"/>
                </a:srgbClr>
              </a:outerShdw>
            </a:effectLst>
          </p:spPr>
          <p:txBody>
            <a:bodyPr wrap="square" lIns="71437" tIns="71437" rIns="71437" bIns="71437" numCol="1" anchor="ctr">
              <a:noAutofit/>
            </a:bodyPr>
            <a:lstStyle/>
            <a:p>
              <a:pPr>
                <a:defRPr sz="3200"/>
              </a:pPr>
              <a:endParaRPr/>
            </a:p>
          </p:txBody>
        </p:sp>
        <p:sp>
          <p:nvSpPr>
            <p:cNvPr id="2077" name="Line"/>
            <p:cNvSpPr/>
            <p:nvPr/>
          </p:nvSpPr>
          <p:spPr>
            <a:xfrm flipV="1">
              <a:off x="1644225" y="0"/>
              <a:ext cx="1" cy="1637550"/>
            </a:xfrm>
            <a:prstGeom prst="line">
              <a:avLst/>
            </a:prstGeom>
            <a:noFill/>
            <a:ln w="6350" cap="flat">
              <a:solidFill>
                <a:srgbClr val="FFFFFF"/>
              </a:solidFill>
              <a:prstDash val="solid"/>
              <a:miter lim="400000"/>
            </a:ln>
            <a:effectLst/>
          </p:spPr>
          <p:txBody>
            <a:bodyPr wrap="square" lIns="71437" tIns="71437" rIns="71437" bIns="71437" numCol="1" anchor="ctr">
              <a:noAutofit/>
            </a:bodyPr>
            <a:lstStyle/>
            <a:p>
              <a:pPr>
                <a:defRPr sz="3200"/>
              </a:pPr>
              <a:endParaRPr/>
            </a:p>
          </p:txBody>
        </p:sp>
        <p:sp>
          <p:nvSpPr>
            <p:cNvPr id="2078" name="Virtual Physician Visit"/>
            <p:cNvSpPr txBox="1"/>
            <p:nvPr/>
          </p:nvSpPr>
          <p:spPr>
            <a:xfrm>
              <a:off x="1870269" y="303154"/>
              <a:ext cx="1956799" cy="10312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l">
                <a:lnSpc>
                  <a:spcPct val="90000"/>
                </a:lnSpc>
                <a:defRPr sz="2400" b="1">
                  <a:solidFill>
                    <a:srgbClr val="FFFFFF"/>
                  </a:solidFill>
                </a:defRPr>
              </a:pPr>
              <a:r>
                <a:t>Virtual Physician</a:t>
              </a:r>
              <a:br/>
              <a:r>
                <a:t>Visit</a:t>
              </a:r>
            </a:p>
          </p:txBody>
        </p:sp>
        <p:grpSp>
          <p:nvGrpSpPr>
            <p:cNvPr id="2106" name="Group"/>
            <p:cNvGrpSpPr/>
            <p:nvPr/>
          </p:nvGrpSpPr>
          <p:grpSpPr>
            <a:xfrm>
              <a:off x="287995" y="248561"/>
              <a:ext cx="1081261" cy="1107655"/>
              <a:chOff x="0" y="0"/>
              <a:chExt cx="1081259" cy="1107654"/>
            </a:xfrm>
          </p:grpSpPr>
          <p:sp>
            <p:nvSpPr>
              <p:cNvPr id="2079" name="Shape"/>
              <p:cNvSpPr/>
              <p:nvPr/>
            </p:nvSpPr>
            <p:spPr>
              <a:xfrm>
                <a:off x="390104" y="70610"/>
                <a:ext cx="436406" cy="328110"/>
              </a:xfrm>
              <a:custGeom>
                <a:avLst/>
                <a:gdLst/>
                <a:ahLst/>
                <a:cxnLst>
                  <a:cxn ang="0">
                    <a:pos x="wd2" y="hd2"/>
                  </a:cxn>
                  <a:cxn ang="5400000">
                    <a:pos x="wd2" y="hd2"/>
                  </a:cxn>
                  <a:cxn ang="10800000">
                    <a:pos x="wd2" y="hd2"/>
                  </a:cxn>
                  <a:cxn ang="16200000">
                    <a:pos x="wd2" y="hd2"/>
                  </a:cxn>
                </a:cxnLst>
                <a:rect l="0" t="0" r="r" b="b"/>
                <a:pathLst>
                  <a:path w="21600" h="21600" extrusionOk="0">
                    <a:moveTo>
                      <a:pt x="13090" y="15706"/>
                    </a:moveTo>
                    <a:lnTo>
                      <a:pt x="13090" y="21600"/>
                    </a:lnTo>
                    <a:cubicBezTo>
                      <a:pt x="13263" y="21372"/>
                      <a:pt x="17666" y="15574"/>
                      <a:pt x="17984" y="15155"/>
                    </a:cubicBezTo>
                    <a:cubicBezTo>
                      <a:pt x="18094" y="15012"/>
                      <a:pt x="18240" y="14931"/>
                      <a:pt x="18394" y="14931"/>
                    </a:cubicBezTo>
                    <a:lnTo>
                      <a:pt x="19851" y="14931"/>
                    </a:lnTo>
                    <a:cubicBezTo>
                      <a:pt x="20816" y="14931"/>
                      <a:pt x="21600" y="13888"/>
                      <a:pt x="21600" y="12605"/>
                    </a:cubicBezTo>
                    <a:lnTo>
                      <a:pt x="21600" y="2326"/>
                    </a:lnTo>
                    <a:cubicBezTo>
                      <a:pt x="21600" y="1043"/>
                      <a:pt x="20816" y="0"/>
                      <a:pt x="19851" y="0"/>
                    </a:cubicBezTo>
                    <a:lnTo>
                      <a:pt x="1749" y="0"/>
                    </a:lnTo>
                    <a:cubicBezTo>
                      <a:pt x="784" y="0"/>
                      <a:pt x="0" y="1043"/>
                      <a:pt x="0" y="2326"/>
                    </a:cubicBezTo>
                    <a:lnTo>
                      <a:pt x="0" y="12605"/>
                    </a:lnTo>
                    <a:cubicBezTo>
                      <a:pt x="0" y="13888"/>
                      <a:pt x="784" y="14931"/>
                      <a:pt x="1749" y="14931"/>
                    </a:cubicBezTo>
                    <a:lnTo>
                      <a:pt x="12508" y="14931"/>
                    </a:lnTo>
                    <a:cubicBezTo>
                      <a:pt x="12830" y="14931"/>
                      <a:pt x="13090" y="15278"/>
                      <a:pt x="13090" y="15706"/>
                    </a:cubicBezTo>
                    <a:close/>
                    <a:moveTo>
                      <a:pt x="6796" y="12128"/>
                    </a:moveTo>
                    <a:lnTo>
                      <a:pt x="5292" y="12128"/>
                    </a:lnTo>
                    <a:cubicBezTo>
                      <a:pt x="4970" y="12128"/>
                      <a:pt x="4709" y="11781"/>
                      <a:pt x="4709" y="11352"/>
                    </a:cubicBezTo>
                    <a:cubicBezTo>
                      <a:pt x="4709" y="10924"/>
                      <a:pt x="4970" y="10577"/>
                      <a:pt x="5292" y="10577"/>
                    </a:cubicBezTo>
                    <a:lnTo>
                      <a:pt x="6796" y="10577"/>
                    </a:lnTo>
                    <a:cubicBezTo>
                      <a:pt x="7118" y="10577"/>
                      <a:pt x="7379" y="10924"/>
                      <a:pt x="7379" y="11352"/>
                    </a:cubicBezTo>
                    <a:cubicBezTo>
                      <a:pt x="7379" y="11781"/>
                      <a:pt x="7118" y="12128"/>
                      <a:pt x="6796" y="12128"/>
                    </a:cubicBezTo>
                    <a:close/>
                    <a:moveTo>
                      <a:pt x="5292" y="6686"/>
                    </a:moveTo>
                    <a:lnTo>
                      <a:pt x="11633" y="6686"/>
                    </a:lnTo>
                    <a:cubicBezTo>
                      <a:pt x="11955" y="6686"/>
                      <a:pt x="12216" y="7032"/>
                      <a:pt x="12216" y="7461"/>
                    </a:cubicBezTo>
                    <a:cubicBezTo>
                      <a:pt x="12216" y="7889"/>
                      <a:pt x="11955" y="8236"/>
                      <a:pt x="11633" y="8236"/>
                    </a:cubicBezTo>
                    <a:lnTo>
                      <a:pt x="5292" y="8236"/>
                    </a:lnTo>
                    <a:cubicBezTo>
                      <a:pt x="4970" y="8236"/>
                      <a:pt x="4709" y="7889"/>
                      <a:pt x="4709" y="7461"/>
                    </a:cubicBezTo>
                    <a:cubicBezTo>
                      <a:pt x="4709" y="7032"/>
                      <a:pt x="4970" y="6686"/>
                      <a:pt x="5292" y="6686"/>
                    </a:cubicBezTo>
                    <a:close/>
                    <a:moveTo>
                      <a:pt x="5292" y="2809"/>
                    </a:moveTo>
                    <a:lnTo>
                      <a:pt x="6796" y="2809"/>
                    </a:lnTo>
                    <a:cubicBezTo>
                      <a:pt x="7118" y="2809"/>
                      <a:pt x="7379" y="3156"/>
                      <a:pt x="7379" y="3585"/>
                    </a:cubicBezTo>
                    <a:cubicBezTo>
                      <a:pt x="7379" y="4013"/>
                      <a:pt x="7118" y="4360"/>
                      <a:pt x="6796" y="4360"/>
                    </a:cubicBezTo>
                    <a:lnTo>
                      <a:pt x="5292" y="4360"/>
                    </a:lnTo>
                    <a:cubicBezTo>
                      <a:pt x="4970" y="4360"/>
                      <a:pt x="4709" y="4013"/>
                      <a:pt x="4709" y="3585"/>
                    </a:cubicBezTo>
                    <a:cubicBezTo>
                      <a:pt x="4709" y="3156"/>
                      <a:pt x="4970" y="2809"/>
                      <a:pt x="5292" y="2809"/>
                    </a:cubicBezTo>
                    <a:close/>
                    <a:moveTo>
                      <a:pt x="16879" y="7461"/>
                    </a:moveTo>
                    <a:cubicBezTo>
                      <a:pt x="16879" y="7889"/>
                      <a:pt x="16618" y="8236"/>
                      <a:pt x="16296" y="8236"/>
                    </a:cubicBezTo>
                    <a:lnTo>
                      <a:pt x="13580" y="8236"/>
                    </a:lnTo>
                    <a:cubicBezTo>
                      <a:pt x="13258" y="8236"/>
                      <a:pt x="12997" y="7889"/>
                      <a:pt x="12997" y="7461"/>
                    </a:cubicBezTo>
                    <a:cubicBezTo>
                      <a:pt x="12997" y="7032"/>
                      <a:pt x="13258" y="6686"/>
                      <a:pt x="13580" y="6686"/>
                    </a:cubicBezTo>
                    <a:lnTo>
                      <a:pt x="16296" y="6686"/>
                    </a:lnTo>
                    <a:cubicBezTo>
                      <a:pt x="16618" y="6686"/>
                      <a:pt x="16879" y="7032"/>
                      <a:pt x="16879" y="7461"/>
                    </a:cubicBezTo>
                    <a:close/>
                    <a:moveTo>
                      <a:pt x="8730" y="2809"/>
                    </a:moveTo>
                    <a:lnTo>
                      <a:pt x="16296" y="2809"/>
                    </a:lnTo>
                    <a:cubicBezTo>
                      <a:pt x="16618" y="2809"/>
                      <a:pt x="16879" y="3156"/>
                      <a:pt x="16879" y="3585"/>
                    </a:cubicBezTo>
                    <a:cubicBezTo>
                      <a:pt x="16879" y="4013"/>
                      <a:pt x="16618" y="4360"/>
                      <a:pt x="16296" y="4360"/>
                    </a:cubicBezTo>
                    <a:lnTo>
                      <a:pt x="8730" y="4360"/>
                    </a:lnTo>
                    <a:cubicBezTo>
                      <a:pt x="8408" y="4360"/>
                      <a:pt x="8147" y="4013"/>
                      <a:pt x="8147" y="3585"/>
                    </a:cubicBezTo>
                    <a:cubicBezTo>
                      <a:pt x="8147" y="3156"/>
                      <a:pt x="8408" y="2809"/>
                      <a:pt x="8730" y="2809"/>
                    </a:cubicBezTo>
                    <a:close/>
                    <a:moveTo>
                      <a:pt x="8147" y="11352"/>
                    </a:moveTo>
                    <a:cubicBezTo>
                      <a:pt x="8147" y="10924"/>
                      <a:pt x="8408" y="10577"/>
                      <a:pt x="8730" y="10577"/>
                    </a:cubicBezTo>
                    <a:lnTo>
                      <a:pt x="16296" y="10577"/>
                    </a:lnTo>
                    <a:cubicBezTo>
                      <a:pt x="16618" y="10577"/>
                      <a:pt x="16879" y="10924"/>
                      <a:pt x="16879" y="11352"/>
                    </a:cubicBezTo>
                    <a:cubicBezTo>
                      <a:pt x="16879" y="11781"/>
                      <a:pt x="16618" y="12128"/>
                      <a:pt x="16296" y="12128"/>
                    </a:cubicBezTo>
                    <a:lnTo>
                      <a:pt x="8730" y="12128"/>
                    </a:lnTo>
                    <a:cubicBezTo>
                      <a:pt x="8408" y="12128"/>
                      <a:pt x="8147" y="11781"/>
                      <a:pt x="8147" y="11352"/>
                    </a:cubicBezTo>
                    <a:close/>
                  </a:path>
                </a:pathLst>
              </a:custGeom>
              <a:solidFill>
                <a:srgbClr val="F7C658"/>
              </a:solidFill>
              <a:ln w="12700" cap="flat">
                <a:noFill/>
                <a:miter lim="400000"/>
              </a:ln>
              <a:effectLst/>
            </p:spPr>
            <p:txBody>
              <a:bodyPr wrap="square" lIns="0" tIns="0" rIns="0" bIns="0" numCol="1" anchor="ctr">
                <a:noAutofit/>
              </a:bodyPr>
              <a:lstStyle/>
              <a:p>
                <a:pPr algn="l" defTabSz="246888">
                  <a:defRPr sz="600"/>
                </a:pPr>
                <a:endParaRPr/>
              </a:p>
            </p:txBody>
          </p:sp>
          <p:sp>
            <p:nvSpPr>
              <p:cNvPr id="2080" name="Shape"/>
              <p:cNvSpPr/>
              <p:nvPr/>
            </p:nvSpPr>
            <p:spPr>
              <a:xfrm>
                <a:off x="317974" y="674814"/>
                <a:ext cx="450387" cy="176551"/>
              </a:xfrm>
              <a:custGeom>
                <a:avLst/>
                <a:gdLst/>
                <a:ahLst/>
                <a:cxnLst>
                  <a:cxn ang="0">
                    <a:pos x="wd2" y="hd2"/>
                  </a:cxn>
                  <a:cxn ang="5400000">
                    <a:pos x="wd2" y="hd2"/>
                  </a:cxn>
                  <a:cxn ang="10800000">
                    <a:pos x="wd2" y="hd2"/>
                  </a:cxn>
                  <a:cxn ang="16200000">
                    <a:pos x="wd2" y="hd2"/>
                  </a:cxn>
                </a:cxnLst>
                <a:rect l="0" t="0" r="r" b="b"/>
                <a:pathLst>
                  <a:path w="20974" h="21600" extrusionOk="0">
                    <a:moveTo>
                      <a:pt x="20820" y="12084"/>
                    </a:moveTo>
                    <a:cubicBezTo>
                      <a:pt x="19775" y="6651"/>
                      <a:pt x="17162" y="3045"/>
                      <a:pt x="14426" y="1"/>
                    </a:cubicBezTo>
                    <a:cubicBezTo>
                      <a:pt x="13480" y="2608"/>
                      <a:pt x="12023" y="4504"/>
                      <a:pt x="10532" y="4532"/>
                    </a:cubicBezTo>
                    <a:cubicBezTo>
                      <a:pt x="10520" y="4532"/>
                      <a:pt x="10509" y="4542"/>
                      <a:pt x="10496" y="4542"/>
                    </a:cubicBezTo>
                    <a:cubicBezTo>
                      <a:pt x="10485" y="4542"/>
                      <a:pt x="10475" y="4533"/>
                      <a:pt x="10464" y="4533"/>
                    </a:cubicBezTo>
                    <a:cubicBezTo>
                      <a:pt x="8952" y="4508"/>
                      <a:pt x="7532" y="2663"/>
                      <a:pt x="6567" y="0"/>
                    </a:cubicBezTo>
                    <a:cubicBezTo>
                      <a:pt x="3830" y="3045"/>
                      <a:pt x="1218" y="6649"/>
                      <a:pt x="172" y="12092"/>
                    </a:cubicBezTo>
                    <a:cubicBezTo>
                      <a:pt x="-169" y="13884"/>
                      <a:pt x="-7" y="15916"/>
                      <a:pt x="683" y="18481"/>
                    </a:cubicBezTo>
                    <a:cubicBezTo>
                      <a:pt x="1199" y="20438"/>
                      <a:pt x="2070" y="21600"/>
                      <a:pt x="3019" y="21600"/>
                    </a:cubicBezTo>
                    <a:lnTo>
                      <a:pt x="17974" y="21600"/>
                    </a:lnTo>
                    <a:cubicBezTo>
                      <a:pt x="20170" y="21600"/>
                      <a:pt x="21431" y="15302"/>
                      <a:pt x="20820" y="12084"/>
                    </a:cubicBezTo>
                    <a:close/>
                  </a:path>
                </a:pathLst>
              </a:custGeom>
              <a:solidFill>
                <a:srgbClr val="FFFFFF"/>
              </a:solidFill>
              <a:ln w="12700" cap="flat">
                <a:noFill/>
                <a:miter lim="400000"/>
              </a:ln>
              <a:effectLst/>
            </p:spPr>
            <p:txBody>
              <a:bodyPr wrap="square" lIns="0" tIns="0" rIns="0" bIns="0" numCol="1" anchor="ctr">
                <a:noAutofit/>
              </a:bodyPr>
              <a:lstStyle/>
              <a:p>
                <a:pPr algn="l" defTabSz="246888">
                  <a:defRPr sz="600"/>
                </a:pPr>
                <a:endParaRPr/>
              </a:p>
            </p:txBody>
          </p:sp>
          <p:sp>
            <p:nvSpPr>
              <p:cNvPr id="2081" name="Shape"/>
              <p:cNvSpPr/>
              <p:nvPr/>
            </p:nvSpPr>
            <p:spPr>
              <a:xfrm>
                <a:off x="450063" y="460912"/>
                <a:ext cx="192858" cy="229312"/>
              </a:xfrm>
              <a:custGeom>
                <a:avLst/>
                <a:gdLst/>
                <a:ahLst/>
                <a:cxnLst>
                  <a:cxn ang="0">
                    <a:pos x="wd2" y="hd2"/>
                  </a:cxn>
                  <a:cxn ang="5400000">
                    <a:pos x="wd2" y="hd2"/>
                  </a:cxn>
                  <a:cxn ang="10800000">
                    <a:pos x="wd2" y="hd2"/>
                  </a:cxn>
                  <a:cxn ang="16200000">
                    <a:pos x="wd2" y="hd2"/>
                  </a:cxn>
                </a:cxnLst>
                <a:rect l="0" t="0" r="r" b="b"/>
                <a:pathLst>
                  <a:path w="21600" h="21600" extrusionOk="0">
                    <a:moveTo>
                      <a:pt x="10799" y="21600"/>
                    </a:moveTo>
                    <a:cubicBezTo>
                      <a:pt x="16314" y="21600"/>
                      <a:pt x="21600" y="17100"/>
                      <a:pt x="21600" y="10800"/>
                    </a:cubicBezTo>
                    <a:cubicBezTo>
                      <a:pt x="21600" y="4845"/>
                      <a:pt x="16754" y="0"/>
                      <a:pt x="10799" y="0"/>
                    </a:cubicBezTo>
                    <a:cubicBezTo>
                      <a:pt x="4845" y="0"/>
                      <a:pt x="0" y="4845"/>
                      <a:pt x="0" y="10800"/>
                    </a:cubicBezTo>
                    <a:cubicBezTo>
                      <a:pt x="0" y="17082"/>
                      <a:pt x="5232" y="21600"/>
                      <a:pt x="10799" y="21600"/>
                    </a:cubicBezTo>
                    <a:close/>
                  </a:path>
                </a:pathLst>
              </a:custGeom>
              <a:solidFill>
                <a:srgbClr val="FFFFFF"/>
              </a:solidFill>
              <a:ln w="12700" cap="flat">
                <a:noFill/>
                <a:miter lim="400000"/>
              </a:ln>
              <a:effectLst/>
            </p:spPr>
            <p:txBody>
              <a:bodyPr wrap="square" lIns="0" tIns="0" rIns="0" bIns="0" numCol="1" anchor="ctr">
                <a:noAutofit/>
              </a:bodyPr>
              <a:lstStyle/>
              <a:p>
                <a:pPr algn="l" defTabSz="246888">
                  <a:defRPr sz="600"/>
                </a:pPr>
                <a:endParaRPr/>
              </a:p>
            </p:txBody>
          </p:sp>
          <p:sp>
            <p:nvSpPr>
              <p:cNvPr id="2082" name="Shape"/>
              <p:cNvSpPr/>
              <p:nvPr/>
            </p:nvSpPr>
            <p:spPr>
              <a:xfrm>
                <a:off x="121357" y="390324"/>
                <a:ext cx="837991" cy="580330"/>
              </a:xfrm>
              <a:custGeom>
                <a:avLst/>
                <a:gdLst/>
                <a:ahLst/>
                <a:cxnLst>
                  <a:cxn ang="0">
                    <a:pos x="wd2" y="hd2"/>
                  </a:cxn>
                  <a:cxn ang="5400000">
                    <a:pos x="wd2" y="hd2"/>
                  </a:cxn>
                  <a:cxn ang="10800000">
                    <a:pos x="wd2" y="hd2"/>
                  </a:cxn>
                  <a:cxn ang="16200000">
                    <a:pos x="wd2" y="hd2"/>
                  </a:cxn>
                </a:cxnLst>
                <a:rect l="0" t="0" r="r" b="b"/>
                <a:pathLst>
                  <a:path w="21600" h="21600" extrusionOk="0">
                    <a:moveTo>
                      <a:pt x="7096" y="19841"/>
                    </a:moveTo>
                    <a:lnTo>
                      <a:pt x="8417" y="21600"/>
                    </a:lnTo>
                    <a:lnTo>
                      <a:pt x="13183" y="21600"/>
                    </a:lnTo>
                    <a:lnTo>
                      <a:pt x="14504" y="19840"/>
                    </a:lnTo>
                    <a:cubicBezTo>
                      <a:pt x="14559" y="19765"/>
                      <a:pt x="14633" y="19724"/>
                      <a:pt x="14709" y="19724"/>
                    </a:cubicBezTo>
                    <a:lnTo>
                      <a:pt x="21600" y="19724"/>
                    </a:lnTo>
                    <a:lnTo>
                      <a:pt x="21600" y="2192"/>
                    </a:lnTo>
                    <a:cubicBezTo>
                      <a:pt x="21600" y="983"/>
                      <a:pt x="20919" y="0"/>
                      <a:pt x="20082" y="0"/>
                    </a:cubicBezTo>
                    <a:lnTo>
                      <a:pt x="14829" y="0"/>
                    </a:lnTo>
                    <a:lnTo>
                      <a:pt x="13654" y="1679"/>
                    </a:lnTo>
                    <a:cubicBezTo>
                      <a:pt x="13596" y="1762"/>
                      <a:pt x="13519" y="1806"/>
                      <a:pt x="13441" y="1806"/>
                    </a:cubicBezTo>
                    <a:cubicBezTo>
                      <a:pt x="13401" y="1806"/>
                      <a:pt x="13362" y="1795"/>
                      <a:pt x="13324" y="1772"/>
                    </a:cubicBezTo>
                    <a:cubicBezTo>
                      <a:pt x="13211" y="1704"/>
                      <a:pt x="13137" y="1544"/>
                      <a:pt x="13137" y="1368"/>
                    </a:cubicBezTo>
                    <a:lnTo>
                      <a:pt x="13137" y="0"/>
                    </a:lnTo>
                    <a:lnTo>
                      <a:pt x="1518" y="0"/>
                    </a:lnTo>
                    <a:cubicBezTo>
                      <a:pt x="681" y="0"/>
                      <a:pt x="0" y="983"/>
                      <a:pt x="0" y="2192"/>
                    </a:cubicBezTo>
                    <a:lnTo>
                      <a:pt x="0" y="19724"/>
                    </a:lnTo>
                    <a:lnTo>
                      <a:pt x="6890" y="19724"/>
                    </a:lnTo>
                    <a:cubicBezTo>
                      <a:pt x="6967" y="19724"/>
                      <a:pt x="7040" y="19765"/>
                      <a:pt x="7096" y="19841"/>
                    </a:cubicBezTo>
                    <a:close/>
                    <a:moveTo>
                      <a:pt x="1214" y="5086"/>
                    </a:moveTo>
                    <a:cubicBezTo>
                      <a:pt x="1214" y="5328"/>
                      <a:pt x="1078" y="5524"/>
                      <a:pt x="911" y="5524"/>
                    </a:cubicBezTo>
                    <a:cubicBezTo>
                      <a:pt x="743" y="5524"/>
                      <a:pt x="607" y="5328"/>
                      <a:pt x="607" y="5086"/>
                    </a:cubicBezTo>
                    <a:lnTo>
                      <a:pt x="607" y="3762"/>
                    </a:lnTo>
                    <a:cubicBezTo>
                      <a:pt x="607" y="3520"/>
                      <a:pt x="743" y="3324"/>
                      <a:pt x="911" y="3324"/>
                    </a:cubicBezTo>
                    <a:cubicBezTo>
                      <a:pt x="1078" y="3324"/>
                      <a:pt x="1214" y="3520"/>
                      <a:pt x="1214" y="3762"/>
                    </a:cubicBezTo>
                    <a:close/>
                    <a:moveTo>
                      <a:pt x="1214" y="7804"/>
                    </a:moveTo>
                    <a:cubicBezTo>
                      <a:pt x="1214" y="8046"/>
                      <a:pt x="1078" y="8242"/>
                      <a:pt x="911" y="8242"/>
                    </a:cubicBezTo>
                    <a:cubicBezTo>
                      <a:pt x="743" y="8242"/>
                      <a:pt x="607" y="8046"/>
                      <a:pt x="607" y="7804"/>
                    </a:cubicBezTo>
                    <a:lnTo>
                      <a:pt x="607" y="6489"/>
                    </a:lnTo>
                    <a:cubicBezTo>
                      <a:pt x="607" y="6246"/>
                      <a:pt x="743" y="6050"/>
                      <a:pt x="911" y="6050"/>
                    </a:cubicBezTo>
                    <a:cubicBezTo>
                      <a:pt x="1078" y="6050"/>
                      <a:pt x="1214" y="6246"/>
                      <a:pt x="1214" y="6489"/>
                    </a:cubicBezTo>
                    <a:close/>
                    <a:moveTo>
                      <a:pt x="1214" y="10521"/>
                    </a:moveTo>
                    <a:cubicBezTo>
                      <a:pt x="1214" y="10763"/>
                      <a:pt x="1078" y="10959"/>
                      <a:pt x="911" y="10959"/>
                    </a:cubicBezTo>
                    <a:cubicBezTo>
                      <a:pt x="743" y="10959"/>
                      <a:pt x="607" y="10763"/>
                      <a:pt x="607" y="10521"/>
                    </a:cubicBezTo>
                    <a:lnTo>
                      <a:pt x="607" y="9206"/>
                    </a:lnTo>
                    <a:cubicBezTo>
                      <a:pt x="607" y="8964"/>
                      <a:pt x="743" y="8768"/>
                      <a:pt x="911" y="8768"/>
                    </a:cubicBezTo>
                    <a:cubicBezTo>
                      <a:pt x="1078" y="8768"/>
                      <a:pt x="1214" y="8964"/>
                      <a:pt x="1214" y="9206"/>
                    </a:cubicBezTo>
                    <a:close/>
                    <a:moveTo>
                      <a:pt x="5023" y="16708"/>
                    </a:moveTo>
                    <a:cubicBezTo>
                      <a:pt x="4525" y="15659"/>
                      <a:pt x="4421" y="14736"/>
                      <a:pt x="4705" y="13888"/>
                    </a:cubicBezTo>
                    <a:cubicBezTo>
                      <a:pt x="5334" y="12034"/>
                      <a:pt x="6784" y="10854"/>
                      <a:pt x="8314" y="9877"/>
                    </a:cubicBezTo>
                    <a:cubicBezTo>
                      <a:pt x="7934" y="9023"/>
                      <a:pt x="7707" y="7971"/>
                      <a:pt x="7707" y="6829"/>
                    </a:cubicBezTo>
                    <a:cubicBezTo>
                      <a:pt x="7707" y="3993"/>
                      <a:pt x="9094" y="1685"/>
                      <a:pt x="10799" y="1685"/>
                    </a:cubicBezTo>
                    <a:cubicBezTo>
                      <a:pt x="12505" y="1685"/>
                      <a:pt x="13892" y="3993"/>
                      <a:pt x="13892" y="6829"/>
                    </a:cubicBezTo>
                    <a:cubicBezTo>
                      <a:pt x="13892" y="7970"/>
                      <a:pt x="13665" y="9022"/>
                      <a:pt x="13286" y="9876"/>
                    </a:cubicBezTo>
                    <a:cubicBezTo>
                      <a:pt x="14815" y="10854"/>
                      <a:pt x="16265" y="12034"/>
                      <a:pt x="16895" y="13885"/>
                    </a:cubicBezTo>
                    <a:cubicBezTo>
                      <a:pt x="17410" y="15423"/>
                      <a:pt x="16464" y="18041"/>
                      <a:pt x="14819" y="18041"/>
                    </a:cubicBezTo>
                    <a:lnTo>
                      <a:pt x="6781" y="18041"/>
                    </a:lnTo>
                    <a:cubicBezTo>
                      <a:pt x="6069" y="18041"/>
                      <a:pt x="5412" y="17543"/>
                      <a:pt x="5023" y="16708"/>
                    </a:cubicBezTo>
                    <a:close/>
                  </a:path>
                </a:pathLst>
              </a:custGeom>
              <a:solidFill>
                <a:srgbClr val="FFFFFF">
                  <a:alpha val="25000"/>
                </a:srgbClr>
              </a:solidFill>
              <a:ln w="12700" cap="flat">
                <a:noFill/>
                <a:miter lim="400000"/>
              </a:ln>
              <a:effectLst/>
            </p:spPr>
            <p:txBody>
              <a:bodyPr wrap="square" lIns="0" tIns="0" rIns="0" bIns="0" numCol="1" anchor="ctr">
                <a:noAutofit/>
              </a:bodyPr>
              <a:lstStyle/>
              <a:p>
                <a:pPr algn="l" defTabSz="246888">
                  <a:defRPr sz="600"/>
                </a:pPr>
                <a:endParaRPr/>
              </a:p>
            </p:txBody>
          </p:sp>
          <p:sp>
            <p:nvSpPr>
              <p:cNvPr id="2083" name="Shape"/>
              <p:cNvSpPr/>
              <p:nvPr/>
            </p:nvSpPr>
            <p:spPr>
              <a:xfrm>
                <a:off x="30402" y="943686"/>
                <a:ext cx="1020369" cy="93267"/>
              </a:xfrm>
              <a:custGeom>
                <a:avLst/>
                <a:gdLst/>
                <a:ahLst/>
                <a:cxnLst>
                  <a:cxn ang="0">
                    <a:pos x="wd2" y="hd2"/>
                  </a:cxn>
                  <a:cxn ang="5400000">
                    <a:pos x="wd2" y="hd2"/>
                  </a:cxn>
                  <a:cxn ang="10800000">
                    <a:pos x="wd2" y="hd2"/>
                  </a:cxn>
                  <a:cxn ang="16200000">
                    <a:pos x="wd2" y="hd2"/>
                  </a:cxn>
                </a:cxnLst>
                <a:rect l="0" t="0" r="r" b="b"/>
                <a:pathLst>
                  <a:path w="21445" h="21600" extrusionOk="0">
                    <a:moveTo>
                      <a:pt x="1602" y="21600"/>
                    </a:moveTo>
                    <a:lnTo>
                      <a:pt x="19840" y="21600"/>
                    </a:lnTo>
                    <a:cubicBezTo>
                      <a:pt x="20072" y="21600"/>
                      <a:pt x="20296" y="20372"/>
                      <a:pt x="20439" y="18316"/>
                    </a:cubicBezTo>
                    <a:lnTo>
                      <a:pt x="21390" y="4371"/>
                    </a:lnTo>
                    <a:cubicBezTo>
                      <a:pt x="21526" y="2341"/>
                      <a:pt x="21389" y="0"/>
                      <a:pt x="21191" y="0"/>
                    </a:cubicBezTo>
                    <a:lnTo>
                      <a:pt x="14029" y="0"/>
                    </a:lnTo>
                    <a:lnTo>
                      <a:pt x="12944" y="10952"/>
                    </a:lnTo>
                    <a:cubicBezTo>
                      <a:pt x="12899" y="11415"/>
                      <a:pt x="12838" y="11674"/>
                      <a:pt x="12775" y="11674"/>
                    </a:cubicBezTo>
                    <a:lnTo>
                      <a:pt x="8667" y="11674"/>
                    </a:lnTo>
                    <a:cubicBezTo>
                      <a:pt x="8605" y="11674"/>
                      <a:pt x="8544" y="11418"/>
                      <a:pt x="8498" y="10955"/>
                    </a:cubicBezTo>
                    <a:lnTo>
                      <a:pt x="7412" y="0"/>
                    </a:lnTo>
                    <a:lnTo>
                      <a:pt x="251" y="0"/>
                    </a:lnTo>
                    <a:cubicBezTo>
                      <a:pt x="43" y="0"/>
                      <a:pt x="-74" y="2546"/>
                      <a:pt x="51" y="4355"/>
                    </a:cubicBezTo>
                    <a:lnTo>
                      <a:pt x="1004" y="18335"/>
                    </a:lnTo>
                    <a:cubicBezTo>
                      <a:pt x="1146" y="20372"/>
                      <a:pt x="1370" y="21600"/>
                      <a:pt x="1602" y="21600"/>
                    </a:cubicBezTo>
                    <a:close/>
                  </a:path>
                </a:pathLst>
              </a:custGeom>
              <a:solidFill>
                <a:srgbClr val="FFFFFF">
                  <a:alpha val="25000"/>
                </a:srgbClr>
              </a:solidFill>
              <a:ln w="12700" cap="flat">
                <a:noFill/>
                <a:miter lim="400000"/>
              </a:ln>
              <a:effectLst/>
            </p:spPr>
            <p:txBody>
              <a:bodyPr wrap="square" lIns="0" tIns="0" rIns="0" bIns="0" numCol="1" anchor="ctr">
                <a:noAutofit/>
              </a:bodyPr>
              <a:lstStyle/>
              <a:p>
                <a:pPr algn="l" defTabSz="246888">
                  <a:defRPr sz="600"/>
                </a:pPr>
                <a:endParaRPr/>
              </a:p>
            </p:txBody>
          </p:sp>
          <p:sp>
            <p:nvSpPr>
              <p:cNvPr id="2084" name="Shape"/>
              <p:cNvSpPr/>
              <p:nvPr/>
            </p:nvSpPr>
            <p:spPr>
              <a:xfrm>
                <a:off x="144920" y="479519"/>
                <a:ext cx="23554" cy="5911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0" y="0"/>
                      <a:pt x="0" y="1925"/>
                      <a:pt x="0" y="4303"/>
                    </a:cubicBezTo>
                    <a:lnTo>
                      <a:pt x="0" y="17297"/>
                    </a:lnTo>
                    <a:cubicBezTo>
                      <a:pt x="0" y="19675"/>
                      <a:pt x="4830" y="21600"/>
                      <a:pt x="10800" y="21600"/>
                    </a:cubicBezTo>
                    <a:cubicBezTo>
                      <a:pt x="16770" y="21600"/>
                      <a:pt x="21600" y="19675"/>
                      <a:pt x="21600" y="17297"/>
                    </a:cubicBezTo>
                    <a:lnTo>
                      <a:pt x="21600" y="4303"/>
                    </a:lnTo>
                    <a:cubicBezTo>
                      <a:pt x="21600" y="1925"/>
                      <a:pt x="16770" y="0"/>
                      <a:pt x="10800" y="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85" name="Shape"/>
              <p:cNvSpPr/>
              <p:nvPr/>
            </p:nvSpPr>
            <p:spPr>
              <a:xfrm>
                <a:off x="144920" y="625777"/>
                <a:ext cx="23554" cy="5888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0" y="0"/>
                      <a:pt x="0" y="1932"/>
                      <a:pt x="0" y="4320"/>
                    </a:cubicBezTo>
                    <a:lnTo>
                      <a:pt x="0" y="17280"/>
                    </a:lnTo>
                    <a:cubicBezTo>
                      <a:pt x="0" y="19668"/>
                      <a:pt x="4830" y="21600"/>
                      <a:pt x="10800" y="21600"/>
                    </a:cubicBezTo>
                    <a:cubicBezTo>
                      <a:pt x="16770" y="21600"/>
                      <a:pt x="21600" y="19668"/>
                      <a:pt x="21600" y="17280"/>
                    </a:cubicBezTo>
                    <a:lnTo>
                      <a:pt x="21600" y="4320"/>
                    </a:lnTo>
                    <a:cubicBezTo>
                      <a:pt x="21600" y="1932"/>
                      <a:pt x="16770" y="0"/>
                      <a:pt x="10800" y="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86" name="Shape"/>
              <p:cNvSpPr/>
              <p:nvPr/>
            </p:nvSpPr>
            <p:spPr>
              <a:xfrm>
                <a:off x="144920" y="552763"/>
                <a:ext cx="23554" cy="5888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0" y="0"/>
                      <a:pt x="0" y="1932"/>
                      <a:pt x="0" y="4320"/>
                    </a:cubicBezTo>
                    <a:lnTo>
                      <a:pt x="0" y="17280"/>
                    </a:lnTo>
                    <a:cubicBezTo>
                      <a:pt x="0" y="19668"/>
                      <a:pt x="4830" y="21600"/>
                      <a:pt x="10800" y="21600"/>
                    </a:cubicBezTo>
                    <a:cubicBezTo>
                      <a:pt x="16770" y="21600"/>
                      <a:pt x="21600" y="19668"/>
                      <a:pt x="21600" y="17280"/>
                    </a:cubicBezTo>
                    <a:lnTo>
                      <a:pt x="21600" y="4320"/>
                    </a:lnTo>
                    <a:cubicBezTo>
                      <a:pt x="21600" y="1932"/>
                      <a:pt x="16770" y="0"/>
                      <a:pt x="10800" y="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87" name="Shape"/>
              <p:cNvSpPr/>
              <p:nvPr/>
            </p:nvSpPr>
            <p:spPr>
              <a:xfrm>
                <a:off x="888769" y="319667"/>
                <a:ext cx="141315" cy="141315"/>
              </a:xfrm>
              <a:custGeom>
                <a:avLst/>
                <a:gdLst/>
                <a:ahLst/>
                <a:cxnLst>
                  <a:cxn ang="0">
                    <a:pos x="wd2" y="hd2"/>
                  </a:cxn>
                  <a:cxn ang="5400000">
                    <a:pos x="wd2" y="hd2"/>
                  </a:cxn>
                  <a:cxn ang="10800000">
                    <a:pos x="wd2" y="hd2"/>
                  </a:cxn>
                  <a:cxn ang="16200000">
                    <a:pos x="wd2" y="hd2"/>
                  </a:cxn>
                </a:cxnLst>
                <a:rect l="0" t="0" r="r" b="b"/>
                <a:pathLst>
                  <a:path w="21600" h="21600" extrusionOk="0">
                    <a:moveTo>
                      <a:pt x="1800" y="3600"/>
                    </a:moveTo>
                    <a:cubicBezTo>
                      <a:pt x="10733" y="3600"/>
                      <a:pt x="18000" y="10867"/>
                      <a:pt x="18000" y="19800"/>
                    </a:cubicBezTo>
                    <a:cubicBezTo>
                      <a:pt x="18000" y="20795"/>
                      <a:pt x="18805" y="21600"/>
                      <a:pt x="19800" y="21600"/>
                    </a:cubicBezTo>
                    <a:cubicBezTo>
                      <a:pt x="20795" y="21600"/>
                      <a:pt x="21600" y="20795"/>
                      <a:pt x="21600" y="19800"/>
                    </a:cubicBezTo>
                    <a:cubicBezTo>
                      <a:pt x="21600" y="8882"/>
                      <a:pt x="12716" y="0"/>
                      <a:pt x="1800" y="0"/>
                    </a:cubicBezTo>
                    <a:cubicBezTo>
                      <a:pt x="805" y="0"/>
                      <a:pt x="0" y="805"/>
                      <a:pt x="0" y="1800"/>
                    </a:cubicBezTo>
                    <a:cubicBezTo>
                      <a:pt x="0" y="2795"/>
                      <a:pt x="805" y="3600"/>
                      <a:pt x="1800" y="360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88" name="Shape"/>
              <p:cNvSpPr/>
              <p:nvPr/>
            </p:nvSpPr>
            <p:spPr>
              <a:xfrm>
                <a:off x="292880" y="435485"/>
                <a:ext cx="503912" cy="439433"/>
              </a:xfrm>
              <a:custGeom>
                <a:avLst/>
                <a:gdLst/>
                <a:ahLst/>
                <a:cxnLst>
                  <a:cxn ang="0">
                    <a:pos x="wd2" y="hd2"/>
                  </a:cxn>
                  <a:cxn ang="5400000">
                    <a:pos x="wd2" y="hd2"/>
                  </a:cxn>
                  <a:cxn ang="10800000">
                    <a:pos x="wd2" y="hd2"/>
                  </a:cxn>
                  <a:cxn ang="16200000">
                    <a:pos x="wd2" y="hd2"/>
                  </a:cxn>
                </a:cxnLst>
                <a:rect l="0" t="0" r="r" b="b"/>
                <a:pathLst>
                  <a:path w="20764" h="21600" extrusionOk="0">
                    <a:moveTo>
                      <a:pt x="20529" y="16112"/>
                    </a:moveTo>
                    <a:cubicBezTo>
                      <a:pt x="19483" y="13668"/>
                      <a:pt x="17072" y="12108"/>
                      <a:pt x="14528" y="10818"/>
                    </a:cubicBezTo>
                    <a:cubicBezTo>
                      <a:pt x="15159" y="9690"/>
                      <a:pt x="15537" y="8301"/>
                      <a:pt x="15537" y="6794"/>
                    </a:cubicBezTo>
                    <a:cubicBezTo>
                      <a:pt x="15537" y="3047"/>
                      <a:pt x="13230" y="0"/>
                      <a:pt x="10393" y="0"/>
                    </a:cubicBezTo>
                    <a:cubicBezTo>
                      <a:pt x="7558" y="0"/>
                      <a:pt x="5251" y="3047"/>
                      <a:pt x="5251" y="6794"/>
                    </a:cubicBezTo>
                    <a:cubicBezTo>
                      <a:pt x="5251" y="8301"/>
                      <a:pt x="5629" y="9690"/>
                      <a:pt x="6260" y="10818"/>
                    </a:cubicBezTo>
                    <a:cubicBezTo>
                      <a:pt x="3716" y="12109"/>
                      <a:pt x="1305" y="13668"/>
                      <a:pt x="258" y="16115"/>
                    </a:cubicBezTo>
                    <a:cubicBezTo>
                      <a:pt x="-214" y="17235"/>
                      <a:pt x="-40" y="18455"/>
                      <a:pt x="788" y="19839"/>
                    </a:cubicBezTo>
                    <a:cubicBezTo>
                      <a:pt x="1433" y="20942"/>
                      <a:pt x="2527" y="21600"/>
                      <a:pt x="3711" y="21600"/>
                    </a:cubicBezTo>
                    <a:lnTo>
                      <a:pt x="17078" y="21600"/>
                    </a:lnTo>
                    <a:cubicBezTo>
                      <a:pt x="19813" y="21600"/>
                      <a:pt x="21386" y="18142"/>
                      <a:pt x="20529" y="16112"/>
                    </a:cubicBezTo>
                    <a:close/>
                    <a:moveTo>
                      <a:pt x="10393" y="1158"/>
                    </a:moveTo>
                    <a:cubicBezTo>
                      <a:pt x="12673" y="1158"/>
                      <a:pt x="14527" y="3686"/>
                      <a:pt x="14527" y="6794"/>
                    </a:cubicBezTo>
                    <a:cubicBezTo>
                      <a:pt x="14527" y="10081"/>
                      <a:pt x="12504" y="12429"/>
                      <a:pt x="10393" y="12429"/>
                    </a:cubicBezTo>
                    <a:cubicBezTo>
                      <a:pt x="8263" y="12429"/>
                      <a:pt x="6260" y="10072"/>
                      <a:pt x="6260" y="6794"/>
                    </a:cubicBezTo>
                    <a:cubicBezTo>
                      <a:pt x="6260" y="3686"/>
                      <a:pt x="8115" y="1158"/>
                      <a:pt x="10393" y="1158"/>
                    </a:cubicBezTo>
                    <a:close/>
                    <a:moveTo>
                      <a:pt x="3711" y="20442"/>
                    </a:moveTo>
                    <a:cubicBezTo>
                      <a:pt x="2863" y="20442"/>
                      <a:pt x="2084" y="19975"/>
                      <a:pt x="1623" y="19189"/>
                    </a:cubicBezTo>
                    <a:cubicBezTo>
                      <a:pt x="1007" y="18158"/>
                      <a:pt x="862" y="17342"/>
                      <a:pt x="1166" y="16622"/>
                    </a:cubicBezTo>
                    <a:cubicBezTo>
                      <a:pt x="2101" y="14436"/>
                      <a:pt x="4435" y="12987"/>
                      <a:pt x="6883" y="11764"/>
                    </a:cubicBezTo>
                    <a:cubicBezTo>
                      <a:pt x="7745" y="12834"/>
                      <a:pt x="9013" y="13575"/>
                      <a:pt x="10365" y="13585"/>
                    </a:cubicBezTo>
                    <a:cubicBezTo>
                      <a:pt x="10375" y="13585"/>
                      <a:pt x="10384" y="13589"/>
                      <a:pt x="10394" y="13589"/>
                    </a:cubicBezTo>
                    <a:cubicBezTo>
                      <a:pt x="10405" y="13589"/>
                      <a:pt x="10415" y="13585"/>
                      <a:pt x="10426" y="13585"/>
                    </a:cubicBezTo>
                    <a:cubicBezTo>
                      <a:pt x="11758" y="13574"/>
                      <a:pt x="13061" y="12812"/>
                      <a:pt x="13906" y="11765"/>
                    </a:cubicBezTo>
                    <a:cubicBezTo>
                      <a:pt x="16352" y="12987"/>
                      <a:pt x="18688" y="14436"/>
                      <a:pt x="19621" y="16619"/>
                    </a:cubicBezTo>
                    <a:cubicBezTo>
                      <a:pt x="20167" y="17912"/>
                      <a:pt x="19041" y="20442"/>
                      <a:pt x="17078" y="20442"/>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89" name="Shape"/>
              <p:cNvSpPr/>
              <p:nvPr/>
            </p:nvSpPr>
            <p:spPr>
              <a:xfrm>
                <a:off x="20834" y="1044726"/>
                <a:ext cx="100559" cy="62929"/>
              </a:xfrm>
              <a:custGeom>
                <a:avLst/>
                <a:gdLst/>
                <a:ahLst/>
                <a:cxnLst>
                  <a:cxn ang="0">
                    <a:pos x="wd2" y="hd2"/>
                  </a:cxn>
                  <a:cxn ang="5400000">
                    <a:pos x="wd2" y="hd2"/>
                  </a:cxn>
                  <a:cxn ang="10800000">
                    <a:pos x="wd2" y="hd2"/>
                  </a:cxn>
                  <a:cxn ang="16200000">
                    <a:pos x="wd2" y="hd2"/>
                  </a:cxn>
                </a:cxnLst>
                <a:rect l="0" t="0" r="r" b="b"/>
                <a:pathLst>
                  <a:path w="21268" h="21069" extrusionOk="0">
                    <a:moveTo>
                      <a:pt x="18738" y="12985"/>
                    </a:moveTo>
                    <a:cubicBezTo>
                      <a:pt x="13180" y="12985"/>
                      <a:pt x="7879" y="8738"/>
                      <a:pt x="4554" y="1624"/>
                    </a:cubicBezTo>
                    <a:cubicBezTo>
                      <a:pt x="3719" y="-168"/>
                      <a:pt x="2133" y="-531"/>
                      <a:pt x="1017" y="804"/>
                    </a:cubicBezTo>
                    <a:cubicBezTo>
                      <a:pt x="-105" y="2141"/>
                      <a:pt x="-332" y="4672"/>
                      <a:pt x="503" y="6464"/>
                    </a:cubicBezTo>
                    <a:cubicBezTo>
                      <a:pt x="4776" y="15610"/>
                      <a:pt x="11594" y="21069"/>
                      <a:pt x="18738" y="21069"/>
                    </a:cubicBezTo>
                    <a:cubicBezTo>
                      <a:pt x="20137" y="21069"/>
                      <a:pt x="21268" y="19261"/>
                      <a:pt x="21268" y="17027"/>
                    </a:cubicBezTo>
                    <a:cubicBezTo>
                      <a:pt x="21268" y="14793"/>
                      <a:pt x="20137" y="12985"/>
                      <a:pt x="18738" y="12985"/>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90" name="Shape"/>
              <p:cNvSpPr/>
              <p:nvPr/>
            </p:nvSpPr>
            <p:spPr>
              <a:xfrm>
                <a:off x="132247" y="1084102"/>
                <a:ext cx="34457" cy="23553"/>
              </a:xfrm>
              <a:custGeom>
                <a:avLst/>
                <a:gdLst/>
                <a:ahLst/>
                <a:cxnLst>
                  <a:cxn ang="0">
                    <a:pos x="wd2" y="hd2"/>
                  </a:cxn>
                  <a:cxn ang="5400000">
                    <a:pos x="wd2" y="hd2"/>
                  </a:cxn>
                  <a:cxn ang="10800000">
                    <a:pos x="wd2" y="hd2"/>
                  </a:cxn>
                  <a:cxn ang="16200000">
                    <a:pos x="wd2" y="hd2"/>
                  </a:cxn>
                </a:cxnLst>
                <a:rect l="0" t="0" r="r" b="b"/>
                <a:pathLst>
                  <a:path w="21600" h="21600" extrusionOk="0">
                    <a:moveTo>
                      <a:pt x="14217" y="0"/>
                    </a:moveTo>
                    <a:lnTo>
                      <a:pt x="7383" y="0"/>
                    </a:lnTo>
                    <a:cubicBezTo>
                      <a:pt x="3302" y="0"/>
                      <a:pt x="0" y="4830"/>
                      <a:pt x="0" y="10801"/>
                    </a:cubicBezTo>
                    <a:cubicBezTo>
                      <a:pt x="0" y="16770"/>
                      <a:pt x="3302" y="21600"/>
                      <a:pt x="7383" y="21600"/>
                    </a:cubicBezTo>
                    <a:lnTo>
                      <a:pt x="14217" y="21600"/>
                    </a:lnTo>
                    <a:cubicBezTo>
                      <a:pt x="18297" y="21600"/>
                      <a:pt x="21600" y="16770"/>
                      <a:pt x="21600" y="10801"/>
                    </a:cubicBezTo>
                    <a:cubicBezTo>
                      <a:pt x="21600" y="4830"/>
                      <a:pt x="18297" y="0"/>
                      <a:pt x="14217" y="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91" name="Shape"/>
              <p:cNvSpPr/>
              <p:nvPr/>
            </p:nvSpPr>
            <p:spPr>
              <a:xfrm>
                <a:off x="181952" y="1084102"/>
                <a:ext cx="34432" cy="23553"/>
              </a:xfrm>
              <a:custGeom>
                <a:avLst/>
                <a:gdLst/>
                <a:ahLst/>
                <a:cxnLst>
                  <a:cxn ang="0">
                    <a:pos x="wd2" y="hd2"/>
                  </a:cxn>
                  <a:cxn ang="5400000">
                    <a:pos x="wd2" y="hd2"/>
                  </a:cxn>
                  <a:cxn ang="10800000">
                    <a:pos x="wd2" y="hd2"/>
                  </a:cxn>
                  <a:cxn ang="16200000">
                    <a:pos x="wd2" y="hd2"/>
                  </a:cxn>
                </a:cxnLst>
                <a:rect l="0" t="0" r="r" b="b"/>
                <a:pathLst>
                  <a:path w="21600" h="21600" extrusionOk="0">
                    <a:moveTo>
                      <a:pt x="14212" y="0"/>
                    </a:moveTo>
                    <a:lnTo>
                      <a:pt x="7387" y="0"/>
                    </a:lnTo>
                    <a:cubicBezTo>
                      <a:pt x="3304" y="0"/>
                      <a:pt x="0" y="4830"/>
                      <a:pt x="0" y="10801"/>
                    </a:cubicBezTo>
                    <a:cubicBezTo>
                      <a:pt x="0" y="16770"/>
                      <a:pt x="3304" y="21600"/>
                      <a:pt x="7387" y="21600"/>
                    </a:cubicBezTo>
                    <a:lnTo>
                      <a:pt x="14212" y="21600"/>
                    </a:lnTo>
                    <a:cubicBezTo>
                      <a:pt x="18296" y="21600"/>
                      <a:pt x="21600" y="16770"/>
                      <a:pt x="21600" y="10801"/>
                    </a:cubicBezTo>
                    <a:cubicBezTo>
                      <a:pt x="21600" y="4830"/>
                      <a:pt x="18296" y="0"/>
                      <a:pt x="14212" y="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92" name="Shape"/>
              <p:cNvSpPr/>
              <p:nvPr/>
            </p:nvSpPr>
            <p:spPr>
              <a:xfrm>
                <a:off x="231655" y="1084102"/>
                <a:ext cx="34432" cy="23553"/>
              </a:xfrm>
              <a:custGeom>
                <a:avLst/>
                <a:gdLst/>
                <a:ahLst/>
                <a:cxnLst>
                  <a:cxn ang="0">
                    <a:pos x="wd2" y="hd2"/>
                  </a:cxn>
                  <a:cxn ang="5400000">
                    <a:pos x="wd2" y="hd2"/>
                  </a:cxn>
                  <a:cxn ang="10800000">
                    <a:pos x="wd2" y="hd2"/>
                  </a:cxn>
                  <a:cxn ang="16200000">
                    <a:pos x="wd2" y="hd2"/>
                  </a:cxn>
                </a:cxnLst>
                <a:rect l="0" t="0" r="r" b="b"/>
                <a:pathLst>
                  <a:path w="21600" h="21600" extrusionOk="0">
                    <a:moveTo>
                      <a:pt x="14212" y="0"/>
                    </a:moveTo>
                    <a:lnTo>
                      <a:pt x="7387" y="0"/>
                    </a:lnTo>
                    <a:cubicBezTo>
                      <a:pt x="3304" y="0"/>
                      <a:pt x="0" y="4830"/>
                      <a:pt x="0" y="10801"/>
                    </a:cubicBezTo>
                    <a:cubicBezTo>
                      <a:pt x="0" y="16770"/>
                      <a:pt x="3304" y="21600"/>
                      <a:pt x="7387" y="21600"/>
                    </a:cubicBezTo>
                    <a:lnTo>
                      <a:pt x="14212" y="21600"/>
                    </a:lnTo>
                    <a:cubicBezTo>
                      <a:pt x="18296" y="21600"/>
                      <a:pt x="21600" y="16770"/>
                      <a:pt x="21600" y="10801"/>
                    </a:cubicBezTo>
                    <a:cubicBezTo>
                      <a:pt x="21600" y="4830"/>
                      <a:pt x="18296" y="0"/>
                      <a:pt x="14212" y="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93" name="Shape"/>
              <p:cNvSpPr/>
              <p:nvPr/>
            </p:nvSpPr>
            <p:spPr>
              <a:xfrm>
                <a:off x="0" y="47059"/>
                <a:ext cx="1081260" cy="1013447"/>
              </a:xfrm>
              <a:custGeom>
                <a:avLst/>
                <a:gdLst/>
                <a:ahLst/>
                <a:cxnLst>
                  <a:cxn ang="0">
                    <a:pos x="wd2" y="hd2"/>
                  </a:cxn>
                  <a:cxn ang="5400000">
                    <a:pos x="wd2" y="hd2"/>
                  </a:cxn>
                  <a:cxn ang="10800000">
                    <a:pos x="wd2" y="hd2"/>
                  </a:cxn>
                  <a:cxn ang="16200000">
                    <a:pos x="wd2" y="hd2"/>
                  </a:cxn>
                </a:cxnLst>
                <a:rect l="0" t="0" r="r" b="b"/>
                <a:pathLst>
                  <a:path w="21179" h="21600" extrusionOk="0">
                    <a:moveTo>
                      <a:pt x="1983" y="21600"/>
                    </a:moveTo>
                    <a:lnTo>
                      <a:pt x="19194" y="21600"/>
                    </a:lnTo>
                    <a:cubicBezTo>
                      <a:pt x="19559" y="21600"/>
                      <a:pt x="19911" y="21413"/>
                      <a:pt x="20135" y="21098"/>
                    </a:cubicBezTo>
                    <a:lnTo>
                      <a:pt x="21035" y="19811"/>
                    </a:lnTo>
                    <a:cubicBezTo>
                      <a:pt x="21394" y="19288"/>
                      <a:pt x="21035" y="18608"/>
                      <a:pt x="20469" y="18608"/>
                    </a:cubicBezTo>
                    <a:lnTo>
                      <a:pt x="19429" y="18608"/>
                    </a:lnTo>
                    <a:lnTo>
                      <a:pt x="19429" y="8569"/>
                    </a:lnTo>
                    <a:cubicBezTo>
                      <a:pt x="19429" y="7600"/>
                      <a:pt x="18690" y="6812"/>
                      <a:pt x="17783" y="6812"/>
                    </a:cubicBezTo>
                    <a:lnTo>
                      <a:pt x="14186" y="6812"/>
                    </a:lnTo>
                    <a:lnTo>
                      <a:pt x="15108" y="5838"/>
                    </a:lnTo>
                    <a:lnTo>
                      <a:pt x="15599" y="5838"/>
                    </a:lnTo>
                    <a:cubicBezTo>
                      <a:pt x="16248" y="5838"/>
                      <a:pt x="16775" y="5275"/>
                      <a:pt x="16775" y="4583"/>
                    </a:cubicBezTo>
                    <a:lnTo>
                      <a:pt x="16775" y="1255"/>
                    </a:lnTo>
                    <a:cubicBezTo>
                      <a:pt x="16775" y="563"/>
                      <a:pt x="16248" y="0"/>
                      <a:pt x="15599" y="0"/>
                    </a:cubicBezTo>
                    <a:lnTo>
                      <a:pt x="8293" y="0"/>
                    </a:lnTo>
                    <a:cubicBezTo>
                      <a:pt x="7644" y="0"/>
                      <a:pt x="7116" y="563"/>
                      <a:pt x="7116" y="1255"/>
                    </a:cubicBezTo>
                    <a:lnTo>
                      <a:pt x="7116" y="4583"/>
                    </a:lnTo>
                    <a:cubicBezTo>
                      <a:pt x="7116" y="5275"/>
                      <a:pt x="7644" y="5838"/>
                      <a:pt x="8293" y="5838"/>
                    </a:cubicBezTo>
                    <a:lnTo>
                      <a:pt x="12400" y="5838"/>
                    </a:lnTo>
                    <a:lnTo>
                      <a:pt x="12400" y="6812"/>
                    </a:lnTo>
                    <a:lnTo>
                      <a:pt x="3395" y="6812"/>
                    </a:lnTo>
                    <a:cubicBezTo>
                      <a:pt x="2487" y="6812"/>
                      <a:pt x="1748" y="7600"/>
                      <a:pt x="1748" y="8569"/>
                    </a:cubicBezTo>
                    <a:lnTo>
                      <a:pt x="1748" y="18608"/>
                    </a:lnTo>
                    <a:lnTo>
                      <a:pt x="708" y="18608"/>
                    </a:lnTo>
                    <a:cubicBezTo>
                      <a:pt x="120" y="18608"/>
                      <a:pt x="-206" y="19321"/>
                      <a:pt x="144" y="19812"/>
                    </a:cubicBezTo>
                    <a:lnTo>
                      <a:pt x="1043" y="21100"/>
                    </a:lnTo>
                    <a:cubicBezTo>
                      <a:pt x="1267" y="21413"/>
                      <a:pt x="1618" y="21600"/>
                      <a:pt x="1983" y="21600"/>
                    </a:cubicBezTo>
                    <a:close/>
                    <a:moveTo>
                      <a:pt x="2219" y="8569"/>
                    </a:moveTo>
                    <a:cubicBezTo>
                      <a:pt x="2219" y="7877"/>
                      <a:pt x="2746" y="7314"/>
                      <a:pt x="3395" y="7314"/>
                    </a:cubicBezTo>
                    <a:lnTo>
                      <a:pt x="12400" y="7314"/>
                    </a:lnTo>
                    <a:lnTo>
                      <a:pt x="12400" y="8097"/>
                    </a:lnTo>
                    <a:cubicBezTo>
                      <a:pt x="12400" y="8198"/>
                      <a:pt x="12457" y="8289"/>
                      <a:pt x="12545" y="8328"/>
                    </a:cubicBezTo>
                    <a:cubicBezTo>
                      <a:pt x="12574" y="8341"/>
                      <a:pt x="12604" y="8348"/>
                      <a:pt x="12635" y="8348"/>
                    </a:cubicBezTo>
                    <a:cubicBezTo>
                      <a:pt x="12696" y="8348"/>
                      <a:pt x="12756" y="8323"/>
                      <a:pt x="12801" y="8275"/>
                    </a:cubicBezTo>
                    <a:lnTo>
                      <a:pt x="13711" y="7314"/>
                    </a:lnTo>
                    <a:lnTo>
                      <a:pt x="17783" y="7314"/>
                    </a:lnTo>
                    <a:cubicBezTo>
                      <a:pt x="18431" y="7314"/>
                      <a:pt x="18959" y="7877"/>
                      <a:pt x="18959" y="8569"/>
                    </a:cubicBezTo>
                    <a:lnTo>
                      <a:pt x="18959" y="18608"/>
                    </a:lnTo>
                    <a:lnTo>
                      <a:pt x="13618" y="18608"/>
                    </a:lnTo>
                    <a:cubicBezTo>
                      <a:pt x="13559" y="18608"/>
                      <a:pt x="13502" y="18632"/>
                      <a:pt x="13459" y="18675"/>
                    </a:cubicBezTo>
                    <a:lnTo>
                      <a:pt x="12435" y="19683"/>
                    </a:lnTo>
                    <a:lnTo>
                      <a:pt x="8742" y="19683"/>
                    </a:lnTo>
                    <a:lnTo>
                      <a:pt x="7718" y="18675"/>
                    </a:lnTo>
                    <a:cubicBezTo>
                      <a:pt x="7675" y="18632"/>
                      <a:pt x="7618" y="18608"/>
                      <a:pt x="7558" y="18608"/>
                    </a:cubicBezTo>
                    <a:lnTo>
                      <a:pt x="2219" y="18608"/>
                    </a:lnTo>
                    <a:close/>
                    <a:moveTo>
                      <a:pt x="8293" y="5336"/>
                    </a:moveTo>
                    <a:lnTo>
                      <a:pt x="8293" y="5336"/>
                    </a:lnTo>
                    <a:cubicBezTo>
                      <a:pt x="7904" y="5336"/>
                      <a:pt x="7587" y="4998"/>
                      <a:pt x="7587" y="4583"/>
                    </a:cubicBezTo>
                    <a:lnTo>
                      <a:pt x="7587" y="1255"/>
                    </a:lnTo>
                    <a:cubicBezTo>
                      <a:pt x="7587" y="840"/>
                      <a:pt x="7904" y="502"/>
                      <a:pt x="8293" y="502"/>
                    </a:cubicBezTo>
                    <a:lnTo>
                      <a:pt x="15599" y="502"/>
                    </a:lnTo>
                    <a:cubicBezTo>
                      <a:pt x="15988" y="502"/>
                      <a:pt x="16305" y="840"/>
                      <a:pt x="16305" y="1255"/>
                    </a:cubicBezTo>
                    <a:lnTo>
                      <a:pt x="16305" y="4583"/>
                    </a:lnTo>
                    <a:cubicBezTo>
                      <a:pt x="16305" y="4998"/>
                      <a:pt x="15988" y="5336"/>
                      <a:pt x="15599" y="5336"/>
                    </a:cubicBezTo>
                    <a:lnTo>
                      <a:pt x="15011" y="5336"/>
                    </a:lnTo>
                    <a:cubicBezTo>
                      <a:pt x="14949" y="5336"/>
                      <a:pt x="14890" y="5362"/>
                      <a:pt x="14846" y="5409"/>
                    </a:cubicBezTo>
                    <a:cubicBezTo>
                      <a:pt x="14717" y="5544"/>
                      <a:pt x="12940" y="7421"/>
                      <a:pt x="12870" y="7495"/>
                    </a:cubicBezTo>
                    <a:cubicBezTo>
                      <a:pt x="12870" y="7495"/>
                      <a:pt x="12870" y="7495"/>
                      <a:pt x="12870" y="7495"/>
                    </a:cubicBezTo>
                    <a:cubicBezTo>
                      <a:pt x="12868" y="7498"/>
                      <a:pt x="12867" y="7498"/>
                      <a:pt x="12870" y="7495"/>
                    </a:cubicBezTo>
                    <a:cubicBezTo>
                      <a:pt x="12870" y="7495"/>
                      <a:pt x="12870" y="7495"/>
                      <a:pt x="12870" y="7495"/>
                    </a:cubicBezTo>
                    <a:lnTo>
                      <a:pt x="12870" y="5587"/>
                    </a:lnTo>
                    <a:cubicBezTo>
                      <a:pt x="12870" y="5448"/>
                      <a:pt x="12765" y="5336"/>
                      <a:pt x="12635" y="5336"/>
                    </a:cubicBezTo>
                    <a:close/>
                    <a:moveTo>
                      <a:pt x="708" y="19110"/>
                    </a:moveTo>
                    <a:lnTo>
                      <a:pt x="7466" y="19110"/>
                    </a:lnTo>
                    <a:lnTo>
                      <a:pt x="8491" y="20118"/>
                    </a:lnTo>
                    <a:cubicBezTo>
                      <a:pt x="8534" y="20161"/>
                      <a:pt x="8591" y="20184"/>
                      <a:pt x="8650" y="20184"/>
                    </a:cubicBezTo>
                    <a:lnTo>
                      <a:pt x="12527" y="20184"/>
                    </a:lnTo>
                    <a:cubicBezTo>
                      <a:pt x="12586" y="20184"/>
                      <a:pt x="12643" y="20161"/>
                      <a:pt x="12687" y="20118"/>
                    </a:cubicBezTo>
                    <a:lnTo>
                      <a:pt x="13710" y="19110"/>
                    </a:lnTo>
                    <a:lnTo>
                      <a:pt x="20469" y="19110"/>
                    </a:lnTo>
                    <a:cubicBezTo>
                      <a:pt x="20656" y="19110"/>
                      <a:pt x="20785" y="19326"/>
                      <a:pt x="20657" y="19512"/>
                    </a:cubicBezTo>
                    <a:lnTo>
                      <a:pt x="19759" y="20796"/>
                    </a:lnTo>
                    <a:cubicBezTo>
                      <a:pt x="19625" y="20985"/>
                      <a:pt x="19413" y="21098"/>
                      <a:pt x="19194" y="21098"/>
                    </a:cubicBezTo>
                    <a:lnTo>
                      <a:pt x="1983" y="21098"/>
                    </a:lnTo>
                    <a:cubicBezTo>
                      <a:pt x="1764" y="21098"/>
                      <a:pt x="1553" y="20985"/>
                      <a:pt x="1419" y="20798"/>
                    </a:cubicBezTo>
                    <a:lnTo>
                      <a:pt x="519" y="19511"/>
                    </a:lnTo>
                    <a:cubicBezTo>
                      <a:pt x="401" y="19344"/>
                      <a:pt x="512" y="19110"/>
                      <a:pt x="708" y="1911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94" name="Shape"/>
              <p:cNvSpPr/>
              <p:nvPr/>
            </p:nvSpPr>
            <p:spPr>
              <a:xfrm>
                <a:off x="319422" y="0"/>
                <a:ext cx="117764" cy="117761"/>
              </a:xfrm>
              <a:custGeom>
                <a:avLst/>
                <a:gdLst/>
                <a:ahLst/>
                <a:cxnLst>
                  <a:cxn ang="0">
                    <a:pos x="wd2" y="hd2"/>
                  </a:cxn>
                  <a:cxn ang="5400000">
                    <a:pos x="wd2" y="hd2"/>
                  </a:cxn>
                  <a:cxn ang="10800000">
                    <a:pos x="wd2" y="hd2"/>
                  </a:cxn>
                  <a:cxn ang="16200000">
                    <a:pos x="wd2" y="hd2"/>
                  </a:cxn>
                </a:cxnLst>
                <a:rect l="0" t="0" r="r" b="b"/>
                <a:pathLst>
                  <a:path w="21600" h="21600" extrusionOk="0">
                    <a:moveTo>
                      <a:pt x="2160" y="21600"/>
                    </a:moveTo>
                    <a:cubicBezTo>
                      <a:pt x="3354" y="21600"/>
                      <a:pt x="4320" y="20634"/>
                      <a:pt x="4320" y="19440"/>
                    </a:cubicBezTo>
                    <a:cubicBezTo>
                      <a:pt x="4320" y="11104"/>
                      <a:pt x="11104" y="4320"/>
                      <a:pt x="19440" y="4320"/>
                    </a:cubicBezTo>
                    <a:cubicBezTo>
                      <a:pt x="20634" y="4320"/>
                      <a:pt x="21600" y="3354"/>
                      <a:pt x="21600" y="2160"/>
                    </a:cubicBezTo>
                    <a:cubicBezTo>
                      <a:pt x="21600" y="966"/>
                      <a:pt x="20634" y="0"/>
                      <a:pt x="19440" y="0"/>
                    </a:cubicBezTo>
                    <a:cubicBezTo>
                      <a:pt x="8720" y="0"/>
                      <a:pt x="0" y="8720"/>
                      <a:pt x="0" y="19440"/>
                    </a:cubicBezTo>
                    <a:cubicBezTo>
                      <a:pt x="0" y="20634"/>
                      <a:pt x="966" y="21600"/>
                      <a:pt x="2160" y="2160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95" name="Shape"/>
              <p:cNvSpPr/>
              <p:nvPr/>
            </p:nvSpPr>
            <p:spPr>
              <a:xfrm>
                <a:off x="319422" y="134424"/>
                <a:ext cx="23555" cy="3652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70" y="21600"/>
                      <a:pt x="21600" y="18485"/>
                      <a:pt x="21600" y="14635"/>
                    </a:cubicBezTo>
                    <a:lnTo>
                      <a:pt x="21600" y="6965"/>
                    </a:lnTo>
                    <a:cubicBezTo>
                      <a:pt x="21600" y="3116"/>
                      <a:pt x="16770" y="0"/>
                      <a:pt x="10800" y="0"/>
                    </a:cubicBezTo>
                    <a:cubicBezTo>
                      <a:pt x="4830" y="0"/>
                      <a:pt x="0" y="3116"/>
                      <a:pt x="0" y="6965"/>
                    </a:cubicBezTo>
                    <a:lnTo>
                      <a:pt x="0" y="14635"/>
                    </a:lnTo>
                    <a:cubicBezTo>
                      <a:pt x="0" y="18485"/>
                      <a:pt x="4830" y="21600"/>
                      <a:pt x="10800" y="2160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96" name="Shape"/>
              <p:cNvSpPr/>
              <p:nvPr/>
            </p:nvSpPr>
            <p:spPr>
              <a:xfrm>
                <a:off x="319422" y="183563"/>
                <a:ext cx="23555" cy="3652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70" y="21600"/>
                      <a:pt x="21600" y="18485"/>
                      <a:pt x="21600" y="14635"/>
                    </a:cubicBezTo>
                    <a:lnTo>
                      <a:pt x="21600" y="6965"/>
                    </a:lnTo>
                    <a:cubicBezTo>
                      <a:pt x="21600" y="3116"/>
                      <a:pt x="16770" y="0"/>
                      <a:pt x="10800" y="0"/>
                    </a:cubicBezTo>
                    <a:cubicBezTo>
                      <a:pt x="4830" y="0"/>
                      <a:pt x="0" y="3116"/>
                      <a:pt x="0" y="6965"/>
                    </a:cubicBezTo>
                    <a:lnTo>
                      <a:pt x="0" y="14635"/>
                    </a:lnTo>
                    <a:cubicBezTo>
                      <a:pt x="0" y="18485"/>
                      <a:pt x="4830" y="21600"/>
                      <a:pt x="10800" y="2160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97" name="Shape"/>
              <p:cNvSpPr/>
              <p:nvPr/>
            </p:nvSpPr>
            <p:spPr>
              <a:xfrm>
                <a:off x="554715" y="231277"/>
                <a:ext cx="176412" cy="2355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0"/>
                      <a:pt x="20955" y="0"/>
                      <a:pt x="20158" y="0"/>
                    </a:cubicBezTo>
                    <a:lnTo>
                      <a:pt x="1442" y="0"/>
                    </a:lnTo>
                    <a:cubicBezTo>
                      <a:pt x="645" y="0"/>
                      <a:pt x="0" y="4830"/>
                      <a:pt x="0" y="10800"/>
                    </a:cubicBezTo>
                    <a:cubicBezTo>
                      <a:pt x="0" y="16770"/>
                      <a:pt x="645" y="21600"/>
                      <a:pt x="1442" y="21600"/>
                    </a:cubicBezTo>
                    <a:lnTo>
                      <a:pt x="20158" y="21600"/>
                    </a:lnTo>
                    <a:cubicBezTo>
                      <a:pt x="20955" y="21600"/>
                      <a:pt x="21600" y="16770"/>
                      <a:pt x="21600" y="1080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98" name="Shape"/>
              <p:cNvSpPr/>
              <p:nvPr/>
            </p:nvSpPr>
            <p:spPr>
              <a:xfrm>
                <a:off x="485254" y="231278"/>
                <a:ext cx="53938" cy="23553"/>
              </a:xfrm>
              <a:custGeom>
                <a:avLst/>
                <a:gdLst/>
                <a:ahLst/>
                <a:cxnLst>
                  <a:cxn ang="0">
                    <a:pos x="wd2" y="hd2"/>
                  </a:cxn>
                  <a:cxn ang="5400000">
                    <a:pos x="wd2" y="hd2"/>
                  </a:cxn>
                  <a:cxn ang="10800000">
                    <a:pos x="wd2" y="hd2"/>
                  </a:cxn>
                  <a:cxn ang="16200000">
                    <a:pos x="wd2" y="hd2"/>
                  </a:cxn>
                </a:cxnLst>
                <a:rect l="0" t="0" r="r" b="b"/>
                <a:pathLst>
                  <a:path w="21600" h="21600" extrusionOk="0">
                    <a:moveTo>
                      <a:pt x="16884" y="0"/>
                    </a:moveTo>
                    <a:lnTo>
                      <a:pt x="4716" y="0"/>
                    </a:lnTo>
                    <a:cubicBezTo>
                      <a:pt x="2109" y="0"/>
                      <a:pt x="0" y="4830"/>
                      <a:pt x="0" y="10801"/>
                    </a:cubicBezTo>
                    <a:cubicBezTo>
                      <a:pt x="0" y="16770"/>
                      <a:pt x="2109" y="21600"/>
                      <a:pt x="4716" y="21600"/>
                    </a:cubicBezTo>
                    <a:lnTo>
                      <a:pt x="16884" y="21600"/>
                    </a:lnTo>
                    <a:cubicBezTo>
                      <a:pt x="19491" y="21600"/>
                      <a:pt x="21600" y="16770"/>
                      <a:pt x="21600" y="10801"/>
                    </a:cubicBezTo>
                    <a:cubicBezTo>
                      <a:pt x="21600" y="4830"/>
                      <a:pt x="19490" y="0"/>
                      <a:pt x="16884" y="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99" name="Shape"/>
              <p:cNvSpPr/>
              <p:nvPr/>
            </p:nvSpPr>
            <p:spPr>
              <a:xfrm>
                <a:off x="652695" y="172167"/>
                <a:ext cx="78433" cy="23553"/>
              </a:xfrm>
              <a:custGeom>
                <a:avLst/>
                <a:gdLst/>
                <a:ahLst/>
                <a:cxnLst>
                  <a:cxn ang="0">
                    <a:pos x="wd2" y="hd2"/>
                  </a:cxn>
                  <a:cxn ang="5400000">
                    <a:pos x="wd2" y="hd2"/>
                  </a:cxn>
                  <a:cxn ang="10800000">
                    <a:pos x="wd2" y="hd2"/>
                  </a:cxn>
                  <a:cxn ang="16200000">
                    <a:pos x="wd2" y="hd2"/>
                  </a:cxn>
                </a:cxnLst>
                <a:rect l="0" t="0" r="r" b="b"/>
                <a:pathLst>
                  <a:path w="21600" h="21600" extrusionOk="0">
                    <a:moveTo>
                      <a:pt x="18357" y="0"/>
                    </a:moveTo>
                    <a:lnTo>
                      <a:pt x="3243" y="0"/>
                    </a:lnTo>
                    <a:cubicBezTo>
                      <a:pt x="1450" y="0"/>
                      <a:pt x="0" y="4830"/>
                      <a:pt x="0" y="10801"/>
                    </a:cubicBezTo>
                    <a:cubicBezTo>
                      <a:pt x="0" y="16770"/>
                      <a:pt x="1450" y="21600"/>
                      <a:pt x="3243" y="21600"/>
                    </a:cubicBezTo>
                    <a:lnTo>
                      <a:pt x="18357" y="21600"/>
                    </a:lnTo>
                    <a:cubicBezTo>
                      <a:pt x="20150" y="21600"/>
                      <a:pt x="21600" y="16770"/>
                      <a:pt x="21600" y="10801"/>
                    </a:cubicBezTo>
                    <a:cubicBezTo>
                      <a:pt x="21600" y="4830"/>
                      <a:pt x="20150" y="0"/>
                      <a:pt x="18357" y="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100" name="Shape"/>
              <p:cNvSpPr/>
              <p:nvPr/>
            </p:nvSpPr>
            <p:spPr>
              <a:xfrm>
                <a:off x="485254" y="172168"/>
                <a:ext cx="151665" cy="23552"/>
              </a:xfrm>
              <a:custGeom>
                <a:avLst/>
                <a:gdLst/>
                <a:ahLst/>
                <a:cxnLst>
                  <a:cxn ang="0">
                    <a:pos x="wd2" y="hd2"/>
                  </a:cxn>
                  <a:cxn ang="5400000">
                    <a:pos x="wd2" y="hd2"/>
                  </a:cxn>
                  <a:cxn ang="10800000">
                    <a:pos x="wd2" y="hd2"/>
                  </a:cxn>
                  <a:cxn ang="16200000">
                    <a:pos x="wd2" y="hd2"/>
                  </a:cxn>
                </a:cxnLst>
                <a:rect l="0" t="0" r="r" b="b"/>
                <a:pathLst>
                  <a:path w="21600" h="21600" extrusionOk="0">
                    <a:moveTo>
                      <a:pt x="1677" y="21600"/>
                    </a:moveTo>
                    <a:lnTo>
                      <a:pt x="19923" y="21600"/>
                    </a:lnTo>
                    <a:cubicBezTo>
                      <a:pt x="20850" y="21600"/>
                      <a:pt x="21600" y="16770"/>
                      <a:pt x="21600" y="10799"/>
                    </a:cubicBezTo>
                    <a:cubicBezTo>
                      <a:pt x="21600" y="4830"/>
                      <a:pt x="20850" y="0"/>
                      <a:pt x="19923" y="0"/>
                    </a:cubicBezTo>
                    <a:lnTo>
                      <a:pt x="1677" y="0"/>
                    </a:lnTo>
                    <a:cubicBezTo>
                      <a:pt x="750" y="0"/>
                      <a:pt x="0" y="4830"/>
                      <a:pt x="0" y="10799"/>
                    </a:cubicBezTo>
                    <a:cubicBezTo>
                      <a:pt x="0" y="16770"/>
                      <a:pt x="750" y="21600"/>
                      <a:pt x="1677" y="2160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101" name="Shape"/>
              <p:cNvSpPr/>
              <p:nvPr/>
            </p:nvSpPr>
            <p:spPr>
              <a:xfrm>
                <a:off x="554714" y="113286"/>
                <a:ext cx="176414" cy="23554"/>
              </a:xfrm>
              <a:custGeom>
                <a:avLst/>
                <a:gdLst/>
                <a:ahLst/>
                <a:cxnLst>
                  <a:cxn ang="0">
                    <a:pos x="wd2" y="hd2"/>
                  </a:cxn>
                  <a:cxn ang="5400000">
                    <a:pos x="wd2" y="hd2"/>
                  </a:cxn>
                  <a:cxn ang="10800000">
                    <a:pos x="wd2" y="hd2"/>
                  </a:cxn>
                  <a:cxn ang="16200000">
                    <a:pos x="wd2" y="hd2"/>
                  </a:cxn>
                </a:cxnLst>
                <a:rect l="0" t="0" r="r" b="b"/>
                <a:pathLst>
                  <a:path w="21600" h="21600" extrusionOk="0">
                    <a:moveTo>
                      <a:pt x="1442" y="21600"/>
                    </a:moveTo>
                    <a:lnTo>
                      <a:pt x="20158" y="21600"/>
                    </a:lnTo>
                    <a:cubicBezTo>
                      <a:pt x="20955" y="21600"/>
                      <a:pt x="21600" y="16769"/>
                      <a:pt x="21600" y="10800"/>
                    </a:cubicBezTo>
                    <a:cubicBezTo>
                      <a:pt x="21600" y="4831"/>
                      <a:pt x="20955" y="0"/>
                      <a:pt x="20158" y="0"/>
                    </a:cubicBezTo>
                    <a:lnTo>
                      <a:pt x="1442" y="0"/>
                    </a:lnTo>
                    <a:cubicBezTo>
                      <a:pt x="645" y="0"/>
                      <a:pt x="0" y="4831"/>
                      <a:pt x="0" y="10800"/>
                    </a:cubicBezTo>
                    <a:cubicBezTo>
                      <a:pt x="0" y="16769"/>
                      <a:pt x="645" y="21600"/>
                      <a:pt x="1442" y="2160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102" name="Shape"/>
              <p:cNvSpPr/>
              <p:nvPr/>
            </p:nvSpPr>
            <p:spPr>
              <a:xfrm>
                <a:off x="485254" y="113286"/>
                <a:ext cx="53937" cy="23554"/>
              </a:xfrm>
              <a:custGeom>
                <a:avLst/>
                <a:gdLst/>
                <a:ahLst/>
                <a:cxnLst>
                  <a:cxn ang="0">
                    <a:pos x="wd2" y="hd2"/>
                  </a:cxn>
                  <a:cxn ang="5400000">
                    <a:pos x="wd2" y="hd2"/>
                  </a:cxn>
                  <a:cxn ang="10800000">
                    <a:pos x="wd2" y="hd2"/>
                  </a:cxn>
                  <a:cxn ang="16200000">
                    <a:pos x="wd2" y="hd2"/>
                  </a:cxn>
                </a:cxnLst>
                <a:rect l="0" t="0" r="r" b="b"/>
                <a:pathLst>
                  <a:path w="21600" h="21600" extrusionOk="0">
                    <a:moveTo>
                      <a:pt x="4716" y="21600"/>
                    </a:moveTo>
                    <a:lnTo>
                      <a:pt x="16884" y="21600"/>
                    </a:lnTo>
                    <a:cubicBezTo>
                      <a:pt x="19491" y="21600"/>
                      <a:pt x="21600" y="16769"/>
                      <a:pt x="21600" y="10800"/>
                    </a:cubicBezTo>
                    <a:cubicBezTo>
                      <a:pt x="21600" y="4831"/>
                      <a:pt x="19491" y="0"/>
                      <a:pt x="16884" y="0"/>
                    </a:cubicBezTo>
                    <a:lnTo>
                      <a:pt x="4716" y="0"/>
                    </a:lnTo>
                    <a:cubicBezTo>
                      <a:pt x="2109" y="0"/>
                      <a:pt x="0" y="4831"/>
                      <a:pt x="0" y="10800"/>
                    </a:cubicBezTo>
                    <a:cubicBezTo>
                      <a:pt x="0" y="16769"/>
                      <a:pt x="2109" y="21600"/>
                      <a:pt x="4716" y="2160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103" name="Shape"/>
              <p:cNvSpPr/>
              <p:nvPr/>
            </p:nvSpPr>
            <p:spPr>
              <a:xfrm>
                <a:off x="1006531" y="485084"/>
                <a:ext cx="23553" cy="59113"/>
              </a:xfrm>
              <a:custGeom>
                <a:avLst/>
                <a:gdLst/>
                <a:ahLst/>
                <a:cxnLst>
                  <a:cxn ang="0">
                    <a:pos x="wd2" y="hd2"/>
                  </a:cxn>
                  <a:cxn ang="5400000">
                    <a:pos x="wd2" y="hd2"/>
                  </a:cxn>
                  <a:cxn ang="10800000">
                    <a:pos x="wd2" y="hd2"/>
                  </a:cxn>
                  <a:cxn ang="16200000">
                    <a:pos x="wd2" y="hd2"/>
                  </a:cxn>
                </a:cxnLst>
                <a:rect l="0" t="0" r="r" b="b"/>
                <a:pathLst>
                  <a:path w="21600" h="21600" extrusionOk="0">
                    <a:moveTo>
                      <a:pt x="21600" y="4303"/>
                    </a:moveTo>
                    <a:cubicBezTo>
                      <a:pt x="21600" y="1924"/>
                      <a:pt x="16770" y="0"/>
                      <a:pt x="10799" y="0"/>
                    </a:cubicBezTo>
                    <a:cubicBezTo>
                      <a:pt x="4830" y="0"/>
                      <a:pt x="0" y="1924"/>
                      <a:pt x="0" y="4303"/>
                    </a:cubicBezTo>
                    <a:lnTo>
                      <a:pt x="0" y="17297"/>
                    </a:lnTo>
                    <a:cubicBezTo>
                      <a:pt x="0" y="19676"/>
                      <a:pt x="4830" y="21600"/>
                      <a:pt x="10799" y="21600"/>
                    </a:cubicBezTo>
                    <a:cubicBezTo>
                      <a:pt x="16770" y="21600"/>
                      <a:pt x="21600" y="19676"/>
                      <a:pt x="21600" y="17297"/>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104" name="Shape"/>
              <p:cNvSpPr/>
              <p:nvPr/>
            </p:nvSpPr>
            <p:spPr>
              <a:xfrm>
                <a:off x="1006530" y="631343"/>
                <a:ext cx="23554" cy="5888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0" y="0"/>
                      <a:pt x="0" y="1932"/>
                      <a:pt x="0" y="4320"/>
                    </a:cubicBezTo>
                    <a:lnTo>
                      <a:pt x="0" y="17280"/>
                    </a:lnTo>
                    <a:cubicBezTo>
                      <a:pt x="0" y="19668"/>
                      <a:pt x="4830" y="21600"/>
                      <a:pt x="10800" y="21600"/>
                    </a:cubicBezTo>
                    <a:cubicBezTo>
                      <a:pt x="16770" y="21600"/>
                      <a:pt x="21600" y="19668"/>
                      <a:pt x="21600" y="17280"/>
                    </a:cubicBezTo>
                    <a:lnTo>
                      <a:pt x="21600" y="4320"/>
                    </a:lnTo>
                    <a:cubicBezTo>
                      <a:pt x="21600" y="1932"/>
                      <a:pt x="16770" y="0"/>
                      <a:pt x="10800" y="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105" name="Shape"/>
              <p:cNvSpPr/>
              <p:nvPr/>
            </p:nvSpPr>
            <p:spPr>
              <a:xfrm>
                <a:off x="1006531" y="558328"/>
                <a:ext cx="23553" cy="58883"/>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cubicBezTo>
                      <a:pt x="21600" y="1932"/>
                      <a:pt x="16770" y="0"/>
                      <a:pt x="10799" y="0"/>
                    </a:cubicBezTo>
                    <a:cubicBezTo>
                      <a:pt x="4830" y="0"/>
                      <a:pt x="0" y="1932"/>
                      <a:pt x="0" y="4320"/>
                    </a:cubicBezTo>
                    <a:lnTo>
                      <a:pt x="0" y="17280"/>
                    </a:lnTo>
                    <a:cubicBezTo>
                      <a:pt x="0" y="19667"/>
                      <a:pt x="4830" y="21600"/>
                      <a:pt x="10799" y="21600"/>
                    </a:cubicBezTo>
                    <a:cubicBezTo>
                      <a:pt x="16770" y="21600"/>
                      <a:pt x="21600" y="19667"/>
                      <a:pt x="21600" y="1728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grpSp>
      </p:grpSp>
      <p:grpSp>
        <p:nvGrpSpPr>
          <p:cNvPr id="2119" name="Group"/>
          <p:cNvGrpSpPr/>
          <p:nvPr/>
        </p:nvGrpSpPr>
        <p:grpSpPr>
          <a:xfrm>
            <a:off x="19556015" y="6518663"/>
            <a:ext cx="4081470" cy="1637551"/>
            <a:chOff x="0" y="0"/>
            <a:chExt cx="4081468" cy="1637549"/>
          </a:xfrm>
        </p:grpSpPr>
        <p:grpSp>
          <p:nvGrpSpPr>
            <p:cNvPr id="2111" name="Group"/>
            <p:cNvGrpSpPr/>
            <p:nvPr/>
          </p:nvGrpSpPr>
          <p:grpSpPr>
            <a:xfrm>
              <a:off x="0" y="0"/>
              <a:ext cx="4081469" cy="1637550"/>
              <a:chOff x="0" y="0"/>
              <a:chExt cx="4081468" cy="1637549"/>
            </a:xfrm>
          </p:grpSpPr>
          <p:sp>
            <p:nvSpPr>
              <p:cNvPr id="2108" name="Rounded Rectangle"/>
              <p:cNvSpPr/>
              <p:nvPr/>
            </p:nvSpPr>
            <p:spPr>
              <a:xfrm>
                <a:off x="0" y="0"/>
                <a:ext cx="4081469" cy="1637550"/>
              </a:xfrm>
              <a:prstGeom prst="roundRect">
                <a:avLst>
                  <a:gd name="adj" fmla="val 4673"/>
                </a:avLst>
              </a:prstGeom>
              <a:solidFill>
                <a:srgbClr val="4193C5"/>
              </a:solidFill>
              <a:ln w="12700" cap="flat">
                <a:noFill/>
                <a:miter lim="400000"/>
              </a:ln>
              <a:effectLst>
                <a:outerShdw blurRad="177800" dist="67452" dir="5400000" rotWithShape="0">
                  <a:srgbClr val="000000">
                    <a:alpha val="28464"/>
                  </a:srgbClr>
                </a:outerShdw>
              </a:effectLst>
            </p:spPr>
            <p:txBody>
              <a:bodyPr wrap="square" lIns="71437" tIns="71437" rIns="71437" bIns="71437" numCol="1" anchor="ctr">
                <a:noAutofit/>
              </a:bodyPr>
              <a:lstStyle/>
              <a:p>
                <a:pPr>
                  <a:defRPr sz="3200"/>
                </a:pPr>
                <a:endParaRPr/>
              </a:p>
            </p:txBody>
          </p:sp>
          <p:sp>
            <p:nvSpPr>
              <p:cNvPr id="2109" name="Virtual therapy"/>
              <p:cNvSpPr txBox="1"/>
              <p:nvPr/>
            </p:nvSpPr>
            <p:spPr>
              <a:xfrm>
                <a:off x="1870270" y="468889"/>
                <a:ext cx="1956799" cy="6997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lgn="l">
                  <a:lnSpc>
                    <a:spcPct val="90000"/>
                  </a:lnSpc>
                  <a:defRPr sz="2400" b="1">
                    <a:solidFill>
                      <a:srgbClr val="FFFFFF"/>
                    </a:solidFill>
                  </a:defRPr>
                </a:pPr>
                <a:r>
                  <a:t>Virtual</a:t>
                </a:r>
                <a:br/>
                <a:r>
                  <a:t>therapy</a:t>
                </a:r>
              </a:p>
            </p:txBody>
          </p:sp>
          <p:sp>
            <p:nvSpPr>
              <p:cNvPr id="2110" name="Line"/>
              <p:cNvSpPr/>
              <p:nvPr/>
            </p:nvSpPr>
            <p:spPr>
              <a:xfrm flipV="1">
                <a:off x="1636948" y="0"/>
                <a:ext cx="1" cy="1637550"/>
              </a:xfrm>
              <a:prstGeom prst="line">
                <a:avLst/>
              </a:prstGeom>
              <a:noFill/>
              <a:ln w="6350" cap="flat">
                <a:solidFill>
                  <a:srgbClr val="FFFFFF"/>
                </a:solidFill>
                <a:prstDash val="solid"/>
                <a:miter lim="400000"/>
              </a:ln>
              <a:effectLst/>
            </p:spPr>
            <p:txBody>
              <a:bodyPr wrap="square" lIns="71437" tIns="71437" rIns="71437" bIns="71437" numCol="1" anchor="ctr">
                <a:noAutofit/>
              </a:bodyPr>
              <a:lstStyle/>
              <a:p>
                <a:pPr>
                  <a:defRPr sz="3200"/>
                </a:pPr>
                <a:endParaRPr/>
              </a:p>
            </p:txBody>
          </p:sp>
        </p:grpSp>
        <p:grpSp>
          <p:nvGrpSpPr>
            <p:cNvPr id="2118" name="Group"/>
            <p:cNvGrpSpPr/>
            <p:nvPr/>
          </p:nvGrpSpPr>
          <p:grpSpPr>
            <a:xfrm>
              <a:off x="448876" y="340273"/>
              <a:ext cx="743234" cy="1062841"/>
              <a:chOff x="0" y="0"/>
              <a:chExt cx="743233" cy="1062839"/>
            </a:xfrm>
          </p:grpSpPr>
          <p:sp>
            <p:nvSpPr>
              <p:cNvPr id="2112" name="Shape"/>
              <p:cNvSpPr/>
              <p:nvPr/>
            </p:nvSpPr>
            <p:spPr>
              <a:xfrm>
                <a:off x="65264" y="331753"/>
                <a:ext cx="192808" cy="211734"/>
              </a:xfrm>
              <a:custGeom>
                <a:avLst/>
                <a:gdLst/>
                <a:ahLst/>
                <a:cxnLst>
                  <a:cxn ang="0">
                    <a:pos x="wd2" y="hd2"/>
                  </a:cxn>
                  <a:cxn ang="5400000">
                    <a:pos x="wd2" y="hd2"/>
                  </a:cxn>
                  <a:cxn ang="10800000">
                    <a:pos x="wd2" y="hd2"/>
                  </a:cxn>
                  <a:cxn ang="16200000">
                    <a:pos x="wd2" y="hd2"/>
                  </a:cxn>
                </a:cxnLst>
                <a:rect l="0" t="0" r="r" b="b"/>
                <a:pathLst>
                  <a:path w="21600" h="21600" extrusionOk="0">
                    <a:moveTo>
                      <a:pt x="21385" y="2603"/>
                    </a:moveTo>
                    <a:cubicBezTo>
                      <a:pt x="21385" y="2246"/>
                      <a:pt x="21389" y="1950"/>
                      <a:pt x="21431" y="1629"/>
                    </a:cubicBezTo>
                    <a:lnTo>
                      <a:pt x="21439" y="1536"/>
                    </a:lnTo>
                    <a:cubicBezTo>
                      <a:pt x="21443" y="1484"/>
                      <a:pt x="21447" y="1433"/>
                      <a:pt x="21453" y="1382"/>
                    </a:cubicBezTo>
                    <a:lnTo>
                      <a:pt x="21600" y="0"/>
                    </a:lnTo>
                    <a:lnTo>
                      <a:pt x="1165" y="16236"/>
                    </a:lnTo>
                    <a:cubicBezTo>
                      <a:pt x="414" y="16806"/>
                      <a:pt x="0" y="17570"/>
                      <a:pt x="0" y="18385"/>
                    </a:cubicBezTo>
                    <a:cubicBezTo>
                      <a:pt x="0" y="19300"/>
                      <a:pt x="291" y="20074"/>
                      <a:pt x="821" y="20569"/>
                    </a:cubicBezTo>
                    <a:cubicBezTo>
                      <a:pt x="1455" y="21249"/>
                      <a:pt x="2418" y="21600"/>
                      <a:pt x="3391" y="21600"/>
                    </a:cubicBezTo>
                    <a:cubicBezTo>
                      <a:pt x="4190" y="21600"/>
                      <a:pt x="4996" y="21364"/>
                      <a:pt x="5635" y="20879"/>
                    </a:cubicBezTo>
                    <a:lnTo>
                      <a:pt x="21385" y="8373"/>
                    </a:lnTo>
                    <a:close/>
                  </a:path>
                </a:pathLst>
              </a:custGeom>
              <a:solidFill>
                <a:srgbClr val="F7C658"/>
              </a:solidFill>
              <a:ln w="12700" cap="flat">
                <a:noFill/>
                <a:miter lim="400000"/>
              </a:ln>
              <a:effectLst/>
            </p:spPr>
            <p:txBody>
              <a:bodyPr wrap="square" lIns="0" tIns="0" rIns="0" bIns="0" numCol="1" anchor="ctr">
                <a:noAutofit/>
              </a:bodyPr>
              <a:lstStyle/>
              <a:p>
                <a:pPr algn="l" defTabSz="246888">
                  <a:defRPr sz="600"/>
                </a:pPr>
                <a:endParaRPr/>
              </a:p>
            </p:txBody>
          </p:sp>
          <p:sp>
            <p:nvSpPr>
              <p:cNvPr id="2113" name="Shape"/>
              <p:cNvSpPr/>
              <p:nvPr/>
            </p:nvSpPr>
            <p:spPr>
              <a:xfrm>
                <a:off x="478389" y="105546"/>
                <a:ext cx="243934" cy="230621"/>
              </a:xfrm>
              <a:custGeom>
                <a:avLst/>
                <a:gdLst/>
                <a:ahLst/>
                <a:cxnLst>
                  <a:cxn ang="0">
                    <a:pos x="wd2" y="hd2"/>
                  </a:cxn>
                  <a:cxn ang="5400000">
                    <a:pos x="wd2" y="hd2"/>
                  </a:cxn>
                  <a:cxn ang="10800000">
                    <a:pos x="wd2" y="hd2"/>
                  </a:cxn>
                  <a:cxn ang="16200000">
                    <a:pos x="wd2" y="hd2"/>
                  </a:cxn>
                </a:cxnLst>
                <a:rect l="0" t="0" r="r" b="b"/>
                <a:pathLst>
                  <a:path w="21289" h="21558" extrusionOk="0">
                    <a:moveTo>
                      <a:pt x="18781" y="7"/>
                    </a:moveTo>
                    <a:cubicBezTo>
                      <a:pt x="18057" y="-42"/>
                      <a:pt x="17341" y="194"/>
                      <a:pt x="16807" y="665"/>
                    </a:cubicBezTo>
                    <a:lnTo>
                      <a:pt x="0" y="16180"/>
                    </a:lnTo>
                    <a:lnTo>
                      <a:pt x="273" y="16557"/>
                    </a:lnTo>
                    <a:cubicBezTo>
                      <a:pt x="1250" y="17910"/>
                      <a:pt x="1858" y="19266"/>
                      <a:pt x="2130" y="20704"/>
                    </a:cubicBezTo>
                    <a:lnTo>
                      <a:pt x="2291" y="21558"/>
                    </a:lnTo>
                    <a:lnTo>
                      <a:pt x="20356" y="4993"/>
                    </a:lnTo>
                    <a:lnTo>
                      <a:pt x="20366" y="4984"/>
                    </a:lnTo>
                    <a:cubicBezTo>
                      <a:pt x="21485" y="3898"/>
                      <a:pt x="21600" y="2167"/>
                      <a:pt x="20634" y="960"/>
                    </a:cubicBezTo>
                    <a:cubicBezTo>
                      <a:pt x="20197" y="405"/>
                      <a:pt x="19521" y="57"/>
                      <a:pt x="18781" y="7"/>
                    </a:cubicBezTo>
                    <a:close/>
                  </a:path>
                </a:pathLst>
              </a:custGeom>
              <a:solidFill>
                <a:srgbClr val="F7C658"/>
              </a:solidFill>
              <a:ln w="12700" cap="flat">
                <a:noFill/>
                <a:miter lim="400000"/>
              </a:ln>
              <a:effectLst/>
            </p:spPr>
            <p:txBody>
              <a:bodyPr wrap="square" lIns="0" tIns="0" rIns="0" bIns="0" numCol="1" anchor="ctr">
                <a:noAutofit/>
              </a:bodyPr>
              <a:lstStyle/>
              <a:p>
                <a:pPr algn="l" defTabSz="246888">
                  <a:defRPr sz="600"/>
                </a:pPr>
                <a:endParaRPr/>
              </a:p>
            </p:txBody>
          </p:sp>
          <p:sp>
            <p:nvSpPr>
              <p:cNvPr id="2114" name="Shape"/>
              <p:cNvSpPr/>
              <p:nvPr/>
            </p:nvSpPr>
            <p:spPr>
              <a:xfrm>
                <a:off x="22994" y="256325"/>
                <a:ext cx="459729" cy="783518"/>
              </a:xfrm>
              <a:custGeom>
                <a:avLst/>
                <a:gdLst/>
                <a:ahLst/>
                <a:cxnLst>
                  <a:cxn ang="0">
                    <a:pos x="wd2" y="hd2"/>
                  </a:cxn>
                  <a:cxn ang="5400000">
                    <a:pos x="wd2" y="hd2"/>
                  </a:cxn>
                  <a:cxn ang="10800000">
                    <a:pos x="wd2" y="hd2"/>
                  </a:cxn>
                  <a:cxn ang="16200000">
                    <a:pos x="wd2" y="hd2"/>
                  </a:cxn>
                </a:cxnLst>
                <a:rect l="0" t="0" r="r" b="b"/>
                <a:pathLst>
                  <a:path w="21600" h="21600" extrusionOk="0">
                    <a:moveTo>
                      <a:pt x="16857" y="0"/>
                    </a:moveTo>
                    <a:lnTo>
                      <a:pt x="16778" y="0"/>
                    </a:lnTo>
                    <a:cubicBezTo>
                      <a:pt x="14551" y="0"/>
                      <a:pt x="12600" y="930"/>
                      <a:pt x="12134" y="2222"/>
                    </a:cubicBezTo>
                    <a:lnTo>
                      <a:pt x="12128" y="2240"/>
                    </a:lnTo>
                    <a:cubicBezTo>
                      <a:pt x="12114" y="2280"/>
                      <a:pt x="12101" y="2320"/>
                      <a:pt x="12091" y="2360"/>
                    </a:cubicBezTo>
                    <a:cubicBezTo>
                      <a:pt x="12077" y="2416"/>
                      <a:pt x="12065" y="2471"/>
                      <a:pt x="12057" y="2526"/>
                    </a:cubicBezTo>
                    <a:lnTo>
                      <a:pt x="12049" y="2586"/>
                    </a:lnTo>
                    <a:cubicBezTo>
                      <a:pt x="12039" y="2664"/>
                      <a:pt x="12035" y="2725"/>
                      <a:pt x="12035" y="2783"/>
                    </a:cubicBezTo>
                    <a:lnTo>
                      <a:pt x="12035" y="8656"/>
                    </a:lnTo>
                    <a:cubicBezTo>
                      <a:pt x="12035" y="8736"/>
                      <a:pt x="11977" y="8815"/>
                      <a:pt x="11871" y="8877"/>
                    </a:cubicBezTo>
                    <a:lnTo>
                      <a:pt x="551" y="15542"/>
                    </a:lnTo>
                    <a:cubicBezTo>
                      <a:pt x="196" y="15751"/>
                      <a:pt x="0" y="16020"/>
                      <a:pt x="0" y="16300"/>
                    </a:cubicBezTo>
                    <a:cubicBezTo>
                      <a:pt x="0" y="16598"/>
                      <a:pt x="211" y="16884"/>
                      <a:pt x="551" y="17058"/>
                    </a:cubicBezTo>
                    <a:cubicBezTo>
                      <a:pt x="907" y="17267"/>
                      <a:pt x="1365" y="17382"/>
                      <a:pt x="1843" y="17382"/>
                    </a:cubicBezTo>
                    <a:cubicBezTo>
                      <a:pt x="2351" y="17382"/>
                      <a:pt x="2838" y="17258"/>
                      <a:pt x="3135" y="17058"/>
                    </a:cubicBezTo>
                    <a:lnTo>
                      <a:pt x="14654" y="10299"/>
                    </a:lnTo>
                    <a:cubicBezTo>
                      <a:pt x="14760" y="10238"/>
                      <a:pt x="14893" y="10203"/>
                      <a:pt x="15030" y="10203"/>
                    </a:cubicBezTo>
                    <a:lnTo>
                      <a:pt x="17374" y="10203"/>
                    </a:lnTo>
                    <a:cubicBezTo>
                      <a:pt x="17672" y="10203"/>
                      <a:pt x="17914" y="10346"/>
                      <a:pt x="17914" y="10520"/>
                    </a:cubicBezTo>
                    <a:lnTo>
                      <a:pt x="17914" y="20519"/>
                    </a:lnTo>
                    <a:cubicBezTo>
                      <a:pt x="17914" y="21115"/>
                      <a:pt x="18741" y="21600"/>
                      <a:pt x="19757" y="21600"/>
                    </a:cubicBezTo>
                    <a:cubicBezTo>
                      <a:pt x="20773" y="21600"/>
                      <a:pt x="21600" y="21115"/>
                      <a:pt x="21600" y="20519"/>
                    </a:cubicBezTo>
                    <a:lnTo>
                      <a:pt x="21600" y="2783"/>
                    </a:lnTo>
                    <a:cubicBezTo>
                      <a:pt x="21600" y="1248"/>
                      <a:pt x="19473" y="0"/>
                      <a:pt x="16857" y="0"/>
                    </a:cubicBezTo>
                    <a:close/>
                  </a:path>
                </a:pathLst>
              </a:custGeom>
              <a:solidFill>
                <a:srgbClr val="F7C658"/>
              </a:solidFill>
              <a:ln w="12700" cap="flat">
                <a:noFill/>
                <a:miter lim="400000"/>
              </a:ln>
              <a:effectLst/>
            </p:spPr>
            <p:txBody>
              <a:bodyPr wrap="square" lIns="0" tIns="0" rIns="0" bIns="0" numCol="1" anchor="ctr">
                <a:noAutofit/>
              </a:bodyPr>
              <a:lstStyle/>
              <a:p>
                <a:pPr algn="l" defTabSz="246888">
                  <a:defRPr sz="600"/>
                </a:pPr>
                <a:endParaRPr/>
              </a:p>
            </p:txBody>
          </p:sp>
          <p:sp>
            <p:nvSpPr>
              <p:cNvPr id="2115" name="Shape"/>
              <p:cNvSpPr/>
              <p:nvPr/>
            </p:nvSpPr>
            <p:spPr>
              <a:xfrm>
                <a:off x="301975" y="22996"/>
                <a:ext cx="157924" cy="15792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55" y="21600"/>
                      <a:pt x="21600" y="16755"/>
                      <a:pt x="21600" y="10800"/>
                    </a:cubicBezTo>
                    <a:cubicBezTo>
                      <a:pt x="21600" y="4845"/>
                      <a:pt x="16755" y="0"/>
                      <a:pt x="10800" y="0"/>
                    </a:cubicBezTo>
                    <a:cubicBezTo>
                      <a:pt x="4845" y="0"/>
                      <a:pt x="0" y="4845"/>
                      <a:pt x="0" y="10800"/>
                    </a:cubicBezTo>
                    <a:cubicBezTo>
                      <a:pt x="0" y="16755"/>
                      <a:pt x="4845" y="21600"/>
                      <a:pt x="10800" y="21600"/>
                    </a:cubicBezTo>
                    <a:close/>
                  </a:path>
                </a:pathLst>
              </a:custGeom>
              <a:solidFill>
                <a:srgbClr val="FFFFFF">
                  <a:alpha val="25000"/>
                </a:srgbClr>
              </a:solidFill>
              <a:ln w="12700" cap="flat">
                <a:noFill/>
                <a:miter lim="400000"/>
              </a:ln>
              <a:effectLst/>
            </p:spPr>
            <p:txBody>
              <a:bodyPr wrap="square" lIns="0" tIns="0" rIns="0" bIns="0" numCol="1" anchor="ctr">
                <a:noAutofit/>
              </a:bodyPr>
              <a:lstStyle/>
              <a:p>
                <a:pPr algn="l" defTabSz="246888">
                  <a:defRPr sz="600"/>
                </a:pPr>
                <a:endParaRPr/>
              </a:p>
            </p:txBody>
          </p:sp>
          <p:sp>
            <p:nvSpPr>
              <p:cNvPr id="2116" name="Shape"/>
              <p:cNvSpPr/>
              <p:nvPr/>
            </p:nvSpPr>
            <p:spPr>
              <a:xfrm>
                <a:off x="278980" y="0"/>
                <a:ext cx="203914" cy="20306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55" y="21600"/>
                      <a:pt x="21600" y="16775"/>
                      <a:pt x="21600" y="10845"/>
                    </a:cubicBezTo>
                    <a:cubicBezTo>
                      <a:pt x="21600" y="4865"/>
                      <a:pt x="16755" y="0"/>
                      <a:pt x="10800" y="0"/>
                    </a:cubicBezTo>
                    <a:cubicBezTo>
                      <a:pt x="4845" y="0"/>
                      <a:pt x="0" y="4825"/>
                      <a:pt x="0" y="10755"/>
                    </a:cubicBezTo>
                    <a:cubicBezTo>
                      <a:pt x="0" y="16735"/>
                      <a:pt x="4845" y="21600"/>
                      <a:pt x="10800" y="21600"/>
                    </a:cubicBezTo>
                    <a:close/>
                    <a:moveTo>
                      <a:pt x="10800" y="2446"/>
                    </a:moveTo>
                    <a:cubicBezTo>
                      <a:pt x="15412" y="2446"/>
                      <a:pt x="19164" y="6214"/>
                      <a:pt x="19164" y="10845"/>
                    </a:cubicBezTo>
                    <a:cubicBezTo>
                      <a:pt x="19164" y="15476"/>
                      <a:pt x="15412" y="19244"/>
                      <a:pt x="10800" y="19244"/>
                    </a:cubicBezTo>
                    <a:cubicBezTo>
                      <a:pt x="6188" y="19244"/>
                      <a:pt x="2436" y="15476"/>
                      <a:pt x="2436" y="10845"/>
                    </a:cubicBezTo>
                    <a:cubicBezTo>
                      <a:pt x="2436" y="6214"/>
                      <a:pt x="6188" y="2446"/>
                      <a:pt x="10800" y="2446"/>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117" name="Shape"/>
              <p:cNvSpPr/>
              <p:nvPr/>
            </p:nvSpPr>
            <p:spPr>
              <a:xfrm>
                <a:off x="0" y="82851"/>
                <a:ext cx="743234" cy="979989"/>
              </a:xfrm>
              <a:custGeom>
                <a:avLst/>
                <a:gdLst/>
                <a:ahLst/>
                <a:cxnLst>
                  <a:cxn ang="0">
                    <a:pos x="wd2" y="hd2"/>
                  </a:cxn>
                  <a:cxn ang="5400000">
                    <a:pos x="wd2" y="hd2"/>
                  </a:cxn>
                  <a:cxn ang="10800000">
                    <a:pos x="wd2" y="hd2"/>
                  </a:cxn>
                  <a:cxn ang="16200000">
                    <a:pos x="wd2" y="hd2"/>
                  </a:cxn>
                </a:cxnLst>
                <a:rect l="0" t="0" r="r" b="b"/>
                <a:pathLst>
                  <a:path w="21575" h="21600" extrusionOk="0">
                    <a:moveTo>
                      <a:pt x="20014" y="0"/>
                    </a:moveTo>
                    <a:cubicBezTo>
                      <a:pt x="19635" y="0"/>
                      <a:pt x="19280" y="100"/>
                      <a:pt x="18985" y="289"/>
                    </a:cubicBezTo>
                    <a:lnTo>
                      <a:pt x="13423" y="3969"/>
                    </a:lnTo>
                    <a:lnTo>
                      <a:pt x="13320" y="3907"/>
                    </a:lnTo>
                    <a:cubicBezTo>
                      <a:pt x="12677" y="3521"/>
                      <a:pt x="11908" y="3317"/>
                      <a:pt x="11095" y="3317"/>
                    </a:cubicBezTo>
                    <a:lnTo>
                      <a:pt x="11046" y="3317"/>
                    </a:lnTo>
                    <a:cubicBezTo>
                      <a:pt x="9969" y="3317"/>
                      <a:pt x="8955" y="3683"/>
                      <a:pt x="8263" y="4322"/>
                    </a:cubicBezTo>
                    <a:lnTo>
                      <a:pt x="8247" y="4337"/>
                    </a:lnTo>
                    <a:lnTo>
                      <a:pt x="8226" y="4347"/>
                    </a:lnTo>
                    <a:cubicBezTo>
                      <a:pt x="8190" y="4364"/>
                      <a:pt x="8158" y="4384"/>
                      <a:pt x="8128" y="4402"/>
                    </a:cubicBezTo>
                    <a:cubicBezTo>
                      <a:pt x="8100" y="4418"/>
                      <a:pt x="8073" y="4434"/>
                      <a:pt x="8047" y="4447"/>
                    </a:cubicBezTo>
                    <a:lnTo>
                      <a:pt x="1739" y="8598"/>
                    </a:lnTo>
                    <a:cubicBezTo>
                      <a:pt x="1406" y="8833"/>
                      <a:pt x="1225" y="9106"/>
                      <a:pt x="1204" y="9409"/>
                    </a:cubicBezTo>
                    <a:cubicBezTo>
                      <a:pt x="1181" y="9731"/>
                      <a:pt x="1316" y="10039"/>
                      <a:pt x="1584" y="10275"/>
                    </a:cubicBezTo>
                    <a:cubicBezTo>
                      <a:pt x="1899" y="10532"/>
                      <a:pt x="2332" y="10681"/>
                      <a:pt x="2767" y="10681"/>
                    </a:cubicBezTo>
                    <a:cubicBezTo>
                      <a:pt x="3126" y="10681"/>
                      <a:pt x="3482" y="10574"/>
                      <a:pt x="3795" y="10374"/>
                    </a:cubicBezTo>
                    <a:lnTo>
                      <a:pt x="7444" y="7962"/>
                    </a:lnTo>
                    <a:lnTo>
                      <a:pt x="7444" y="10607"/>
                    </a:lnTo>
                    <a:lnTo>
                      <a:pt x="519" y="15859"/>
                    </a:lnTo>
                    <a:cubicBezTo>
                      <a:pt x="176" y="16137"/>
                      <a:pt x="0" y="16467"/>
                      <a:pt x="0" y="16837"/>
                    </a:cubicBezTo>
                    <a:cubicBezTo>
                      <a:pt x="0" y="17219"/>
                      <a:pt x="179" y="17557"/>
                      <a:pt x="519" y="17815"/>
                    </a:cubicBezTo>
                    <a:cubicBezTo>
                      <a:pt x="880" y="18072"/>
                      <a:pt x="1327" y="18209"/>
                      <a:pt x="1808" y="18209"/>
                    </a:cubicBezTo>
                    <a:cubicBezTo>
                      <a:pt x="2312" y="18209"/>
                      <a:pt x="2758" y="18073"/>
                      <a:pt x="3098" y="17815"/>
                    </a:cubicBezTo>
                    <a:lnTo>
                      <a:pt x="10121" y="12488"/>
                    </a:lnTo>
                    <a:lnTo>
                      <a:pt x="11105" y="12488"/>
                    </a:lnTo>
                    <a:lnTo>
                      <a:pt x="11105" y="20229"/>
                    </a:lnTo>
                    <a:cubicBezTo>
                      <a:pt x="11105" y="20985"/>
                      <a:pt x="11916" y="21600"/>
                      <a:pt x="12914" y="21600"/>
                    </a:cubicBezTo>
                    <a:cubicBezTo>
                      <a:pt x="13400" y="21600"/>
                      <a:pt x="13856" y="21455"/>
                      <a:pt x="14196" y="21191"/>
                    </a:cubicBezTo>
                    <a:cubicBezTo>
                      <a:pt x="14530" y="20931"/>
                      <a:pt x="14708" y="20591"/>
                      <a:pt x="14697" y="20231"/>
                    </a:cubicBezTo>
                    <a:lnTo>
                      <a:pt x="14697" y="6239"/>
                    </a:lnTo>
                    <a:lnTo>
                      <a:pt x="21041" y="2064"/>
                    </a:lnTo>
                    <a:cubicBezTo>
                      <a:pt x="21354" y="1860"/>
                      <a:pt x="21542" y="1574"/>
                      <a:pt x="21571" y="1261"/>
                    </a:cubicBezTo>
                    <a:cubicBezTo>
                      <a:pt x="21600" y="948"/>
                      <a:pt x="21468" y="645"/>
                      <a:pt x="21199" y="408"/>
                    </a:cubicBezTo>
                    <a:cubicBezTo>
                      <a:pt x="20879" y="149"/>
                      <a:pt x="20447" y="0"/>
                      <a:pt x="20014" y="0"/>
                    </a:cubicBezTo>
                    <a:close/>
                    <a:moveTo>
                      <a:pt x="14029" y="20229"/>
                    </a:moveTo>
                    <a:cubicBezTo>
                      <a:pt x="14029" y="20705"/>
                      <a:pt x="13518" y="21093"/>
                      <a:pt x="12889" y="21093"/>
                    </a:cubicBezTo>
                    <a:cubicBezTo>
                      <a:pt x="12260" y="21093"/>
                      <a:pt x="11749" y="20705"/>
                      <a:pt x="11749" y="20229"/>
                    </a:cubicBezTo>
                    <a:lnTo>
                      <a:pt x="11749" y="12235"/>
                    </a:lnTo>
                    <a:cubicBezTo>
                      <a:pt x="11749" y="12095"/>
                      <a:pt x="11599" y="11981"/>
                      <a:pt x="11415" y="11981"/>
                    </a:cubicBezTo>
                    <a:lnTo>
                      <a:pt x="9965" y="11981"/>
                    </a:lnTo>
                    <a:cubicBezTo>
                      <a:pt x="9880" y="11981"/>
                      <a:pt x="9798" y="12009"/>
                      <a:pt x="9732" y="12058"/>
                    </a:cubicBezTo>
                    <a:lnTo>
                      <a:pt x="2607" y="17462"/>
                    </a:lnTo>
                    <a:cubicBezTo>
                      <a:pt x="2424" y="17622"/>
                      <a:pt x="2122" y="17720"/>
                      <a:pt x="1808" y="17720"/>
                    </a:cubicBezTo>
                    <a:cubicBezTo>
                      <a:pt x="1513" y="17720"/>
                      <a:pt x="1229" y="17629"/>
                      <a:pt x="1009" y="17462"/>
                    </a:cubicBezTo>
                    <a:cubicBezTo>
                      <a:pt x="799" y="17323"/>
                      <a:pt x="668" y="17094"/>
                      <a:pt x="668" y="16856"/>
                    </a:cubicBezTo>
                    <a:cubicBezTo>
                      <a:pt x="668" y="16632"/>
                      <a:pt x="789" y="16416"/>
                      <a:pt x="1009" y="16250"/>
                    </a:cubicBezTo>
                    <a:lnTo>
                      <a:pt x="8011" y="10921"/>
                    </a:lnTo>
                    <a:cubicBezTo>
                      <a:pt x="8077" y="10871"/>
                      <a:pt x="8113" y="10808"/>
                      <a:pt x="8113" y="10744"/>
                    </a:cubicBezTo>
                    <a:lnTo>
                      <a:pt x="8113" y="6048"/>
                    </a:lnTo>
                    <a:cubicBezTo>
                      <a:pt x="8113" y="6002"/>
                      <a:pt x="8115" y="5954"/>
                      <a:pt x="8121" y="5891"/>
                    </a:cubicBezTo>
                    <a:lnTo>
                      <a:pt x="8126" y="5843"/>
                    </a:lnTo>
                    <a:cubicBezTo>
                      <a:pt x="8131" y="5799"/>
                      <a:pt x="8138" y="5755"/>
                      <a:pt x="8147" y="5711"/>
                    </a:cubicBezTo>
                    <a:cubicBezTo>
                      <a:pt x="8154" y="5678"/>
                      <a:pt x="8161" y="5646"/>
                      <a:pt x="8170" y="5615"/>
                    </a:cubicBezTo>
                    <a:lnTo>
                      <a:pt x="8174" y="5600"/>
                    </a:lnTo>
                    <a:cubicBezTo>
                      <a:pt x="8462" y="4567"/>
                      <a:pt x="9669" y="3824"/>
                      <a:pt x="11046" y="3824"/>
                    </a:cubicBezTo>
                    <a:lnTo>
                      <a:pt x="11095" y="3824"/>
                    </a:lnTo>
                    <a:cubicBezTo>
                      <a:pt x="12713" y="3824"/>
                      <a:pt x="14029" y="4822"/>
                      <a:pt x="14029" y="6048"/>
                    </a:cubicBezTo>
                    <a:close/>
                    <a:moveTo>
                      <a:pt x="3359" y="9997"/>
                    </a:moveTo>
                    <a:cubicBezTo>
                      <a:pt x="3193" y="10102"/>
                      <a:pt x="2984" y="10153"/>
                      <a:pt x="2776" y="10153"/>
                    </a:cubicBezTo>
                    <a:cubicBezTo>
                      <a:pt x="2524" y="10153"/>
                      <a:pt x="2274" y="10077"/>
                      <a:pt x="2110" y="9930"/>
                    </a:cubicBezTo>
                    <a:cubicBezTo>
                      <a:pt x="1972" y="9823"/>
                      <a:pt x="1897" y="9656"/>
                      <a:pt x="1897" y="9458"/>
                    </a:cubicBezTo>
                    <a:cubicBezTo>
                      <a:pt x="1897" y="9282"/>
                      <a:pt x="2004" y="9117"/>
                      <a:pt x="2199" y="8994"/>
                    </a:cubicBezTo>
                    <a:lnTo>
                      <a:pt x="7500" y="5486"/>
                    </a:lnTo>
                    <a:lnTo>
                      <a:pt x="7462" y="5785"/>
                    </a:lnTo>
                    <a:cubicBezTo>
                      <a:pt x="7460" y="5796"/>
                      <a:pt x="7459" y="5807"/>
                      <a:pt x="7458" y="5818"/>
                    </a:cubicBezTo>
                    <a:lnTo>
                      <a:pt x="7456" y="5838"/>
                    </a:lnTo>
                    <a:cubicBezTo>
                      <a:pt x="7445" y="5907"/>
                      <a:pt x="7444" y="5971"/>
                      <a:pt x="7444" y="6048"/>
                    </a:cubicBezTo>
                    <a:lnTo>
                      <a:pt x="7444" y="7295"/>
                    </a:lnTo>
                    <a:close/>
                    <a:moveTo>
                      <a:pt x="20587" y="1683"/>
                    </a:moveTo>
                    <a:lnTo>
                      <a:pt x="20584" y="1685"/>
                    </a:lnTo>
                    <a:lnTo>
                      <a:pt x="14655" y="5583"/>
                    </a:lnTo>
                    <a:lnTo>
                      <a:pt x="14602" y="5382"/>
                    </a:lnTo>
                    <a:cubicBezTo>
                      <a:pt x="14513" y="5044"/>
                      <a:pt x="14313" y="4725"/>
                      <a:pt x="13993" y="4407"/>
                    </a:cubicBezTo>
                    <a:lnTo>
                      <a:pt x="13903" y="4318"/>
                    </a:lnTo>
                    <a:lnTo>
                      <a:pt x="19419" y="667"/>
                    </a:lnTo>
                    <a:cubicBezTo>
                      <a:pt x="19594" y="556"/>
                      <a:pt x="19829" y="500"/>
                      <a:pt x="20067" y="512"/>
                    </a:cubicBezTo>
                    <a:cubicBezTo>
                      <a:pt x="20310" y="524"/>
                      <a:pt x="20532" y="605"/>
                      <a:pt x="20675" y="736"/>
                    </a:cubicBezTo>
                    <a:cubicBezTo>
                      <a:pt x="20992" y="1020"/>
                      <a:pt x="20955" y="1427"/>
                      <a:pt x="20587" y="1683"/>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grpSp>
      </p:grpSp>
      <p:grpSp>
        <p:nvGrpSpPr>
          <p:cNvPr id="2135" name="Group"/>
          <p:cNvGrpSpPr/>
          <p:nvPr/>
        </p:nvGrpSpPr>
        <p:grpSpPr>
          <a:xfrm>
            <a:off x="10113054" y="9119093"/>
            <a:ext cx="4081469" cy="1641558"/>
            <a:chOff x="0" y="0"/>
            <a:chExt cx="4081468" cy="1641557"/>
          </a:xfrm>
        </p:grpSpPr>
        <p:sp>
          <p:nvSpPr>
            <p:cNvPr id="2120" name="Rounded Rectangle"/>
            <p:cNvSpPr/>
            <p:nvPr/>
          </p:nvSpPr>
          <p:spPr>
            <a:xfrm>
              <a:off x="0" y="4008"/>
              <a:ext cx="4081469" cy="1637550"/>
            </a:xfrm>
            <a:prstGeom prst="roundRect">
              <a:avLst>
                <a:gd name="adj" fmla="val 4673"/>
              </a:avLst>
            </a:prstGeom>
            <a:solidFill>
              <a:srgbClr val="FFFFFF"/>
            </a:solidFill>
            <a:ln w="12700" cap="flat">
              <a:noFill/>
              <a:miter lim="400000"/>
            </a:ln>
            <a:effectLst>
              <a:outerShdw blurRad="177800" dist="67452" dir="5400000" rotWithShape="0">
                <a:srgbClr val="000000">
                  <a:alpha val="28464"/>
                </a:srgbClr>
              </a:outerShdw>
            </a:effectLst>
          </p:spPr>
          <p:txBody>
            <a:bodyPr wrap="square" lIns="71437" tIns="71437" rIns="71437" bIns="71437" numCol="1" anchor="ctr">
              <a:noAutofit/>
            </a:bodyPr>
            <a:lstStyle/>
            <a:p>
              <a:pPr>
                <a:defRPr sz="3200"/>
              </a:pPr>
              <a:endParaRPr/>
            </a:p>
          </p:txBody>
        </p:sp>
        <p:sp>
          <p:nvSpPr>
            <p:cNvPr id="2121" name="Line"/>
            <p:cNvSpPr/>
            <p:nvPr/>
          </p:nvSpPr>
          <p:spPr>
            <a:xfrm flipV="1">
              <a:off x="1636948" y="0"/>
              <a:ext cx="1" cy="1637550"/>
            </a:xfrm>
            <a:prstGeom prst="line">
              <a:avLst/>
            </a:prstGeom>
            <a:noFill/>
            <a:ln w="6350" cap="flat">
              <a:solidFill>
                <a:srgbClr val="222222"/>
              </a:solidFill>
              <a:prstDash val="solid"/>
              <a:miter lim="400000"/>
            </a:ln>
            <a:effectLst/>
          </p:spPr>
          <p:txBody>
            <a:bodyPr wrap="square" lIns="71437" tIns="71437" rIns="71437" bIns="71437" numCol="1" anchor="ctr">
              <a:noAutofit/>
            </a:bodyPr>
            <a:lstStyle/>
            <a:p>
              <a:pPr>
                <a:defRPr sz="3200"/>
              </a:pPr>
              <a:endParaRPr/>
            </a:p>
          </p:txBody>
        </p:sp>
        <p:sp>
          <p:nvSpPr>
            <p:cNvPr id="2122" name="Orthopedic Specialist"/>
            <p:cNvSpPr txBox="1"/>
            <p:nvPr/>
          </p:nvSpPr>
          <p:spPr>
            <a:xfrm>
              <a:off x="1872843" y="468889"/>
              <a:ext cx="1956800" cy="6997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l">
                <a:lnSpc>
                  <a:spcPct val="90000"/>
                </a:lnSpc>
                <a:defRPr sz="2400" b="1">
                  <a:solidFill>
                    <a:srgbClr val="222222"/>
                  </a:solidFill>
                </a:defRPr>
              </a:lvl1pPr>
            </a:lstStyle>
            <a:p>
              <a:r>
                <a:t>Orthopedic Specialist</a:t>
              </a:r>
            </a:p>
          </p:txBody>
        </p:sp>
        <p:grpSp>
          <p:nvGrpSpPr>
            <p:cNvPr id="2134" name="Group"/>
            <p:cNvGrpSpPr/>
            <p:nvPr/>
          </p:nvGrpSpPr>
          <p:grpSpPr>
            <a:xfrm>
              <a:off x="442526" y="447804"/>
              <a:ext cx="742371" cy="745949"/>
              <a:chOff x="0" y="0"/>
              <a:chExt cx="742369" cy="745948"/>
            </a:xfrm>
          </p:grpSpPr>
          <p:sp>
            <p:nvSpPr>
              <p:cNvPr id="2123" name="Shape"/>
              <p:cNvSpPr/>
              <p:nvPr/>
            </p:nvSpPr>
            <p:spPr>
              <a:xfrm>
                <a:off x="536970" y="481317"/>
                <a:ext cx="180194" cy="139636"/>
              </a:xfrm>
              <a:custGeom>
                <a:avLst/>
                <a:gdLst/>
                <a:ahLst/>
                <a:cxnLst>
                  <a:cxn ang="0">
                    <a:pos x="wd2" y="hd2"/>
                  </a:cxn>
                  <a:cxn ang="5400000">
                    <a:pos x="wd2" y="hd2"/>
                  </a:cxn>
                  <a:cxn ang="10800000">
                    <a:pos x="wd2" y="hd2"/>
                  </a:cxn>
                  <a:cxn ang="16200000">
                    <a:pos x="wd2" y="hd2"/>
                  </a:cxn>
                </a:cxnLst>
                <a:rect l="0" t="0" r="r" b="b"/>
                <a:pathLst>
                  <a:path w="21593" h="21600" extrusionOk="0">
                    <a:moveTo>
                      <a:pt x="20369" y="0"/>
                    </a:moveTo>
                    <a:cubicBezTo>
                      <a:pt x="19426" y="0"/>
                      <a:pt x="17867" y="349"/>
                      <a:pt x="15516" y="1511"/>
                    </a:cubicBezTo>
                    <a:cubicBezTo>
                      <a:pt x="13257" y="2632"/>
                      <a:pt x="11110" y="4116"/>
                      <a:pt x="9145" y="5912"/>
                    </a:cubicBezTo>
                    <a:cubicBezTo>
                      <a:pt x="7440" y="7349"/>
                      <a:pt x="4862" y="9521"/>
                      <a:pt x="424" y="12675"/>
                    </a:cubicBezTo>
                    <a:lnTo>
                      <a:pt x="0" y="12977"/>
                    </a:lnTo>
                    <a:lnTo>
                      <a:pt x="358" y="13399"/>
                    </a:lnTo>
                    <a:cubicBezTo>
                      <a:pt x="1303" y="14515"/>
                      <a:pt x="2053" y="15918"/>
                      <a:pt x="2523" y="17450"/>
                    </a:cubicBezTo>
                    <a:cubicBezTo>
                      <a:pt x="2834" y="18503"/>
                      <a:pt x="2982" y="19608"/>
                      <a:pt x="2963" y="20734"/>
                    </a:cubicBezTo>
                    <a:lnTo>
                      <a:pt x="2949" y="21600"/>
                    </a:lnTo>
                    <a:lnTo>
                      <a:pt x="3505" y="21116"/>
                    </a:lnTo>
                    <a:cubicBezTo>
                      <a:pt x="11537" y="14124"/>
                      <a:pt x="20205" y="5447"/>
                      <a:pt x="21270" y="2356"/>
                    </a:cubicBezTo>
                    <a:cubicBezTo>
                      <a:pt x="21488" y="1849"/>
                      <a:pt x="21600" y="1275"/>
                      <a:pt x="21593" y="700"/>
                    </a:cubicBezTo>
                    <a:lnTo>
                      <a:pt x="21593" y="443"/>
                    </a:lnTo>
                    <a:lnTo>
                      <a:pt x="21475" y="309"/>
                    </a:lnTo>
                    <a:cubicBezTo>
                      <a:pt x="21330" y="145"/>
                      <a:pt x="20977" y="0"/>
                      <a:pt x="20369" y="0"/>
                    </a:cubicBezTo>
                    <a:close/>
                  </a:path>
                </a:pathLst>
              </a:custGeom>
              <a:solidFill>
                <a:srgbClr val="4193C5"/>
              </a:solidFill>
              <a:ln w="12700" cap="flat">
                <a:noFill/>
                <a:miter lim="400000"/>
              </a:ln>
              <a:effectLst/>
            </p:spPr>
            <p:txBody>
              <a:bodyPr wrap="square" lIns="0" tIns="0" rIns="0" bIns="0" numCol="1" anchor="ctr">
                <a:noAutofit/>
              </a:bodyPr>
              <a:lstStyle/>
              <a:p>
                <a:pPr algn="l" defTabSz="246888">
                  <a:defRPr sz="600"/>
                </a:pPr>
                <a:endParaRPr/>
              </a:p>
            </p:txBody>
          </p:sp>
          <p:sp>
            <p:nvSpPr>
              <p:cNvPr id="2124" name="Shape"/>
              <p:cNvSpPr/>
              <p:nvPr/>
            </p:nvSpPr>
            <p:spPr>
              <a:xfrm>
                <a:off x="493562" y="450657"/>
                <a:ext cx="227866" cy="103206"/>
              </a:xfrm>
              <a:custGeom>
                <a:avLst/>
                <a:gdLst/>
                <a:ahLst/>
                <a:cxnLst>
                  <a:cxn ang="0">
                    <a:pos x="wd2" y="hd2"/>
                  </a:cxn>
                  <a:cxn ang="5400000">
                    <a:pos x="wd2" y="hd2"/>
                  </a:cxn>
                  <a:cxn ang="10800000">
                    <a:pos x="wd2" y="hd2"/>
                  </a:cxn>
                  <a:cxn ang="16200000">
                    <a:pos x="wd2" y="hd2"/>
                  </a:cxn>
                </a:cxnLst>
                <a:rect l="0" t="0" r="r" b="b"/>
                <a:pathLst>
                  <a:path w="21512" h="21600" extrusionOk="0">
                    <a:moveTo>
                      <a:pt x="578" y="18312"/>
                    </a:moveTo>
                    <a:lnTo>
                      <a:pt x="0" y="18904"/>
                    </a:lnTo>
                    <a:lnTo>
                      <a:pt x="592" y="19427"/>
                    </a:lnTo>
                    <a:cubicBezTo>
                      <a:pt x="1237" y="19996"/>
                      <a:pt x="1870" y="20671"/>
                      <a:pt x="2474" y="21433"/>
                    </a:cubicBezTo>
                    <a:lnTo>
                      <a:pt x="2607" y="21600"/>
                    </a:lnTo>
                    <a:lnTo>
                      <a:pt x="2741" y="21439"/>
                    </a:lnTo>
                    <a:cubicBezTo>
                      <a:pt x="6727" y="16680"/>
                      <a:pt x="8866" y="13598"/>
                      <a:pt x="10437" y="11334"/>
                    </a:cubicBezTo>
                    <a:cubicBezTo>
                      <a:pt x="12089" y="8757"/>
                      <a:pt x="13885" y="6636"/>
                      <a:pt x="15782" y="5024"/>
                    </a:cubicBezTo>
                    <a:cubicBezTo>
                      <a:pt x="17184" y="3701"/>
                      <a:pt x="18666" y="2939"/>
                      <a:pt x="20178" y="2761"/>
                    </a:cubicBezTo>
                    <a:cubicBezTo>
                      <a:pt x="20607" y="2744"/>
                      <a:pt x="21001" y="2953"/>
                      <a:pt x="21415" y="3147"/>
                    </a:cubicBezTo>
                    <a:cubicBezTo>
                      <a:pt x="21421" y="3149"/>
                      <a:pt x="21425" y="3152"/>
                      <a:pt x="21431" y="3154"/>
                    </a:cubicBezTo>
                    <a:cubicBezTo>
                      <a:pt x="21547" y="2219"/>
                      <a:pt x="21600" y="1918"/>
                      <a:pt x="21159" y="1463"/>
                    </a:cubicBezTo>
                    <a:cubicBezTo>
                      <a:pt x="20866" y="1161"/>
                      <a:pt x="20561" y="920"/>
                      <a:pt x="20251" y="721"/>
                    </a:cubicBezTo>
                    <a:cubicBezTo>
                      <a:pt x="19485" y="229"/>
                      <a:pt x="18683" y="0"/>
                      <a:pt x="17886" y="0"/>
                    </a:cubicBezTo>
                    <a:cubicBezTo>
                      <a:pt x="16663" y="0"/>
                      <a:pt x="15298" y="554"/>
                      <a:pt x="13945" y="2038"/>
                    </a:cubicBezTo>
                    <a:cubicBezTo>
                      <a:pt x="12070" y="4097"/>
                      <a:pt x="10162" y="6681"/>
                      <a:pt x="8212" y="9368"/>
                    </a:cubicBezTo>
                    <a:cubicBezTo>
                      <a:pt x="6805" y="11279"/>
                      <a:pt x="5739" y="12679"/>
                      <a:pt x="4863" y="13766"/>
                    </a:cubicBezTo>
                    <a:cubicBezTo>
                      <a:pt x="4223" y="14526"/>
                      <a:pt x="2741" y="16098"/>
                      <a:pt x="578" y="18312"/>
                    </a:cubicBezTo>
                    <a:close/>
                  </a:path>
                </a:pathLst>
              </a:custGeom>
              <a:solidFill>
                <a:srgbClr val="4193C5"/>
              </a:solidFill>
              <a:ln w="12700" cap="flat">
                <a:noFill/>
                <a:miter lim="400000"/>
              </a:ln>
              <a:effectLst/>
            </p:spPr>
            <p:txBody>
              <a:bodyPr wrap="square" lIns="0" tIns="0" rIns="0" bIns="0" numCol="1" anchor="ctr">
                <a:noAutofit/>
              </a:bodyPr>
              <a:lstStyle/>
              <a:p>
                <a:pPr algn="l" defTabSz="246888">
                  <a:defRPr sz="600"/>
                </a:pPr>
                <a:endParaRPr/>
              </a:p>
            </p:txBody>
          </p:sp>
          <p:sp>
            <p:nvSpPr>
              <p:cNvPr id="2125" name="Shape"/>
              <p:cNvSpPr/>
              <p:nvPr/>
            </p:nvSpPr>
            <p:spPr>
              <a:xfrm>
                <a:off x="444696" y="468786"/>
                <a:ext cx="122147" cy="64885"/>
              </a:xfrm>
              <a:custGeom>
                <a:avLst/>
                <a:gdLst/>
                <a:ahLst/>
                <a:cxnLst>
                  <a:cxn ang="0">
                    <a:pos x="wd2" y="hd2"/>
                  </a:cxn>
                  <a:cxn ang="5400000">
                    <a:pos x="wd2" y="hd2"/>
                  </a:cxn>
                  <a:cxn ang="10800000">
                    <a:pos x="wd2" y="hd2"/>
                  </a:cxn>
                  <a:cxn ang="16200000">
                    <a:pos x="wd2" y="hd2"/>
                  </a:cxn>
                </a:cxnLst>
                <a:rect l="0" t="0" r="r" b="b"/>
                <a:pathLst>
                  <a:path w="21600" h="18923" extrusionOk="0">
                    <a:moveTo>
                      <a:pt x="4117" y="18923"/>
                    </a:moveTo>
                    <a:lnTo>
                      <a:pt x="4279" y="18783"/>
                    </a:lnTo>
                    <a:cubicBezTo>
                      <a:pt x="12249" y="11911"/>
                      <a:pt x="15175" y="9198"/>
                      <a:pt x="16234" y="8123"/>
                    </a:cubicBezTo>
                    <a:cubicBezTo>
                      <a:pt x="17431" y="6846"/>
                      <a:pt x="18918" y="5172"/>
                      <a:pt x="20884" y="2889"/>
                    </a:cubicBezTo>
                    <a:lnTo>
                      <a:pt x="21600" y="2055"/>
                    </a:lnTo>
                    <a:cubicBezTo>
                      <a:pt x="21598" y="-2677"/>
                      <a:pt x="15161" y="2115"/>
                      <a:pt x="14063" y="3055"/>
                    </a:cubicBezTo>
                    <a:cubicBezTo>
                      <a:pt x="10555" y="6056"/>
                      <a:pt x="7178" y="9614"/>
                      <a:pt x="3804" y="13108"/>
                    </a:cubicBezTo>
                    <a:lnTo>
                      <a:pt x="0" y="16932"/>
                    </a:lnTo>
                    <a:lnTo>
                      <a:pt x="3137" y="18474"/>
                    </a:lnTo>
                    <a:close/>
                  </a:path>
                </a:pathLst>
              </a:custGeom>
              <a:solidFill>
                <a:srgbClr val="4193C5"/>
              </a:solidFill>
              <a:ln w="12700" cap="flat">
                <a:noFill/>
                <a:miter lim="400000"/>
              </a:ln>
              <a:effectLst/>
            </p:spPr>
            <p:txBody>
              <a:bodyPr wrap="square" lIns="0" tIns="0" rIns="0" bIns="0" numCol="1" anchor="ctr">
                <a:noAutofit/>
              </a:bodyPr>
              <a:lstStyle/>
              <a:p>
                <a:pPr algn="l" defTabSz="246888">
                  <a:defRPr sz="600"/>
                </a:pPr>
                <a:endParaRPr/>
              </a:p>
            </p:txBody>
          </p:sp>
          <p:sp>
            <p:nvSpPr>
              <p:cNvPr id="2126" name="Shape"/>
              <p:cNvSpPr/>
              <p:nvPr/>
            </p:nvSpPr>
            <p:spPr>
              <a:xfrm>
                <a:off x="25910" y="449879"/>
                <a:ext cx="520188" cy="278491"/>
              </a:xfrm>
              <a:custGeom>
                <a:avLst/>
                <a:gdLst/>
                <a:ahLst/>
                <a:cxnLst>
                  <a:cxn ang="0">
                    <a:pos x="wd2" y="hd2"/>
                  </a:cxn>
                  <a:cxn ang="5400000">
                    <a:pos x="wd2" y="hd2"/>
                  </a:cxn>
                  <a:cxn ang="10800000">
                    <a:pos x="wd2" y="hd2"/>
                  </a:cxn>
                  <a:cxn ang="16200000">
                    <a:pos x="wd2" y="hd2"/>
                  </a:cxn>
                </a:cxnLst>
                <a:rect l="0" t="0" r="r" b="b"/>
                <a:pathLst>
                  <a:path w="21514" h="21304" extrusionOk="0">
                    <a:moveTo>
                      <a:pt x="19382" y="16412"/>
                    </a:moveTo>
                    <a:lnTo>
                      <a:pt x="19656" y="16104"/>
                    </a:lnTo>
                    <a:lnTo>
                      <a:pt x="19341" y="15998"/>
                    </a:lnTo>
                    <a:cubicBezTo>
                      <a:pt x="18628" y="15759"/>
                      <a:pt x="17840" y="15339"/>
                      <a:pt x="17083" y="14936"/>
                    </a:cubicBezTo>
                    <a:cubicBezTo>
                      <a:pt x="16474" y="14561"/>
                      <a:pt x="15844" y="14282"/>
                      <a:pt x="15209" y="14107"/>
                    </a:cubicBezTo>
                    <a:lnTo>
                      <a:pt x="15196" y="14105"/>
                    </a:lnTo>
                    <a:cubicBezTo>
                      <a:pt x="13184" y="13972"/>
                      <a:pt x="11160" y="14250"/>
                      <a:pt x="9176" y="14931"/>
                    </a:cubicBezTo>
                    <a:cubicBezTo>
                      <a:pt x="9170" y="14933"/>
                      <a:pt x="9164" y="14935"/>
                      <a:pt x="9158" y="14937"/>
                    </a:cubicBezTo>
                    <a:cubicBezTo>
                      <a:pt x="8960" y="15002"/>
                      <a:pt x="8770" y="14754"/>
                      <a:pt x="8735" y="14384"/>
                    </a:cubicBezTo>
                    <a:cubicBezTo>
                      <a:pt x="8700" y="14014"/>
                      <a:pt x="8833" y="13660"/>
                      <a:pt x="9033" y="13594"/>
                    </a:cubicBezTo>
                    <a:cubicBezTo>
                      <a:pt x="11070" y="12877"/>
                      <a:pt x="13154" y="12581"/>
                      <a:pt x="15225" y="12713"/>
                    </a:cubicBezTo>
                    <a:cubicBezTo>
                      <a:pt x="15920" y="12888"/>
                      <a:pt x="16608" y="13189"/>
                      <a:pt x="17277" y="13612"/>
                    </a:cubicBezTo>
                    <a:cubicBezTo>
                      <a:pt x="18222" y="14119"/>
                      <a:pt x="19980" y="15064"/>
                      <a:pt x="20771" y="14763"/>
                    </a:cubicBezTo>
                    <a:lnTo>
                      <a:pt x="20793" y="14754"/>
                    </a:lnTo>
                    <a:lnTo>
                      <a:pt x="21201" y="14254"/>
                    </a:lnTo>
                    <a:lnTo>
                      <a:pt x="21214" y="14219"/>
                    </a:lnTo>
                    <a:cubicBezTo>
                      <a:pt x="21527" y="13389"/>
                      <a:pt x="21600" y="12327"/>
                      <a:pt x="21410" y="11376"/>
                    </a:cubicBezTo>
                    <a:cubicBezTo>
                      <a:pt x="21051" y="9607"/>
                      <a:pt x="19829" y="8186"/>
                      <a:pt x="17968" y="7374"/>
                    </a:cubicBezTo>
                    <a:cubicBezTo>
                      <a:pt x="16941" y="6943"/>
                      <a:pt x="15888" y="6651"/>
                      <a:pt x="14841" y="6508"/>
                    </a:cubicBezTo>
                    <a:lnTo>
                      <a:pt x="14780" y="6497"/>
                    </a:lnTo>
                    <a:cubicBezTo>
                      <a:pt x="14155" y="6386"/>
                      <a:pt x="13446" y="6261"/>
                      <a:pt x="12509" y="6029"/>
                    </a:cubicBezTo>
                    <a:cubicBezTo>
                      <a:pt x="12188" y="5949"/>
                      <a:pt x="11825" y="5564"/>
                      <a:pt x="11276" y="4981"/>
                    </a:cubicBezTo>
                    <a:lnTo>
                      <a:pt x="11266" y="4970"/>
                    </a:lnTo>
                    <a:cubicBezTo>
                      <a:pt x="9200" y="2682"/>
                      <a:pt x="6949" y="1170"/>
                      <a:pt x="4578" y="477"/>
                    </a:cubicBezTo>
                    <a:cubicBezTo>
                      <a:pt x="2164" y="-296"/>
                      <a:pt x="708" y="31"/>
                      <a:pt x="0" y="340"/>
                    </a:cubicBezTo>
                    <a:cubicBezTo>
                      <a:pt x="14" y="3235"/>
                      <a:pt x="58" y="7122"/>
                      <a:pt x="153" y="11034"/>
                    </a:cubicBezTo>
                    <a:cubicBezTo>
                      <a:pt x="3768" y="14429"/>
                      <a:pt x="11506" y="21304"/>
                      <a:pt x="13522" y="21304"/>
                    </a:cubicBezTo>
                    <a:cubicBezTo>
                      <a:pt x="14761" y="21304"/>
                      <a:pt x="17392" y="18644"/>
                      <a:pt x="19382" y="16412"/>
                    </a:cubicBezTo>
                    <a:close/>
                  </a:path>
                </a:pathLst>
              </a:custGeom>
              <a:solidFill>
                <a:srgbClr val="4193C5"/>
              </a:solidFill>
              <a:ln w="12700" cap="flat">
                <a:noFill/>
                <a:miter lim="400000"/>
              </a:ln>
              <a:effectLst/>
            </p:spPr>
            <p:txBody>
              <a:bodyPr wrap="square" lIns="0" tIns="0" rIns="0" bIns="0" numCol="1" anchor="ctr">
                <a:noAutofit/>
              </a:bodyPr>
              <a:lstStyle/>
              <a:p>
                <a:pPr algn="l" defTabSz="246888">
                  <a:defRPr sz="600"/>
                </a:pPr>
                <a:endParaRPr/>
              </a:p>
            </p:txBody>
          </p:sp>
          <p:sp>
            <p:nvSpPr>
              <p:cNvPr id="2127" name="Shape"/>
              <p:cNvSpPr/>
              <p:nvPr/>
            </p:nvSpPr>
            <p:spPr>
              <a:xfrm>
                <a:off x="8277" y="432853"/>
                <a:ext cx="734093" cy="313096"/>
              </a:xfrm>
              <a:custGeom>
                <a:avLst/>
                <a:gdLst/>
                <a:ahLst/>
                <a:cxnLst>
                  <a:cxn ang="0">
                    <a:pos x="wd2" y="hd2"/>
                  </a:cxn>
                  <a:cxn ang="5400000">
                    <a:pos x="wd2" y="hd2"/>
                  </a:cxn>
                  <a:cxn ang="10800000">
                    <a:pos x="wd2" y="hd2"/>
                  </a:cxn>
                  <a:cxn ang="16200000">
                    <a:pos x="wd2" y="hd2"/>
                  </a:cxn>
                </a:cxnLst>
                <a:rect l="0" t="0" r="r" b="b"/>
                <a:pathLst>
                  <a:path w="21583" h="21580" extrusionOk="0">
                    <a:moveTo>
                      <a:pt x="15436" y="15680"/>
                    </a:moveTo>
                    <a:lnTo>
                      <a:pt x="15447" y="15663"/>
                    </a:lnTo>
                    <a:lnTo>
                      <a:pt x="15460" y="15655"/>
                    </a:lnTo>
                    <a:cubicBezTo>
                      <a:pt x="15643" y="15543"/>
                      <a:pt x="15803" y="15301"/>
                      <a:pt x="15923" y="14957"/>
                    </a:cubicBezTo>
                    <a:lnTo>
                      <a:pt x="15931" y="14932"/>
                    </a:lnTo>
                    <a:lnTo>
                      <a:pt x="15942" y="14916"/>
                    </a:lnTo>
                    <a:cubicBezTo>
                      <a:pt x="18647" y="10765"/>
                      <a:pt x="20978" y="6341"/>
                      <a:pt x="21250" y="4844"/>
                    </a:cubicBezTo>
                    <a:cubicBezTo>
                      <a:pt x="21327" y="4463"/>
                      <a:pt x="21368" y="4047"/>
                      <a:pt x="21370" y="3633"/>
                    </a:cubicBezTo>
                    <a:lnTo>
                      <a:pt x="21371" y="3569"/>
                    </a:lnTo>
                    <a:lnTo>
                      <a:pt x="21387" y="3517"/>
                    </a:lnTo>
                    <a:cubicBezTo>
                      <a:pt x="21532" y="3058"/>
                      <a:pt x="21600" y="2492"/>
                      <a:pt x="21579" y="1923"/>
                    </a:cubicBezTo>
                    <a:cubicBezTo>
                      <a:pt x="21547" y="1456"/>
                      <a:pt x="21427" y="1055"/>
                      <a:pt x="21252" y="822"/>
                    </a:cubicBezTo>
                    <a:cubicBezTo>
                      <a:pt x="20817" y="263"/>
                      <a:pt x="20322" y="-20"/>
                      <a:pt x="19825" y="1"/>
                    </a:cubicBezTo>
                    <a:cubicBezTo>
                      <a:pt x="19322" y="-2"/>
                      <a:pt x="18825" y="269"/>
                      <a:pt x="18377" y="787"/>
                    </a:cubicBezTo>
                    <a:cubicBezTo>
                      <a:pt x="17882" y="1368"/>
                      <a:pt x="17386" y="2059"/>
                      <a:pt x="16924" y="2718"/>
                    </a:cubicBezTo>
                    <a:lnTo>
                      <a:pt x="16845" y="2831"/>
                    </a:lnTo>
                    <a:lnTo>
                      <a:pt x="16803" y="2636"/>
                    </a:lnTo>
                    <a:cubicBezTo>
                      <a:pt x="16794" y="2595"/>
                      <a:pt x="16785" y="2554"/>
                      <a:pt x="16774" y="2515"/>
                    </a:cubicBezTo>
                    <a:cubicBezTo>
                      <a:pt x="16637" y="2042"/>
                      <a:pt x="16366" y="1800"/>
                      <a:pt x="15972" y="1800"/>
                    </a:cubicBezTo>
                    <a:cubicBezTo>
                      <a:pt x="15464" y="1800"/>
                      <a:pt x="14459" y="3058"/>
                      <a:pt x="13198" y="4702"/>
                    </a:cubicBezTo>
                    <a:cubicBezTo>
                      <a:pt x="12801" y="5253"/>
                      <a:pt x="12385" y="5759"/>
                      <a:pt x="11962" y="6205"/>
                    </a:cubicBezTo>
                    <a:lnTo>
                      <a:pt x="11940" y="6228"/>
                    </a:lnTo>
                    <a:lnTo>
                      <a:pt x="11917" y="6222"/>
                    </a:lnTo>
                    <a:cubicBezTo>
                      <a:pt x="11642" y="6145"/>
                      <a:pt x="11377" y="6085"/>
                      <a:pt x="11083" y="6021"/>
                    </a:cubicBezTo>
                    <a:cubicBezTo>
                      <a:pt x="10621" y="5920"/>
                      <a:pt x="10113" y="5806"/>
                      <a:pt x="9451" y="5617"/>
                    </a:cubicBezTo>
                    <a:lnTo>
                      <a:pt x="9432" y="5607"/>
                    </a:lnTo>
                    <a:cubicBezTo>
                      <a:pt x="9193" y="5407"/>
                      <a:pt x="8964" y="5141"/>
                      <a:pt x="8751" y="4816"/>
                    </a:cubicBezTo>
                    <a:cubicBezTo>
                      <a:pt x="7239" y="2714"/>
                      <a:pt x="5590" y="1323"/>
                      <a:pt x="3850" y="685"/>
                    </a:cubicBezTo>
                    <a:cubicBezTo>
                      <a:pt x="3180" y="391"/>
                      <a:pt x="2497" y="231"/>
                      <a:pt x="1817" y="207"/>
                    </a:cubicBezTo>
                    <a:cubicBezTo>
                      <a:pt x="1242" y="207"/>
                      <a:pt x="813" y="336"/>
                      <a:pt x="515" y="478"/>
                    </a:cubicBezTo>
                    <a:cubicBezTo>
                      <a:pt x="217" y="620"/>
                      <a:pt x="50" y="774"/>
                      <a:pt x="0" y="824"/>
                    </a:cubicBezTo>
                    <a:cubicBezTo>
                      <a:pt x="1" y="1141"/>
                      <a:pt x="2" y="1518"/>
                      <a:pt x="5" y="1947"/>
                    </a:cubicBezTo>
                    <a:cubicBezTo>
                      <a:pt x="14" y="3986"/>
                      <a:pt x="39" y="7194"/>
                      <a:pt x="101" y="10614"/>
                    </a:cubicBezTo>
                    <a:cubicBezTo>
                      <a:pt x="106" y="10891"/>
                      <a:pt x="111" y="11169"/>
                      <a:pt x="116" y="11447"/>
                    </a:cubicBezTo>
                    <a:cubicBezTo>
                      <a:pt x="120" y="11633"/>
                      <a:pt x="124" y="11815"/>
                      <a:pt x="128" y="11998"/>
                    </a:cubicBezTo>
                    <a:cubicBezTo>
                      <a:pt x="257" y="12151"/>
                      <a:pt x="437" y="12362"/>
                      <a:pt x="656" y="12618"/>
                    </a:cubicBezTo>
                    <a:cubicBezTo>
                      <a:pt x="1489" y="13589"/>
                      <a:pt x="2902" y="15209"/>
                      <a:pt x="4402" y="16805"/>
                    </a:cubicBezTo>
                    <a:cubicBezTo>
                      <a:pt x="7338" y="19929"/>
                      <a:pt x="9308" y="21580"/>
                      <a:pt x="10101" y="21580"/>
                    </a:cubicBezTo>
                    <a:cubicBezTo>
                      <a:pt x="10970" y="21580"/>
                      <a:pt x="12914" y="19429"/>
                      <a:pt x="15436" y="15680"/>
                    </a:cubicBezTo>
                    <a:close/>
                    <a:moveTo>
                      <a:pt x="13474" y="5730"/>
                    </a:moveTo>
                    <a:cubicBezTo>
                      <a:pt x="14036" y="5006"/>
                      <a:pt x="14598" y="4269"/>
                      <a:pt x="15181" y="3647"/>
                    </a:cubicBezTo>
                    <a:cubicBezTo>
                      <a:pt x="15364" y="3452"/>
                      <a:pt x="16435" y="2459"/>
                      <a:pt x="16435" y="3440"/>
                    </a:cubicBezTo>
                    <a:lnTo>
                      <a:pt x="16316" y="3613"/>
                    </a:lnTo>
                    <a:cubicBezTo>
                      <a:pt x="15989" y="4086"/>
                      <a:pt x="15742" y="4432"/>
                      <a:pt x="15543" y="4697"/>
                    </a:cubicBezTo>
                    <a:cubicBezTo>
                      <a:pt x="15366" y="4920"/>
                      <a:pt x="14880" y="5482"/>
                      <a:pt x="13553" y="6906"/>
                    </a:cubicBezTo>
                    <a:lnTo>
                      <a:pt x="13526" y="6935"/>
                    </a:lnTo>
                    <a:lnTo>
                      <a:pt x="13363" y="6842"/>
                    </a:lnTo>
                    <a:lnTo>
                      <a:pt x="12841" y="6523"/>
                    </a:lnTo>
                    <a:close/>
                    <a:moveTo>
                      <a:pt x="16828" y="4296"/>
                    </a:moveTo>
                    <a:cubicBezTo>
                      <a:pt x="17433" y="3411"/>
                      <a:pt x="18025" y="2559"/>
                      <a:pt x="18608" y="1880"/>
                    </a:cubicBezTo>
                    <a:cubicBezTo>
                      <a:pt x="19028" y="1391"/>
                      <a:pt x="19451" y="1208"/>
                      <a:pt x="19831" y="1208"/>
                    </a:cubicBezTo>
                    <a:cubicBezTo>
                      <a:pt x="20078" y="1208"/>
                      <a:pt x="20327" y="1284"/>
                      <a:pt x="20565" y="1446"/>
                    </a:cubicBezTo>
                    <a:cubicBezTo>
                      <a:pt x="20661" y="1512"/>
                      <a:pt x="20756" y="1591"/>
                      <a:pt x="20847" y="1690"/>
                    </a:cubicBezTo>
                    <a:cubicBezTo>
                      <a:pt x="20984" y="1841"/>
                      <a:pt x="20967" y="1940"/>
                      <a:pt x="20931" y="2248"/>
                    </a:cubicBezTo>
                    <a:cubicBezTo>
                      <a:pt x="20930" y="2247"/>
                      <a:pt x="20928" y="2246"/>
                      <a:pt x="20926" y="2246"/>
                    </a:cubicBezTo>
                    <a:cubicBezTo>
                      <a:pt x="20798" y="2182"/>
                      <a:pt x="20676" y="2113"/>
                      <a:pt x="20542" y="2118"/>
                    </a:cubicBezTo>
                    <a:cubicBezTo>
                      <a:pt x="20073" y="2177"/>
                      <a:pt x="19613" y="2428"/>
                      <a:pt x="19178" y="2864"/>
                    </a:cubicBezTo>
                    <a:cubicBezTo>
                      <a:pt x="18589" y="3396"/>
                      <a:pt x="18032" y="4095"/>
                      <a:pt x="17519" y="4944"/>
                    </a:cubicBezTo>
                    <a:cubicBezTo>
                      <a:pt x="17031" y="5690"/>
                      <a:pt x="16367" y="6706"/>
                      <a:pt x="15130" y="8275"/>
                    </a:cubicBezTo>
                    <a:lnTo>
                      <a:pt x="15088" y="8328"/>
                    </a:lnTo>
                    <a:lnTo>
                      <a:pt x="15047" y="8273"/>
                    </a:lnTo>
                    <a:cubicBezTo>
                      <a:pt x="14860" y="8022"/>
                      <a:pt x="14663" y="7799"/>
                      <a:pt x="14463" y="7612"/>
                    </a:cubicBezTo>
                    <a:lnTo>
                      <a:pt x="14279" y="7440"/>
                    </a:lnTo>
                    <a:lnTo>
                      <a:pt x="14459" y="7245"/>
                    </a:lnTo>
                    <a:cubicBezTo>
                      <a:pt x="15130" y="6515"/>
                      <a:pt x="15590" y="5996"/>
                      <a:pt x="15789" y="5746"/>
                    </a:cubicBezTo>
                    <a:cubicBezTo>
                      <a:pt x="16061" y="5387"/>
                      <a:pt x="16391" y="4926"/>
                      <a:pt x="16828" y="4296"/>
                    </a:cubicBezTo>
                    <a:close/>
                    <a:moveTo>
                      <a:pt x="20857" y="3636"/>
                    </a:moveTo>
                    <a:cubicBezTo>
                      <a:pt x="20858" y="3892"/>
                      <a:pt x="20831" y="4148"/>
                      <a:pt x="20777" y="4374"/>
                    </a:cubicBezTo>
                    <a:cubicBezTo>
                      <a:pt x="20516" y="5753"/>
                      <a:pt x="18388" y="9623"/>
                      <a:pt x="16417" y="12741"/>
                    </a:cubicBezTo>
                    <a:lnTo>
                      <a:pt x="16280" y="12957"/>
                    </a:lnTo>
                    <a:lnTo>
                      <a:pt x="16284" y="12571"/>
                    </a:lnTo>
                    <a:cubicBezTo>
                      <a:pt x="16288" y="12068"/>
                      <a:pt x="16252" y="11575"/>
                      <a:pt x="16176" y="11106"/>
                    </a:cubicBezTo>
                    <a:cubicBezTo>
                      <a:pt x="16060" y="10423"/>
                      <a:pt x="15876" y="9797"/>
                      <a:pt x="15644" y="9299"/>
                    </a:cubicBezTo>
                    <a:lnTo>
                      <a:pt x="15556" y="9111"/>
                    </a:lnTo>
                    <a:lnTo>
                      <a:pt x="15660" y="8977"/>
                    </a:lnTo>
                    <a:cubicBezTo>
                      <a:pt x="16750" y="7570"/>
                      <a:pt x="17383" y="6601"/>
                      <a:pt x="17801" y="5960"/>
                    </a:cubicBezTo>
                    <a:cubicBezTo>
                      <a:pt x="18283" y="5159"/>
                      <a:pt x="18810" y="4497"/>
                      <a:pt x="19365" y="3998"/>
                    </a:cubicBezTo>
                    <a:cubicBezTo>
                      <a:pt x="19942" y="3479"/>
                      <a:pt x="20325" y="3323"/>
                      <a:pt x="20556" y="3323"/>
                    </a:cubicBezTo>
                    <a:cubicBezTo>
                      <a:pt x="20705" y="3323"/>
                      <a:pt x="20792" y="3388"/>
                      <a:pt x="20828" y="3462"/>
                    </a:cubicBezTo>
                    <a:lnTo>
                      <a:pt x="20857" y="3521"/>
                    </a:lnTo>
                    <a:close/>
                    <a:moveTo>
                      <a:pt x="627" y="11233"/>
                    </a:moveTo>
                    <a:cubicBezTo>
                      <a:pt x="560" y="7752"/>
                      <a:pt x="529" y="4296"/>
                      <a:pt x="519" y="1720"/>
                    </a:cubicBezTo>
                    <a:cubicBezTo>
                      <a:pt x="1021" y="1446"/>
                      <a:pt x="2053" y="1155"/>
                      <a:pt x="3763" y="1842"/>
                    </a:cubicBezTo>
                    <a:cubicBezTo>
                      <a:pt x="5443" y="2459"/>
                      <a:pt x="7038" y="3803"/>
                      <a:pt x="8502" y="5839"/>
                    </a:cubicBezTo>
                    <a:lnTo>
                      <a:pt x="8509" y="5849"/>
                    </a:lnTo>
                    <a:cubicBezTo>
                      <a:pt x="8898" y="6367"/>
                      <a:pt x="9155" y="6709"/>
                      <a:pt x="9383" y="6780"/>
                    </a:cubicBezTo>
                    <a:cubicBezTo>
                      <a:pt x="10047" y="6986"/>
                      <a:pt x="10549" y="7098"/>
                      <a:pt x="10992" y="7197"/>
                    </a:cubicBezTo>
                    <a:lnTo>
                      <a:pt x="11036" y="7207"/>
                    </a:lnTo>
                    <a:cubicBezTo>
                      <a:pt x="11778" y="7334"/>
                      <a:pt x="12523" y="7593"/>
                      <a:pt x="13251" y="7977"/>
                    </a:cubicBezTo>
                    <a:cubicBezTo>
                      <a:pt x="14570" y="8699"/>
                      <a:pt x="15436" y="9963"/>
                      <a:pt x="15690" y="11536"/>
                    </a:cubicBezTo>
                    <a:cubicBezTo>
                      <a:pt x="15825" y="12383"/>
                      <a:pt x="15773" y="13327"/>
                      <a:pt x="15551" y="14065"/>
                    </a:cubicBezTo>
                    <a:lnTo>
                      <a:pt x="15542" y="14096"/>
                    </a:lnTo>
                    <a:lnTo>
                      <a:pt x="15253" y="14541"/>
                    </a:lnTo>
                    <a:lnTo>
                      <a:pt x="15237" y="14549"/>
                    </a:lnTo>
                    <a:cubicBezTo>
                      <a:pt x="14677" y="14817"/>
                      <a:pt x="13431" y="13976"/>
                      <a:pt x="12761" y="13525"/>
                    </a:cubicBezTo>
                    <a:cubicBezTo>
                      <a:pt x="12288" y="13149"/>
                      <a:pt x="11800" y="12881"/>
                      <a:pt x="11308" y="12726"/>
                    </a:cubicBezTo>
                    <a:cubicBezTo>
                      <a:pt x="9840" y="12608"/>
                      <a:pt x="8363" y="12872"/>
                      <a:pt x="6920" y="13509"/>
                    </a:cubicBezTo>
                    <a:cubicBezTo>
                      <a:pt x="6778" y="13568"/>
                      <a:pt x="6684" y="13883"/>
                      <a:pt x="6709" y="14212"/>
                    </a:cubicBezTo>
                    <a:cubicBezTo>
                      <a:pt x="6734" y="14541"/>
                      <a:pt x="6868" y="14762"/>
                      <a:pt x="7008" y="14704"/>
                    </a:cubicBezTo>
                    <a:cubicBezTo>
                      <a:pt x="7013" y="14702"/>
                      <a:pt x="7017" y="14700"/>
                      <a:pt x="7021" y="14698"/>
                    </a:cubicBezTo>
                    <a:cubicBezTo>
                      <a:pt x="8427" y="14093"/>
                      <a:pt x="9861" y="13846"/>
                      <a:pt x="11287" y="13964"/>
                    </a:cubicBezTo>
                    <a:lnTo>
                      <a:pt x="11296" y="13966"/>
                    </a:lnTo>
                    <a:cubicBezTo>
                      <a:pt x="11746" y="14121"/>
                      <a:pt x="12193" y="14369"/>
                      <a:pt x="12624" y="14703"/>
                    </a:cubicBezTo>
                    <a:cubicBezTo>
                      <a:pt x="13161" y="15062"/>
                      <a:pt x="13719" y="15435"/>
                      <a:pt x="14224" y="15648"/>
                    </a:cubicBezTo>
                    <a:lnTo>
                      <a:pt x="14448" y="15742"/>
                    </a:lnTo>
                    <a:lnTo>
                      <a:pt x="14253" y="16016"/>
                    </a:lnTo>
                    <a:cubicBezTo>
                      <a:pt x="12843" y="18001"/>
                      <a:pt x="10979" y="20367"/>
                      <a:pt x="10101" y="20367"/>
                    </a:cubicBezTo>
                    <a:cubicBezTo>
                      <a:pt x="8672" y="20367"/>
                      <a:pt x="3189" y="14252"/>
                      <a:pt x="627" y="11233"/>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grpSp>
            <p:nvGrpSpPr>
              <p:cNvPr id="2133" name="Group"/>
              <p:cNvGrpSpPr/>
              <p:nvPr/>
            </p:nvGrpSpPr>
            <p:grpSpPr>
              <a:xfrm>
                <a:off x="0" y="-1"/>
                <a:ext cx="737935" cy="313096"/>
                <a:chOff x="0" y="0"/>
                <a:chExt cx="737934" cy="313094"/>
              </a:xfrm>
            </p:grpSpPr>
            <p:sp>
              <p:nvSpPr>
                <p:cNvPr id="2128" name="Shape"/>
                <p:cNvSpPr/>
                <p:nvPr/>
              </p:nvSpPr>
              <p:spPr>
                <a:xfrm>
                  <a:off x="25207" y="124996"/>
                  <a:ext cx="180195" cy="139636"/>
                </a:xfrm>
                <a:custGeom>
                  <a:avLst/>
                  <a:gdLst/>
                  <a:ahLst/>
                  <a:cxnLst>
                    <a:cxn ang="0">
                      <a:pos x="wd2" y="hd2"/>
                    </a:cxn>
                    <a:cxn ang="5400000">
                      <a:pos x="wd2" y="hd2"/>
                    </a:cxn>
                    <a:cxn ang="10800000">
                      <a:pos x="wd2" y="hd2"/>
                    </a:cxn>
                    <a:cxn ang="16200000">
                      <a:pos x="wd2" y="hd2"/>
                    </a:cxn>
                  </a:cxnLst>
                  <a:rect l="0" t="0" r="r" b="b"/>
                  <a:pathLst>
                    <a:path w="21593" h="21600" extrusionOk="0">
                      <a:moveTo>
                        <a:pt x="1224" y="21600"/>
                      </a:moveTo>
                      <a:cubicBezTo>
                        <a:pt x="2167" y="21600"/>
                        <a:pt x="3726" y="21251"/>
                        <a:pt x="6077" y="20088"/>
                      </a:cubicBezTo>
                      <a:cubicBezTo>
                        <a:pt x="8336" y="18968"/>
                        <a:pt x="10483" y="17484"/>
                        <a:pt x="12448" y="15688"/>
                      </a:cubicBezTo>
                      <a:cubicBezTo>
                        <a:pt x="14153" y="14251"/>
                        <a:pt x="16730" y="12079"/>
                        <a:pt x="21168" y="8925"/>
                      </a:cubicBezTo>
                      <a:lnTo>
                        <a:pt x="21593" y="8623"/>
                      </a:lnTo>
                      <a:lnTo>
                        <a:pt x="21235" y="8201"/>
                      </a:lnTo>
                      <a:cubicBezTo>
                        <a:pt x="20290" y="7085"/>
                        <a:pt x="19540" y="5682"/>
                        <a:pt x="19070" y="4150"/>
                      </a:cubicBezTo>
                      <a:cubicBezTo>
                        <a:pt x="18759" y="3097"/>
                        <a:pt x="18611" y="1992"/>
                        <a:pt x="18630" y="866"/>
                      </a:cubicBezTo>
                      <a:lnTo>
                        <a:pt x="18644" y="0"/>
                      </a:lnTo>
                      <a:lnTo>
                        <a:pt x="18088" y="484"/>
                      </a:lnTo>
                      <a:cubicBezTo>
                        <a:pt x="10056" y="7476"/>
                        <a:pt x="1388" y="16153"/>
                        <a:pt x="323" y="19244"/>
                      </a:cubicBezTo>
                      <a:cubicBezTo>
                        <a:pt x="105" y="19751"/>
                        <a:pt x="-7" y="20325"/>
                        <a:pt x="0" y="20900"/>
                      </a:cubicBezTo>
                      <a:lnTo>
                        <a:pt x="0" y="21157"/>
                      </a:lnTo>
                      <a:lnTo>
                        <a:pt x="118" y="21291"/>
                      </a:lnTo>
                      <a:cubicBezTo>
                        <a:pt x="263" y="21455"/>
                        <a:pt x="616" y="21600"/>
                        <a:pt x="1224" y="21600"/>
                      </a:cubicBezTo>
                      <a:close/>
                    </a:path>
                  </a:pathLst>
                </a:custGeom>
                <a:solidFill>
                  <a:srgbClr val="F7C658"/>
                </a:solidFill>
                <a:ln w="12700" cap="flat">
                  <a:noFill/>
                  <a:miter lim="400000"/>
                </a:ln>
                <a:effectLst/>
              </p:spPr>
              <p:txBody>
                <a:bodyPr wrap="square" lIns="0" tIns="0" rIns="0" bIns="0" numCol="1" anchor="ctr">
                  <a:noAutofit/>
                </a:bodyPr>
                <a:lstStyle/>
                <a:p>
                  <a:pPr algn="l" defTabSz="246888">
                    <a:defRPr sz="600"/>
                  </a:pPr>
                  <a:endParaRPr/>
                </a:p>
              </p:txBody>
            </p:sp>
            <p:sp>
              <p:nvSpPr>
                <p:cNvPr id="2129" name="Shape"/>
                <p:cNvSpPr/>
                <p:nvPr/>
              </p:nvSpPr>
              <p:spPr>
                <a:xfrm>
                  <a:off x="175524" y="212278"/>
                  <a:ext cx="122148" cy="64884"/>
                </a:xfrm>
                <a:custGeom>
                  <a:avLst/>
                  <a:gdLst/>
                  <a:ahLst/>
                  <a:cxnLst>
                    <a:cxn ang="0">
                      <a:pos x="wd2" y="hd2"/>
                    </a:cxn>
                    <a:cxn ang="5400000">
                      <a:pos x="wd2" y="hd2"/>
                    </a:cxn>
                    <a:cxn ang="10800000">
                      <a:pos x="wd2" y="hd2"/>
                    </a:cxn>
                    <a:cxn ang="16200000">
                      <a:pos x="wd2" y="hd2"/>
                    </a:cxn>
                  </a:cxnLst>
                  <a:rect l="0" t="0" r="r" b="b"/>
                  <a:pathLst>
                    <a:path w="21600" h="18923" extrusionOk="0">
                      <a:moveTo>
                        <a:pt x="17483" y="0"/>
                      </a:moveTo>
                      <a:lnTo>
                        <a:pt x="17321" y="140"/>
                      </a:lnTo>
                      <a:cubicBezTo>
                        <a:pt x="9351" y="7012"/>
                        <a:pt x="6426" y="9725"/>
                        <a:pt x="5366" y="10800"/>
                      </a:cubicBezTo>
                      <a:cubicBezTo>
                        <a:pt x="4169" y="12077"/>
                        <a:pt x="2682" y="13751"/>
                        <a:pt x="716" y="16034"/>
                      </a:cubicBezTo>
                      <a:lnTo>
                        <a:pt x="0" y="16868"/>
                      </a:lnTo>
                      <a:cubicBezTo>
                        <a:pt x="2" y="21600"/>
                        <a:pt x="6439" y="16808"/>
                        <a:pt x="7538" y="15868"/>
                      </a:cubicBezTo>
                      <a:cubicBezTo>
                        <a:pt x="11045" y="12866"/>
                        <a:pt x="14422" y="9309"/>
                        <a:pt x="17796" y="5815"/>
                      </a:cubicBezTo>
                      <a:cubicBezTo>
                        <a:pt x="17796" y="5815"/>
                        <a:pt x="21600" y="1991"/>
                        <a:pt x="21600" y="1991"/>
                      </a:cubicBezTo>
                      <a:lnTo>
                        <a:pt x="18462" y="449"/>
                      </a:lnTo>
                      <a:close/>
                    </a:path>
                  </a:pathLst>
                </a:custGeom>
                <a:solidFill>
                  <a:srgbClr val="F7C658"/>
                </a:solidFill>
                <a:ln w="12700" cap="flat">
                  <a:noFill/>
                  <a:miter lim="400000"/>
                </a:ln>
                <a:effectLst/>
              </p:spPr>
              <p:txBody>
                <a:bodyPr wrap="square" lIns="0" tIns="0" rIns="0" bIns="0" numCol="1" anchor="ctr">
                  <a:noAutofit/>
                </a:bodyPr>
                <a:lstStyle/>
                <a:p>
                  <a:pPr algn="l" defTabSz="246888">
                    <a:defRPr sz="600"/>
                  </a:pPr>
                  <a:endParaRPr/>
                </a:p>
              </p:txBody>
            </p:sp>
            <p:sp>
              <p:nvSpPr>
                <p:cNvPr id="2130" name="Shape"/>
                <p:cNvSpPr/>
                <p:nvPr/>
              </p:nvSpPr>
              <p:spPr>
                <a:xfrm>
                  <a:off x="196271" y="17578"/>
                  <a:ext cx="523977" cy="279297"/>
                </a:xfrm>
                <a:custGeom>
                  <a:avLst/>
                  <a:gdLst/>
                  <a:ahLst/>
                  <a:cxnLst>
                    <a:cxn ang="0">
                      <a:pos x="wd2" y="hd2"/>
                    </a:cxn>
                    <a:cxn ang="5400000">
                      <a:pos x="wd2" y="hd2"/>
                    </a:cxn>
                    <a:cxn ang="10800000">
                      <a:pos x="wd2" y="hd2"/>
                    </a:cxn>
                    <a:cxn ang="16200000">
                      <a:pos x="wd2" y="hd2"/>
                    </a:cxn>
                  </a:cxnLst>
                  <a:rect l="0" t="0" r="r" b="b"/>
                  <a:pathLst>
                    <a:path w="21515" h="21243" extrusionOk="0">
                      <a:moveTo>
                        <a:pt x="3521" y="13890"/>
                      </a:moveTo>
                      <a:cubicBezTo>
                        <a:pt x="4540" y="14320"/>
                        <a:pt x="5585" y="14610"/>
                        <a:pt x="6625" y="14753"/>
                      </a:cubicBezTo>
                      <a:lnTo>
                        <a:pt x="6686" y="14764"/>
                      </a:lnTo>
                      <a:cubicBezTo>
                        <a:pt x="7306" y="14875"/>
                        <a:pt x="8010" y="15000"/>
                        <a:pt x="8940" y="15231"/>
                      </a:cubicBezTo>
                      <a:cubicBezTo>
                        <a:pt x="9259" y="15311"/>
                        <a:pt x="9619" y="15695"/>
                        <a:pt x="10164" y="16275"/>
                      </a:cubicBezTo>
                      <a:lnTo>
                        <a:pt x="10175" y="16287"/>
                      </a:lnTo>
                      <a:cubicBezTo>
                        <a:pt x="12226" y="18568"/>
                        <a:pt x="14460" y="20076"/>
                        <a:pt x="16814" y="20767"/>
                      </a:cubicBezTo>
                      <a:cubicBezTo>
                        <a:pt x="19404" y="21600"/>
                        <a:pt x="20884" y="21152"/>
                        <a:pt x="21515" y="20830"/>
                      </a:cubicBezTo>
                      <a:cubicBezTo>
                        <a:pt x="21482" y="17660"/>
                        <a:pt x="21419" y="13907"/>
                        <a:pt x="21308" y="10335"/>
                      </a:cubicBezTo>
                      <a:cubicBezTo>
                        <a:pt x="17764" y="6986"/>
                        <a:pt x="9955" y="0"/>
                        <a:pt x="7935" y="0"/>
                      </a:cubicBezTo>
                      <a:cubicBezTo>
                        <a:pt x="6704" y="0"/>
                        <a:pt x="4092" y="2652"/>
                        <a:pt x="2117" y="4878"/>
                      </a:cubicBezTo>
                      <a:lnTo>
                        <a:pt x="1845" y="5185"/>
                      </a:lnTo>
                      <a:lnTo>
                        <a:pt x="2158" y="5290"/>
                      </a:lnTo>
                      <a:cubicBezTo>
                        <a:pt x="2865" y="5529"/>
                        <a:pt x="3647" y="5947"/>
                        <a:pt x="4399" y="6349"/>
                      </a:cubicBezTo>
                      <a:cubicBezTo>
                        <a:pt x="5004" y="6724"/>
                        <a:pt x="5630" y="7002"/>
                        <a:pt x="6260" y="7176"/>
                      </a:cubicBezTo>
                      <a:lnTo>
                        <a:pt x="6273" y="7179"/>
                      </a:lnTo>
                      <a:cubicBezTo>
                        <a:pt x="8270" y="7311"/>
                        <a:pt x="10279" y="7034"/>
                        <a:pt x="12249" y="6355"/>
                      </a:cubicBezTo>
                      <a:cubicBezTo>
                        <a:pt x="12255" y="6353"/>
                        <a:pt x="12261" y="6350"/>
                        <a:pt x="12267" y="6348"/>
                      </a:cubicBezTo>
                      <a:cubicBezTo>
                        <a:pt x="12464" y="6284"/>
                        <a:pt x="12652" y="6531"/>
                        <a:pt x="12687" y="6900"/>
                      </a:cubicBezTo>
                      <a:cubicBezTo>
                        <a:pt x="12721" y="7269"/>
                        <a:pt x="12590" y="7622"/>
                        <a:pt x="12391" y="7688"/>
                      </a:cubicBezTo>
                      <a:cubicBezTo>
                        <a:pt x="10369" y="8403"/>
                        <a:pt x="8300" y="8698"/>
                        <a:pt x="6244" y="8566"/>
                      </a:cubicBezTo>
                      <a:cubicBezTo>
                        <a:pt x="5554" y="8392"/>
                        <a:pt x="4871" y="8092"/>
                        <a:pt x="4207" y="7670"/>
                      </a:cubicBezTo>
                      <a:cubicBezTo>
                        <a:pt x="3269" y="7164"/>
                        <a:pt x="1524" y="6222"/>
                        <a:pt x="738" y="6522"/>
                      </a:cubicBezTo>
                      <a:lnTo>
                        <a:pt x="716" y="6531"/>
                      </a:lnTo>
                      <a:lnTo>
                        <a:pt x="311" y="7030"/>
                      </a:lnTo>
                      <a:lnTo>
                        <a:pt x="298" y="7065"/>
                      </a:lnTo>
                      <a:cubicBezTo>
                        <a:pt x="-12" y="7892"/>
                        <a:pt x="-85" y="8951"/>
                        <a:pt x="104" y="9900"/>
                      </a:cubicBezTo>
                      <a:cubicBezTo>
                        <a:pt x="460" y="11663"/>
                        <a:pt x="1673" y="13080"/>
                        <a:pt x="3521" y="13890"/>
                      </a:cubicBezTo>
                      <a:close/>
                    </a:path>
                  </a:pathLst>
                </a:custGeom>
                <a:solidFill>
                  <a:srgbClr val="F7C658"/>
                </a:solidFill>
                <a:ln w="12700" cap="flat">
                  <a:noFill/>
                  <a:miter lim="400000"/>
                </a:ln>
                <a:effectLst/>
              </p:spPr>
              <p:txBody>
                <a:bodyPr wrap="square" lIns="0" tIns="0" rIns="0" bIns="0" numCol="1" anchor="ctr">
                  <a:noAutofit/>
                </a:bodyPr>
                <a:lstStyle/>
                <a:p>
                  <a:pPr algn="l" defTabSz="246888">
                    <a:defRPr sz="600"/>
                  </a:pPr>
                  <a:endParaRPr/>
                </a:p>
              </p:txBody>
            </p:sp>
            <p:sp>
              <p:nvSpPr>
                <p:cNvPr id="2131" name="Shape"/>
                <p:cNvSpPr/>
                <p:nvPr/>
              </p:nvSpPr>
              <p:spPr>
                <a:xfrm>
                  <a:off x="20941" y="192086"/>
                  <a:ext cx="227866" cy="103204"/>
                </a:xfrm>
                <a:custGeom>
                  <a:avLst/>
                  <a:gdLst/>
                  <a:ahLst/>
                  <a:cxnLst>
                    <a:cxn ang="0">
                      <a:pos x="wd2" y="hd2"/>
                    </a:cxn>
                    <a:cxn ang="5400000">
                      <a:pos x="wd2" y="hd2"/>
                    </a:cxn>
                    <a:cxn ang="10800000">
                      <a:pos x="wd2" y="hd2"/>
                    </a:cxn>
                    <a:cxn ang="16200000">
                      <a:pos x="wd2" y="hd2"/>
                    </a:cxn>
                  </a:cxnLst>
                  <a:rect l="0" t="0" r="r" b="b"/>
                  <a:pathLst>
                    <a:path w="21512" h="21600" extrusionOk="0">
                      <a:moveTo>
                        <a:pt x="353" y="20137"/>
                      </a:moveTo>
                      <a:cubicBezTo>
                        <a:pt x="646" y="20439"/>
                        <a:pt x="951" y="20680"/>
                        <a:pt x="1261" y="20879"/>
                      </a:cubicBezTo>
                      <a:cubicBezTo>
                        <a:pt x="2027" y="21371"/>
                        <a:pt x="2829" y="21600"/>
                        <a:pt x="3626" y="21600"/>
                      </a:cubicBezTo>
                      <a:cubicBezTo>
                        <a:pt x="4849" y="21600"/>
                        <a:pt x="6214" y="21046"/>
                        <a:pt x="7567" y="19562"/>
                      </a:cubicBezTo>
                      <a:cubicBezTo>
                        <a:pt x="9442" y="17503"/>
                        <a:pt x="11350" y="14919"/>
                        <a:pt x="13300" y="12232"/>
                      </a:cubicBezTo>
                      <a:cubicBezTo>
                        <a:pt x="14707" y="10321"/>
                        <a:pt x="15773" y="8921"/>
                        <a:pt x="16649" y="7834"/>
                      </a:cubicBezTo>
                      <a:cubicBezTo>
                        <a:pt x="17289" y="7074"/>
                        <a:pt x="18771" y="5502"/>
                        <a:pt x="20934" y="3287"/>
                      </a:cubicBezTo>
                      <a:lnTo>
                        <a:pt x="21512" y="2696"/>
                      </a:lnTo>
                      <a:lnTo>
                        <a:pt x="20920" y="2173"/>
                      </a:lnTo>
                      <a:cubicBezTo>
                        <a:pt x="20275" y="1604"/>
                        <a:pt x="19642" y="929"/>
                        <a:pt x="19038" y="167"/>
                      </a:cubicBezTo>
                      <a:lnTo>
                        <a:pt x="18905" y="0"/>
                      </a:lnTo>
                      <a:lnTo>
                        <a:pt x="18771" y="161"/>
                      </a:lnTo>
                      <a:cubicBezTo>
                        <a:pt x="14785" y="4920"/>
                        <a:pt x="12646" y="8002"/>
                        <a:pt x="11075" y="10266"/>
                      </a:cubicBezTo>
                      <a:cubicBezTo>
                        <a:pt x="9423" y="12843"/>
                        <a:pt x="7627" y="14964"/>
                        <a:pt x="5730" y="16576"/>
                      </a:cubicBezTo>
                      <a:cubicBezTo>
                        <a:pt x="4328" y="17899"/>
                        <a:pt x="2846" y="18661"/>
                        <a:pt x="1335" y="18840"/>
                      </a:cubicBezTo>
                      <a:cubicBezTo>
                        <a:pt x="905" y="18856"/>
                        <a:pt x="511" y="18648"/>
                        <a:pt x="97" y="18453"/>
                      </a:cubicBezTo>
                      <a:cubicBezTo>
                        <a:pt x="92" y="18451"/>
                        <a:pt x="87" y="18449"/>
                        <a:pt x="81" y="18446"/>
                      </a:cubicBezTo>
                      <a:cubicBezTo>
                        <a:pt x="-35" y="19382"/>
                        <a:pt x="-88" y="19682"/>
                        <a:pt x="353" y="20137"/>
                      </a:cubicBezTo>
                      <a:close/>
                    </a:path>
                  </a:pathLst>
                </a:custGeom>
                <a:solidFill>
                  <a:srgbClr val="F7C658"/>
                </a:solidFill>
                <a:ln w="12700" cap="flat">
                  <a:noFill/>
                  <a:miter lim="400000"/>
                </a:ln>
                <a:effectLst/>
              </p:spPr>
              <p:txBody>
                <a:bodyPr wrap="square" lIns="0" tIns="0" rIns="0" bIns="0" numCol="1" anchor="ctr">
                  <a:noAutofit/>
                </a:bodyPr>
                <a:lstStyle/>
                <a:p>
                  <a:pPr algn="l" defTabSz="246888">
                    <a:defRPr sz="600"/>
                  </a:pPr>
                  <a:endParaRPr/>
                </a:p>
              </p:txBody>
            </p:sp>
            <p:sp>
              <p:nvSpPr>
                <p:cNvPr id="2132" name="Shape"/>
                <p:cNvSpPr/>
                <p:nvPr/>
              </p:nvSpPr>
              <p:spPr>
                <a:xfrm>
                  <a:off x="-1" y="0"/>
                  <a:ext cx="737936" cy="313095"/>
                </a:xfrm>
                <a:custGeom>
                  <a:avLst/>
                  <a:gdLst/>
                  <a:ahLst/>
                  <a:cxnLst>
                    <a:cxn ang="0">
                      <a:pos x="wd2" y="hd2"/>
                    </a:cxn>
                    <a:cxn ang="5400000">
                      <a:pos x="wd2" y="hd2"/>
                    </a:cxn>
                    <a:cxn ang="10800000">
                      <a:pos x="wd2" y="hd2"/>
                    </a:cxn>
                    <a:cxn ang="16200000">
                      <a:pos x="wd2" y="hd2"/>
                    </a:cxn>
                  </a:cxnLst>
                  <a:rect l="0" t="0" r="r" b="b"/>
                  <a:pathLst>
                    <a:path w="21583" h="21580" extrusionOk="0">
                      <a:moveTo>
                        <a:pt x="329" y="20758"/>
                      </a:moveTo>
                      <a:cubicBezTo>
                        <a:pt x="762" y="21317"/>
                        <a:pt x="1254" y="21600"/>
                        <a:pt x="1748" y="21579"/>
                      </a:cubicBezTo>
                      <a:cubicBezTo>
                        <a:pt x="2249" y="21582"/>
                        <a:pt x="2744" y="21312"/>
                        <a:pt x="3189" y="20793"/>
                      </a:cubicBezTo>
                      <a:cubicBezTo>
                        <a:pt x="3682" y="20212"/>
                        <a:pt x="4175" y="19521"/>
                        <a:pt x="4635" y="18862"/>
                      </a:cubicBezTo>
                      <a:lnTo>
                        <a:pt x="4714" y="18749"/>
                      </a:lnTo>
                      <a:lnTo>
                        <a:pt x="4755" y="18944"/>
                      </a:lnTo>
                      <a:cubicBezTo>
                        <a:pt x="4764" y="18985"/>
                        <a:pt x="4773" y="19026"/>
                        <a:pt x="4784" y="19065"/>
                      </a:cubicBezTo>
                      <a:cubicBezTo>
                        <a:pt x="4921" y="19538"/>
                        <a:pt x="5189" y="19780"/>
                        <a:pt x="5582" y="19780"/>
                      </a:cubicBezTo>
                      <a:cubicBezTo>
                        <a:pt x="6087" y="19780"/>
                        <a:pt x="7087" y="18522"/>
                        <a:pt x="8341" y="16878"/>
                      </a:cubicBezTo>
                      <a:cubicBezTo>
                        <a:pt x="8736" y="16327"/>
                        <a:pt x="9150" y="15821"/>
                        <a:pt x="9571" y="15375"/>
                      </a:cubicBezTo>
                      <a:lnTo>
                        <a:pt x="9592" y="15352"/>
                      </a:lnTo>
                      <a:lnTo>
                        <a:pt x="9616" y="15358"/>
                      </a:lnTo>
                      <a:cubicBezTo>
                        <a:pt x="9889" y="15435"/>
                        <a:pt x="10153" y="15495"/>
                        <a:pt x="10445" y="15560"/>
                      </a:cubicBezTo>
                      <a:cubicBezTo>
                        <a:pt x="10905" y="15660"/>
                        <a:pt x="11410" y="15774"/>
                        <a:pt x="12069" y="15963"/>
                      </a:cubicBezTo>
                      <a:lnTo>
                        <a:pt x="12087" y="15973"/>
                      </a:lnTo>
                      <a:cubicBezTo>
                        <a:pt x="12325" y="16173"/>
                        <a:pt x="12554" y="16439"/>
                        <a:pt x="12766" y="16764"/>
                      </a:cubicBezTo>
                      <a:cubicBezTo>
                        <a:pt x="14269" y="18866"/>
                        <a:pt x="15910" y="20257"/>
                        <a:pt x="17640" y="20895"/>
                      </a:cubicBezTo>
                      <a:cubicBezTo>
                        <a:pt x="18307" y="21189"/>
                        <a:pt x="18987" y="21349"/>
                        <a:pt x="19663" y="21373"/>
                      </a:cubicBezTo>
                      <a:cubicBezTo>
                        <a:pt x="20314" y="21373"/>
                        <a:pt x="20778" y="21205"/>
                        <a:pt x="21074" y="21042"/>
                      </a:cubicBezTo>
                      <a:cubicBezTo>
                        <a:pt x="21343" y="20895"/>
                        <a:pt x="21475" y="20751"/>
                        <a:pt x="21486" y="20739"/>
                      </a:cubicBezTo>
                      <a:cubicBezTo>
                        <a:pt x="21527" y="20692"/>
                        <a:pt x="21559" y="20620"/>
                        <a:pt x="21583" y="20537"/>
                      </a:cubicBezTo>
                      <a:cubicBezTo>
                        <a:pt x="21581" y="20310"/>
                        <a:pt x="21580" y="20076"/>
                        <a:pt x="21578" y="19835"/>
                      </a:cubicBezTo>
                      <a:cubicBezTo>
                        <a:pt x="21561" y="17817"/>
                        <a:pt x="21532" y="15337"/>
                        <a:pt x="21482" y="12783"/>
                      </a:cubicBezTo>
                      <a:cubicBezTo>
                        <a:pt x="21470" y="12171"/>
                        <a:pt x="21457" y="11579"/>
                        <a:pt x="21444" y="11003"/>
                      </a:cubicBezTo>
                      <a:cubicBezTo>
                        <a:pt x="21433" y="10545"/>
                        <a:pt x="21422" y="10097"/>
                        <a:pt x="21410" y="9662"/>
                      </a:cubicBezTo>
                      <a:cubicBezTo>
                        <a:pt x="21290" y="9518"/>
                        <a:pt x="21110" y="9305"/>
                        <a:pt x="20881" y="9036"/>
                      </a:cubicBezTo>
                      <a:cubicBezTo>
                        <a:pt x="20062" y="8074"/>
                        <a:pt x="18622" y="6412"/>
                        <a:pt x="17091" y="4775"/>
                      </a:cubicBezTo>
                      <a:cubicBezTo>
                        <a:pt x="14171" y="1651"/>
                        <a:pt x="12211" y="0"/>
                        <a:pt x="11423" y="0"/>
                      </a:cubicBezTo>
                      <a:cubicBezTo>
                        <a:pt x="10558" y="0"/>
                        <a:pt x="8623" y="2150"/>
                        <a:pt x="6115" y="5900"/>
                      </a:cubicBezTo>
                      <a:lnTo>
                        <a:pt x="6104" y="5917"/>
                      </a:lnTo>
                      <a:lnTo>
                        <a:pt x="6091" y="5925"/>
                      </a:lnTo>
                      <a:cubicBezTo>
                        <a:pt x="5909" y="6038"/>
                        <a:pt x="5750" y="6279"/>
                        <a:pt x="5631" y="6623"/>
                      </a:cubicBezTo>
                      <a:lnTo>
                        <a:pt x="5622" y="6648"/>
                      </a:lnTo>
                      <a:lnTo>
                        <a:pt x="5611" y="6665"/>
                      </a:lnTo>
                      <a:cubicBezTo>
                        <a:pt x="2921" y="10815"/>
                        <a:pt x="601" y="15239"/>
                        <a:pt x="331" y="16736"/>
                      </a:cubicBezTo>
                      <a:cubicBezTo>
                        <a:pt x="254" y="17117"/>
                        <a:pt x="214" y="17533"/>
                        <a:pt x="211" y="17947"/>
                      </a:cubicBezTo>
                      <a:lnTo>
                        <a:pt x="211" y="18011"/>
                      </a:lnTo>
                      <a:lnTo>
                        <a:pt x="195" y="18063"/>
                      </a:lnTo>
                      <a:cubicBezTo>
                        <a:pt x="51" y="18522"/>
                        <a:pt x="-17" y="19088"/>
                        <a:pt x="4" y="19657"/>
                      </a:cubicBezTo>
                      <a:cubicBezTo>
                        <a:pt x="36" y="20124"/>
                        <a:pt x="155" y="20525"/>
                        <a:pt x="329" y="20758"/>
                      </a:cubicBezTo>
                      <a:close/>
                      <a:moveTo>
                        <a:pt x="723" y="17944"/>
                      </a:moveTo>
                      <a:cubicBezTo>
                        <a:pt x="721" y="17688"/>
                        <a:pt x="748" y="17432"/>
                        <a:pt x="801" y="17206"/>
                      </a:cubicBezTo>
                      <a:cubicBezTo>
                        <a:pt x="1062" y="15827"/>
                        <a:pt x="3178" y="11957"/>
                        <a:pt x="5139" y="8839"/>
                      </a:cubicBezTo>
                      <a:lnTo>
                        <a:pt x="5275" y="8623"/>
                      </a:lnTo>
                      <a:lnTo>
                        <a:pt x="5272" y="9009"/>
                      </a:lnTo>
                      <a:cubicBezTo>
                        <a:pt x="5267" y="9512"/>
                        <a:pt x="5303" y="10005"/>
                        <a:pt x="5379" y="10474"/>
                      </a:cubicBezTo>
                      <a:cubicBezTo>
                        <a:pt x="5494" y="11157"/>
                        <a:pt x="5677" y="11783"/>
                        <a:pt x="5908" y="12281"/>
                      </a:cubicBezTo>
                      <a:lnTo>
                        <a:pt x="5995" y="12469"/>
                      </a:lnTo>
                      <a:lnTo>
                        <a:pt x="5892" y="12603"/>
                      </a:lnTo>
                      <a:cubicBezTo>
                        <a:pt x="4808" y="14010"/>
                        <a:pt x="4178" y="14979"/>
                        <a:pt x="3762" y="15620"/>
                      </a:cubicBezTo>
                      <a:cubicBezTo>
                        <a:pt x="3282" y="16421"/>
                        <a:pt x="2758" y="17083"/>
                        <a:pt x="2206" y="17582"/>
                      </a:cubicBezTo>
                      <a:cubicBezTo>
                        <a:pt x="1632" y="18101"/>
                        <a:pt x="1252" y="18257"/>
                        <a:pt x="1021" y="18257"/>
                      </a:cubicBezTo>
                      <a:cubicBezTo>
                        <a:pt x="873" y="18257"/>
                        <a:pt x="787" y="18192"/>
                        <a:pt x="751" y="18119"/>
                      </a:cubicBezTo>
                      <a:lnTo>
                        <a:pt x="723" y="18059"/>
                      </a:lnTo>
                      <a:close/>
                      <a:moveTo>
                        <a:pt x="6000" y="7515"/>
                      </a:moveTo>
                      <a:lnTo>
                        <a:pt x="6009" y="7484"/>
                      </a:lnTo>
                      <a:lnTo>
                        <a:pt x="6297" y="7039"/>
                      </a:lnTo>
                      <a:lnTo>
                        <a:pt x="6313" y="7031"/>
                      </a:lnTo>
                      <a:cubicBezTo>
                        <a:pt x="6870" y="6763"/>
                        <a:pt x="8110" y="7604"/>
                        <a:pt x="8775" y="8055"/>
                      </a:cubicBezTo>
                      <a:cubicBezTo>
                        <a:pt x="9247" y="8431"/>
                        <a:pt x="9732" y="8699"/>
                        <a:pt x="10222" y="8854"/>
                      </a:cubicBezTo>
                      <a:cubicBezTo>
                        <a:pt x="11682" y="8972"/>
                        <a:pt x="13151" y="8708"/>
                        <a:pt x="14587" y="8071"/>
                      </a:cubicBezTo>
                      <a:cubicBezTo>
                        <a:pt x="14728" y="8012"/>
                        <a:pt x="14821" y="7697"/>
                        <a:pt x="14797" y="7368"/>
                      </a:cubicBezTo>
                      <a:cubicBezTo>
                        <a:pt x="14772" y="7039"/>
                        <a:pt x="14639" y="6818"/>
                        <a:pt x="14499" y="6876"/>
                      </a:cubicBezTo>
                      <a:cubicBezTo>
                        <a:pt x="14494" y="6878"/>
                        <a:pt x="14490" y="6880"/>
                        <a:pt x="14486" y="6882"/>
                      </a:cubicBezTo>
                      <a:cubicBezTo>
                        <a:pt x="13087" y="7487"/>
                        <a:pt x="11661" y="7734"/>
                        <a:pt x="10243" y="7616"/>
                      </a:cubicBezTo>
                      <a:lnTo>
                        <a:pt x="10233" y="7614"/>
                      </a:lnTo>
                      <a:cubicBezTo>
                        <a:pt x="9786" y="7459"/>
                        <a:pt x="9341" y="7211"/>
                        <a:pt x="8912" y="6877"/>
                      </a:cubicBezTo>
                      <a:cubicBezTo>
                        <a:pt x="8378" y="6518"/>
                        <a:pt x="7823" y="6145"/>
                        <a:pt x="7321" y="5932"/>
                      </a:cubicBezTo>
                      <a:lnTo>
                        <a:pt x="7098" y="5838"/>
                      </a:lnTo>
                      <a:lnTo>
                        <a:pt x="7292" y="5564"/>
                      </a:lnTo>
                      <a:cubicBezTo>
                        <a:pt x="8694" y="3579"/>
                        <a:pt x="10549" y="1213"/>
                        <a:pt x="11423" y="1213"/>
                      </a:cubicBezTo>
                      <a:cubicBezTo>
                        <a:pt x="12857" y="1213"/>
                        <a:pt x="18402" y="7444"/>
                        <a:pt x="20918" y="10432"/>
                      </a:cubicBezTo>
                      <a:cubicBezTo>
                        <a:pt x="20997" y="13619"/>
                        <a:pt x="21042" y="16966"/>
                        <a:pt x="21065" y="19794"/>
                      </a:cubicBezTo>
                      <a:cubicBezTo>
                        <a:pt x="20617" y="20081"/>
                        <a:pt x="19566" y="20481"/>
                        <a:pt x="17728" y="19738"/>
                      </a:cubicBezTo>
                      <a:cubicBezTo>
                        <a:pt x="16056" y="19121"/>
                        <a:pt x="14469" y="17777"/>
                        <a:pt x="13013" y="15741"/>
                      </a:cubicBezTo>
                      <a:lnTo>
                        <a:pt x="13005" y="15731"/>
                      </a:lnTo>
                      <a:cubicBezTo>
                        <a:pt x="12619" y="15213"/>
                        <a:pt x="12363" y="14871"/>
                        <a:pt x="12137" y="14800"/>
                      </a:cubicBezTo>
                      <a:cubicBezTo>
                        <a:pt x="11476" y="14594"/>
                        <a:pt x="10976" y="14482"/>
                        <a:pt x="10536" y="14383"/>
                      </a:cubicBezTo>
                      <a:lnTo>
                        <a:pt x="10492" y="14373"/>
                      </a:lnTo>
                      <a:cubicBezTo>
                        <a:pt x="9754" y="14246"/>
                        <a:pt x="9012" y="13987"/>
                        <a:pt x="8289" y="13603"/>
                      </a:cubicBezTo>
                      <a:cubicBezTo>
                        <a:pt x="6977" y="12881"/>
                        <a:pt x="6115" y="11617"/>
                        <a:pt x="5862" y="10044"/>
                      </a:cubicBezTo>
                      <a:cubicBezTo>
                        <a:pt x="5728" y="9197"/>
                        <a:pt x="5780" y="8253"/>
                        <a:pt x="6000" y="7515"/>
                      </a:cubicBezTo>
                      <a:close/>
                      <a:moveTo>
                        <a:pt x="8066" y="15850"/>
                      </a:moveTo>
                      <a:cubicBezTo>
                        <a:pt x="7508" y="16574"/>
                        <a:pt x="6949" y="17311"/>
                        <a:pt x="6368" y="17933"/>
                      </a:cubicBezTo>
                      <a:cubicBezTo>
                        <a:pt x="6187" y="18128"/>
                        <a:pt x="5121" y="19121"/>
                        <a:pt x="5121" y="18140"/>
                      </a:cubicBezTo>
                      <a:lnTo>
                        <a:pt x="5239" y="17967"/>
                      </a:lnTo>
                      <a:cubicBezTo>
                        <a:pt x="5565" y="17494"/>
                        <a:pt x="5811" y="17148"/>
                        <a:pt x="6009" y="16883"/>
                      </a:cubicBezTo>
                      <a:cubicBezTo>
                        <a:pt x="6184" y="16660"/>
                        <a:pt x="6669" y="16098"/>
                        <a:pt x="7988" y="14674"/>
                      </a:cubicBezTo>
                      <a:lnTo>
                        <a:pt x="8015" y="14645"/>
                      </a:lnTo>
                      <a:lnTo>
                        <a:pt x="8177" y="14738"/>
                      </a:lnTo>
                      <a:lnTo>
                        <a:pt x="8696" y="15057"/>
                      </a:lnTo>
                      <a:cubicBezTo>
                        <a:pt x="8696" y="15057"/>
                        <a:pt x="8066" y="15850"/>
                        <a:pt x="8066" y="15850"/>
                      </a:cubicBezTo>
                      <a:close/>
                      <a:moveTo>
                        <a:pt x="648" y="19332"/>
                      </a:moveTo>
                      <a:cubicBezTo>
                        <a:pt x="650" y="19333"/>
                        <a:pt x="651" y="19334"/>
                        <a:pt x="653" y="19334"/>
                      </a:cubicBezTo>
                      <a:cubicBezTo>
                        <a:pt x="781" y="19398"/>
                        <a:pt x="902" y="19467"/>
                        <a:pt x="1035" y="19462"/>
                      </a:cubicBezTo>
                      <a:cubicBezTo>
                        <a:pt x="1502" y="19403"/>
                        <a:pt x="1960" y="19152"/>
                        <a:pt x="2392" y="18716"/>
                      </a:cubicBezTo>
                      <a:cubicBezTo>
                        <a:pt x="2978" y="18184"/>
                        <a:pt x="3533" y="17485"/>
                        <a:pt x="4043" y="16636"/>
                      </a:cubicBezTo>
                      <a:cubicBezTo>
                        <a:pt x="4528" y="15890"/>
                        <a:pt x="5189" y="14874"/>
                        <a:pt x="6419" y="13305"/>
                      </a:cubicBezTo>
                      <a:lnTo>
                        <a:pt x="6461" y="13252"/>
                      </a:lnTo>
                      <a:lnTo>
                        <a:pt x="6502" y="13307"/>
                      </a:lnTo>
                      <a:cubicBezTo>
                        <a:pt x="6688" y="13558"/>
                        <a:pt x="6884" y="13781"/>
                        <a:pt x="7083" y="13968"/>
                      </a:cubicBezTo>
                      <a:lnTo>
                        <a:pt x="7266" y="14140"/>
                      </a:lnTo>
                      <a:lnTo>
                        <a:pt x="7087" y="14335"/>
                      </a:lnTo>
                      <a:cubicBezTo>
                        <a:pt x="6419" y="15065"/>
                        <a:pt x="5962" y="15584"/>
                        <a:pt x="5764" y="15834"/>
                      </a:cubicBezTo>
                      <a:cubicBezTo>
                        <a:pt x="5494" y="16193"/>
                        <a:pt x="5165" y="16654"/>
                        <a:pt x="4730" y="17284"/>
                      </a:cubicBezTo>
                      <a:cubicBezTo>
                        <a:pt x="4128" y="18169"/>
                        <a:pt x="3539" y="19021"/>
                        <a:pt x="2960" y="19700"/>
                      </a:cubicBezTo>
                      <a:cubicBezTo>
                        <a:pt x="2542" y="20189"/>
                        <a:pt x="2120" y="20372"/>
                        <a:pt x="1743" y="20372"/>
                      </a:cubicBezTo>
                      <a:cubicBezTo>
                        <a:pt x="1497" y="20372"/>
                        <a:pt x="1249" y="20296"/>
                        <a:pt x="1012" y="20134"/>
                      </a:cubicBezTo>
                      <a:cubicBezTo>
                        <a:pt x="917" y="20068"/>
                        <a:pt x="823" y="19989"/>
                        <a:pt x="732" y="19890"/>
                      </a:cubicBezTo>
                      <a:cubicBezTo>
                        <a:pt x="596" y="19739"/>
                        <a:pt x="612" y="19640"/>
                        <a:pt x="648" y="19332"/>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grpSp>
        </p:grpSp>
      </p:grpSp>
      <p:grpSp>
        <p:nvGrpSpPr>
          <p:cNvPr id="2149" name="Group"/>
          <p:cNvGrpSpPr/>
          <p:nvPr/>
        </p:nvGrpSpPr>
        <p:grpSpPr>
          <a:xfrm>
            <a:off x="19556015" y="9128292"/>
            <a:ext cx="4081470" cy="1637551"/>
            <a:chOff x="0" y="0"/>
            <a:chExt cx="4081468" cy="1637549"/>
          </a:xfrm>
        </p:grpSpPr>
        <p:grpSp>
          <p:nvGrpSpPr>
            <p:cNvPr id="2139" name="Group"/>
            <p:cNvGrpSpPr/>
            <p:nvPr/>
          </p:nvGrpSpPr>
          <p:grpSpPr>
            <a:xfrm>
              <a:off x="0" y="0"/>
              <a:ext cx="4081469" cy="1637550"/>
              <a:chOff x="0" y="0"/>
              <a:chExt cx="4081468" cy="1637549"/>
            </a:xfrm>
          </p:grpSpPr>
          <p:sp>
            <p:nvSpPr>
              <p:cNvPr id="2136" name="Rounded Rectangle"/>
              <p:cNvSpPr/>
              <p:nvPr/>
            </p:nvSpPr>
            <p:spPr>
              <a:xfrm>
                <a:off x="0" y="0"/>
                <a:ext cx="4081469" cy="1637550"/>
              </a:xfrm>
              <a:prstGeom prst="roundRect">
                <a:avLst>
                  <a:gd name="adj" fmla="val 4673"/>
                </a:avLst>
              </a:prstGeom>
              <a:solidFill>
                <a:srgbClr val="FFFFFF"/>
              </a:solidFill>
              <a:ln w="12700" cap="flat">
                <a:noFill/>
                <a:miter lim="400000"/>
              </a:ln>
              <a:effectLst>
                <a:outerShdw blurRad="177800" dist="67452" dir="5400000" rotWithShape="0">
                  <a:srgbClr val="000000">
                    <a:alpha val="28464"/>
                  </a:srgbClr>
                </a:outerShdw>
              </a:effectLst>
            </p:spPr>
            <p:txBody>
              <a:bodyPr wrap="square" lIns="71437" tIns="71437" rIns="71437" bIns="71437" numCol="1" anchor="ctr">
                <a:noAutofit/>
              </a:bodyPr>
              <a:lstStyle/>
              <a:p>
                <a:pPr>
                  <a:defRPr sz="3200"/>
                </a:pPr>
                <a:endParaRPr/>
              </a:p>
            </p:txBody>
          </p:sp>
          <p:sp>
            <p:nvSpPr>
              <p:cNvPr id="2137" name="Line"/>
              <p:cNvSpPr/>
              <p:nvPr/>
            </p:nvSpPr>
            <p:spPr>
              <a:xfrm flipV="1">
                <a:off x="1634374" y="0"/>
                <a:ext cx="1" cy="1637550"/>
              </a:xfrm>
              <a:prstGeom prst="line">
                <a:avLst/>
              </a:prstGeom>
              <a:noFill/>
              <a:ln w="6350" cap="flat">
                <a:solidFill>
                  <a:srgbClr val="222222"/>
                </a:solidFill>
                <a:prstDash val="solid"/>
                <a:miter lim="400000"/>
              </a:ln>
              <a:effectLst/>
            </p:spPr>
            <p:txBody>
              <a:bodyPr wrap="square" lIns="71437" tIns="71437" rIns="71437" bIns="71437" numCol="1" anchor="ctr">
                <a:noAutofit/>
              </a:bodyPr>
              <a:lstStyle/>
              <a:p>
                <a:pPr>
                  <a:defRPr sz="3200"/>
                </a:pPr>
                <a:endParaRPr/>
              </a:p>
            </p:txBody>
          </p:sp>
          <p:sp>
            <p:nvSpPr>
              <p:cNvPr id="2138" name="Surgery"/>
              <p:cNvSpPr txBox="1"/>
              <p:nvPr/>
            </p:nvSpPr>
            <p:spPr>
              <a:xfrm>
                <a:off x="1870270" y="634624"/>
                <a:ext cx="1956799" cy="3683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l">
                  <a:lnSpc>
                    <a:spcPct val="90000"/>
                  </a:lnSpc>
                  <a:defRPr sz="2400" b="1">
                    <a:solidFill>
                      <a:srgbClr val="222222"/>
                    </a:solidFill>
                  </a:defRPr>
                </a:lvl1pPr>
              </a:lstStyle>
              <a:p>
                <a:r>
                  <a:rPr dirty="0"/>
                  <a:t>Surgery</a:t>
                </a:r>
              </a:p>
            </p:txBody>
          </p:sp>
        </p:grpSp>
        <p:grpSp>
          <p:nvGrpSpPr>
            <p:cNvPr id="2148" name="Group"/>
            <p:cNvGrpSpPr/>
            <p:nvPr/>
          </p:nvGrpSpPr>
          <p:grpSpPr>
            <a:xfrm>
              <a:off x="442526" y="344389"/>
              <a:ext cx="742599" cy="949181"/>
              <a:chOff x="0" y="0"/>
              <a:chExt cx="742597" cy="949179"/>
            </a:xfrm>
          </p:grpSpPr>
          <p:grpSp>
            <p:nvGrpSpPr>
              <p:cNvPr id="2143" name="Group"/>
              <p:cNvGrpSpPr/>
              <p:nvPr/>
            </p:nvGrpSpPr>
            <p:grpSpPr>
              <a:xfrm>
                <a:off x="0" y="-1"/>
                <a:ext cx="700904" cy="760934"/>
                <a:chOff x="0" y="0"/>
                <a:chExt cx="700903" cy="760932"/>
              </a:xfrm>
            </p:grpSpPr>
            <p:sp>
              <p:nvSpPr>
                <p:cNvPr id="2140" name="Shape"/>
                <p:cNvSpPr/>
                <p:nvPr/>
              </p:nvSpPr>
              <p:spPr>
                <a:xfrm>
                  <a:off x="46152" y="344216"/>
                  <a:ext cx="303900" cy="383180"/>
                </a:xfrm>
                <a:custGeom>
                  <a:avLst/>
                  <a:gdLst/>
                  <a:ahLst/>
                  <a:cxnLst>
                    <a:cxn ang="0">
                      <a:pos x="wd2" y="hd2"/>
                    </a:cxn>
                    <a:cxn ang="5400000">
                      <a:pos x="wd2" y="hd2"/>
                    </a:cxn>
                    <a:cxn ang="10800000">
                      <a:pos x="wd2" y="hd2"/>
                    </a:cxn>
                    <a:cxn ang="16200000">
                      <a:pos x="wd2" y="hd2"/>
                    </a:cxn>
                  </a:cxnLst>
                  <a:rect l="0" t="0" r="r" b="b"/>
                  <a:pathLst>
                    <a:path w="21600" h="21600" extrusionOk="0">
                      <a:moveTo>
                        <a:pt x="19452" y="1684"/>
                      </a:moveTo>
                      <a:lnTo>
                        <a:pt x="19555" y="1438"/>
                      </a:lnTo>
                      <a:lnTo>
                        <a:pt x="16360" y="0"/>
                      </a:lnTo>
                      <a:lnTo>
                        <a:pt x="0" y="21600"/>
                      </a:lnTo>
                      <a:lnTo>
                        <a:pt x="776" y="21548"/>
                      </a:lnTo>
                      <a:cubicBezTo>
                        <a:pt x="6860" y="21137"/>
                        <a:pt x="15384" y="19193"/>
                        <a:pt x="21441" y="12259"/>
                      </a:cubicBezTo>
                      <a:lnTo>
                        <a:pt x="21600" y="12077"/>
                      </a:lnTo>
                      <a:lnTo>
                        <a:pt x="21438" y="11896"/>
                      </a:lnTo>
                      <a:cubicBezTo>
                        <a:pt x="18761" y="8917"/>
                        <a:pt x="18018" y="5099"/>
                        <a:pt x="19452" y="1684"/>
                      </a:cubicBezTo>
                      <a:close/>
                    </a:path>
                  </a:pathLst>
                </a:custGeom>
                <a:solidFill>
                  <a:srgbClr val="4193C5"/>
                </a:solidFill>
                <a:ln w="12700" cap="flat">
                  <a:noFill/>
                  <a:miter lim="400000"/>
                </a:ln>
                <a:effectLst/>
              </p:spPr>
              <p:txBody>
                <a:bodyPr wrap="square" lIns="0" tIns="0" rIns="0" bIns="0" numCol="1" anchor="ctr">
                  <a:noAutofit/>
                </a:bodyPr>
                <a:lstStyle/>
                <a:p>
                  <a:pPr algn="l" defTabSz="246888">
                    <a:defRPr sz="600"/>
                  </a:pPr>
                  <a:endParaRPr/>
                </a:p>
              </p:txBody>
            </p:sp>
            <p:sp>
              <p:nvSpPr>
                <p:cNvPr id="2141" name="Shape"/>
                <p:cNvSpPr/>
                <p:nvPr/>
              </p:nvSpPr>
              <p:spPr>
                <a:xfrm>
                  <a:off x="291745" y="30555"/>
                  <a:ext cx="366786" cy="37086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159" y="0"/>
                      </a:lnTo>
                      <a:lnTo>
                        <a:pt x="0" y="16759"/>
                      </a:lnTo>
                      <a:lnTo>
                        <a:pt x="8719" y="21600"/>
                      </a:lnTo>
                      <a:close/>
                    </a:path>
                  </a:pathLst>
                </a:custGeom>
                <a:solidFill>
                  <a:srgbClr val="F7C658"/>
                </a:solidFill>
                <a:ln w="12700" cap="flat">
                  <a:noFill/>
                  <a:miter lim="400000"/>
                </a:ln>
                <a:effectLst/>
              </p:spPr>
              <p:txBody>
                <a:bodyPr wrap="square" lIns="0" tIns="0" rIns="0" bIns="0" numCol="1" anchor="ctr">
                  <a:noAutofit/>
                </a:bodyPr>
                <a:lstStyle/>
                <a:p>
                  <a:pPr algn="l" defTabSz="246888">
                    <a:defRPr sz="600"/>
                  </a:pPr>
                  <a:endParaRPr/>
                </a:p>
              </p:txBody>
            </p:sp>
            <p:sp>
              <p:nvSpPr>
                <p:cNvPr id="2142" name="Shape"/>
                <p:cNvSpPr/>
                <p:nvPr/>
              </p:nvSpPr>
              <p:spPr>
                <a:xfrm>
                  <a:off x="0" y="-1"/>
                  <a:ext cx="700904" cy="760934"/>
                </a:xfrm>
                <a:custGeom>
                  <a:avLst/>
                  <a:gdLst/>
                  <a:ahLst/>
                  <a:cxnLst>
                    <a:cxn ang="0">
                      <a:pos x="wd2" y="hd2"/>
                    </a:cxn>
                    <a:cxn ang="5400000">
                      <a:pos x="wd2" y="hd2"/>
                    </a:cxn>
                    <a:cxn ang="10800000">
                      <a:pos x="wd2" y="hd2"/>
                    </a:cxn>
                    <a:cxn ang="16200000">
                      <a:pos x="wd2" y="hd2"/>
                    </a:cxn>
                  </a:cxnLst>
                  <a:rect l="0" t="0" r="r" b="b"/>
                  <a:pathLst>
                    <a:path w="21517" h="21600" extrusionOk="0">
                      <a:moveTo>
                        <a:pt x="10625" y="11128"/>
                      </a:moveTo>
                      <a:lnTo>
                        <a:pt x="10684" y="10933"/>
                      </a:lnTo>
                      <a:lnTo>
                        <a:pt x="13428" y="12356"/>
                      </a:lnTo>
                      <a:cubicBezTo>
                        <a:pt x="13651" y="12470"/>
                        <a:pt x="13928" y="12401"/>
                        <a:pt x="14059" y="12199"/>
                      </a:cubicBezTo>
                      <a:lnTo>
                        <a:pt x="21454" y="649"/>
                      </a:lnTo>
                      <a:cubicBezTo>
                        <a:pt x="21516" y="550"/>
                        <a:pt x="21533" y="434"/>
                        <a:pt x="21501" y="322"/>
                      </a:cubicBezTo>
                      <a:cubicBezTo>
                        <a:pt x="21468" y="210"/>
                        <a:pt x="21390" y="117"/>
                        <a:pt x="21281" y="59"/>
                      </a:cubicBezTo>
                      <a:cubicBezTo>
                        <a:pt x="21211" y="21"/>
                        <a:pt x="21131" y="1"/>
                        <a:pt x="21049" y="1"/>
                      </a:cubicBezTo>
                      <a:lnTo>
                        <a:pt x="13976" y="1"/>
                      </a:lnTo>
                      <a:cubicBezTo>
                        <a:pt x="13956" y="0"/>
                        <a:pt x="13942" y="0"/>
                        <a:pt x="13928" y="0"/>
                      </a:cubicBezTo>
                      <a:cubicBezTo>
                        <a:pt x="13781" y="14"/>
                        <a:pt x="13648" y="92"/>
                        <a:pt x="13572" y="210"/>
                      </a:cubicBezTo>
                      <a:lnTo>
                        <a:pt x="67" y="20943"/>
                      </a:lnTo>
                      <a:cubicBezTo>
                        <a:pt x="-67" y="21148"/>
                        <a:pt x="5" y="21415"/>
                        <a:pt x="227" y="21538"/>
                      </a:cubicBezTo>
                      <a:cubicBezTo>
                        <a:pt x="301" y="21579"/>
                        <a:pt x="384" y="21600"/>
                        <a:pt x="470" y="21600"/>
                      </a:cubicBezTo>
                      <a:lnTo>
                        <a:pt x="471" y="21600"/>
                      </a:lnTo>
                      <a:cubicBezTo>
                        <a:pt x="3218" y="21600"/>
                        <a:pt x="8327" y="20888"/>
                        <a:pt x="11681" y="16119"/>
                      </a:cubicBezTo>
                      <a:cubicBezTo>
                        <a:pt x="11793" y="15958"/>
                        <a:pt x="11779" y="15751"/>
                        <a:pt x="11644" y="15605"/>
                      </a:cubicBezTo>
                      <a:cubicBezTo>
                        <a:pt x="10526" y="14388"/>
                        <a:pt x="10145" y="12714"/>
                        <a:pt x="10625" y="11128"/>
                      </a:cubicBezTo>
                      <a:close/>
                      <a:moveTo>
                        <a:pt x="14240" y="867"/>
                      </a:moveTo>
                      <a:lnTo>
                        <a:pt x="20227" y="867"/>
                      </a:lnTo>
                      <a:lnTo>
                        <a:pt x="13487" y="11395"/>
                      </a:lnTo>
                      <a:lnTo>
                        <a:pt x="8924" y="9036"/>
                      </a:lnTo>
                      <a:close/>
                      <a:moveTo>
                        <a:pt x="10652" y="15944"/>
                      </a:moveTo>
                      <a:cubicBezTo>
                        <a:pt x="8026" y="19436"/>
                        <a:pt x="4330" y="20415"/>
                        <a:pt x="1692" y="20622"/>
                      </a:cubicBezTo>
                      <a:lnTo>
                        <a:pt x="1355" y="20648"/>
                      </a:lnTo>
                      <a:lnTo>
                        <a:pt x="8449" y="9771"/>
                      </a:lnTo>
                      <a:lnTo>
                        <a:pt x="9834" y="10495"/>
                      </a:lnTo>
                      <a:lnTo>
                        <a:pt x="9789" y="10619"/>
                      </a:lnTo>
                      <a:cubicBezTo>
                        <a:pt x="9168" y="12339"/>
                        <a:pt x="9490" y="14261"/>
                        <a:pt x="10650" y="15762"/>
                      </a:cubicBezTo>
                      <a:lnTo>
                        <a:pt x="10721" y="15853"/>
                      </a:lnTo>
                      <a:close/>
                    </a:path>
                  </a:pathLst>
                </a:custGeom>
                <a:solidFill>
                  <a:srgbClr val="080B0A"/>
                </a:solidFill>
                <a:ln w="12700" cap="flat">
                  <a:noFill/>
                  <a:miter lim="400000"/>
                </a:ln>
                <a:effectLst/>
              </p:spPr>
              <p:txBody>
                <a:bodyPr wrap="square" lIns="0" tIns="0" rIns="0" bIns="0" numCol="1" anchor="ctr">
                  <a:noAutofit/>
                </a:bodyPr>
                <a:lstStyle/>
                <a:p>
                  <a:pPr algn="l" defTabSz="457200">
                    <a:defRPr sz="1200"/>
                  </a:pPr>
                  <a:endParaRPr/>
                </a:p>
              </p:txBody>
            </p:sp>
          </p:grpSp>
          <p:sp>
            <p:nvSpPr>
              <p:cNvPr id="2144" name="Shape"/>
              <p:cNvSpPr/>
              <p:nvPr/>
            </p:nvSpPr>
            <p:spPr>
              <a:xfrm>
                <a:off x="42763" y="918190"/>
                <a:ext cx="136404" cy="30769"/>
              </a:xfrm>
              <a:custGeom>
                <a:avLst/>
                <a:gdLst/>
                <a:ahLst/>
                <a:cxnLst>
                  <a:cxn ang="0">
                    <a:pos x="wd2" y="hd2"/>
                  </a:cxn>
                  <a:cxn ang="5400000">
                    <a:pos x="wd2" y="hd2"/>
                  </a:cxn>
                  <a:cxn ang="10800000">
                    <a:pos x="wd2" y="hd2"/>
                  </a:cxn>
                  <a:cxn ang="16200000">
                    <a:pos x="wd2" y="hd2"/>
                  </a:cxn>
                </a:cxnLst>
                <a:rect l="0" t="0" r="r" b="b"/>
                <a:pathLst>
                  <a:path w="21563" h="21467" extrusionOk="0">
                    <a:moveTo>
                      <a:pt x="19179" y="16"/>
                    </a:moveTo>
                    <a:lnTo>
                      <a:pt x="19115" y="16"/>
                    </a:lnTo>
                    <a:lnTo>
                      <a:pt x="2576" y="16"/>
                    </a:lnTo>
                    <a:cubicBezTo>
                      <a:pt x="2514" y="5"/>
                      <a:pt x="2463" y="0"/>
                      <a:pt x="2419" y="0"/>
                    </a:cubicBezTo>
                    <a:cubicBezTo>
                      <a:pt x="2378" y="0"/>
                      <a:pt x="2343" y="5"/>
                      <a:pt x="2308" y="13"/>
                    </a:cubicBezTo>
                    <a:lnTo>
                      <a:pt x="2307" y="13"/>
                    </a:lnTo>
                    <a:cubicBezTo>
                      <a:pt x="1662" y="144"/>
                      <a:pt x="1066" y="1387"/>
                      <a:pt x="631" y="3508"/>
                    </a:cubicBezTo>
                    <a:cubicBezTo>
                      <a:pt x="195" y="5626"/>
                      <a:pt x="-28" y="8371"/>
                      <a:pt x="3" y="11234"/>
                    </a:cubicBezTo>
                    <a:cubicBezTo>
                      <a:pt x="33" y="14099"/>
                      <a:pt x="313" y="16739"/>
                      <a:pt x="791" y="18669"/>
                    </a:cubicBezTo>
                    <a:cubicBezTo>
                      <a:pt x="1269" y="20599"/>
                      <a:pt x="1884" y="21600"/>
                      <a:pt x="2534" y="21453"/>
                    </a:cubicBezTo>
                    <a:lnTo>
                      <a:pt x="19098" y="21448"/>
                    </a:lnTo>
                    <a:cubicBezTo>
                      <a:pt x="19751" y="21498"/>
                      <a:pt x="20367" y="20412"/>
                      <a:pt x="20830" y="18417"/>
                    </a:cubicBezTo>
                    <a:cubicBezTo>
                      <a:pt x="21293" y="16422"/>
                      <a:pt x="21554" y="13745"/>
                      <a:pt x="21563" y="10883"/>
                    </a:cubicBezTo>
                    <a:cubicBezTo>
                      <a:pt x="21572" y="8020"/>
                      <a:pt x="21329" y="5314"/>
                      <a:pt x="20879" y="3261"/>
                    </a:cubicBezTo>
                    <a:cubicBezTo>
                      <a:pt x="20429" y="1209"/>
                      <a:pt x="19825" y="55"/>
                      <a:pt x="19179" y="16"/>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145" name="Shape"/>
              <p:cNvSpPr/>
              <p:nvPr/>
            </p:nvSpPr>
            <p:spPr>
              <a:xfrm>
                <a:off x="418386" y="918190"/>
                <a:ext cx="136400" cy="30769"/>
              </a:xfrm>
              <a:custGeom>
                <a:avLst/>
                <a:gdLst/>
                <a:ahLst/>
                <a:cxnLst>
                  <a:cxn ang="0">
                    <a:pos x="wd2" y="hd2"/>
                  </a:cxn>
                  <a:cxn ang="5400000">
                    <a:pos x="wd2" y="hd2"/>
                  </a:cxn>
                  <a:cxn ang="10800000">
                    <a:pos x="wd2" y="hd2"/>
                  </a:cxn>
                  <a:cxn ang="16200000">
                    <a:pos x="wd2" y="hd2"/>
                  </a:cxn>
                </a:cxnLst>
                <a:rect l="0" t="0" r="r" b="b"/>
                <a:pathLst>
                  <a:path w="21563" h="21467" extrusionOk="0">
                    <a:moveTo>
                      <a:pt x="19180" y="16"/>
                    </a:moveTo>
                    <a:lnTo>
                      <a:pt x="19115" y="16"/>
                    </a:lnTo>
                    <a:lnTo>
                      <a:pt x="2576" y="16"/>
                    </a:lnTo>
                    <a:cubicBezTo>
                      <a:pt x="2514" y="5"/>
                      <a:pt x="2463" y="0"/>
                      <a:pt x="2419" y="0"/>
                    </a:cubicBezTo>
                    <a:cubicBezTo>
                      <a:pt x="2378" y="0"/>
                      <a:pt x="2343" y="5"/>
                      <a:pt x="2308" y="13"/>
                    </a:cubicBezTo>
                    <a:lnTo>
                      <a:pt x="2307" y="13"/>
                    </a:lnTo>
                    <a:cubicBezTo>
                      <a:pt x="1662" y="144"/>
                      <a:pt x="1066" y="1387"/>
                      <a:pt x="631" y="3508"/>
                    </a:cubicBezTo>
                    <a:cubicBezTo>
                      <a:pt x="195" y="5626"/>
                      <a:pt x="-28" y="8371"/>
                      <a:pt x="3" y="11234"/>
                    </a:cubicBezTo>
                    <a:cubicBezTo>
                      <a:pt x="33" y="14099"/>
                      <a:pt x="313" y="16739"/>
                      <a:pt x="791" y="18669"/>
                    </a:cubicBezTo>
                    <a:cubicBezTo>
                      <a:pt x="1269" y="20599"/>
                      <a:pt x="1887" y="21600"/>
                      <a:pt x="2535" y="21453"/>
                    </a:cubicBezTo>
                    <a:lnTo>
                      <a:pt x="19099" y="21448"/>
                    </a:lnTo>
                    <a:cubicBezTo>
                      <a:pt x="19742" y="21498"/>
                      <a:pt x="20368" y="20412"/>
                      <a:pt x="20831" y="18417"/>
                    </a:cubicBezTo>
                    <a:cubicBezTo>
                      <a:pt x="21294" y="16422"/>
                      <a:pt x="21554" y="13745"/>
                      <a:pt x="21563" y="10885"/>
                    </a:cubicBezTo>
                    <a:cubicBezTo>
                      <a:pt x="21572" y="8020"/>
                      <a:pt x="21330" y="5314"/>
                      <a:pt x="20879" y="3261"/>
                    </a:cubicBezTo>
                    <a:cubicBezTo>
                      <a:pt x="20429" y="1209"/>
                      <a:pt x="19826" y="55"/>
                      <a:pt x="19180" y="16"/>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146" name="Shape"/>
              <p:cNvSpPr/>
              <p:nvPr/>
            </p:nvSpPr>
            <p:spPr>
              <a:xfrm>
                <a:off x="606198" y="918190"/>
                <a:ext cx="136400" cy="30769"/>
              </a:xfrm>
              <a:custGeom>
                <a:avLst/>
                <a:gdLst/>
                <a:ahLst/>
                <a:cxnLst>
                  <a:cxn ang="0">
                    <a:pos x="wd2" y="hd2"/>
                  </a:cxn>
                  <a:cxn ang="5400000">
                    <a:pos x="wd2" y="hd2"/>
                  </a:cxn>
                  <a:cxn ang="10800000">
                    <a:pos x="wd2" y="hd2"/>
                  </a:cxn>
                  <a:cxn ang="16200000">
                    <a:pos x="wd2" y="hd2"/>
                  </a:cxn>
                </a:cxnLst>
                <a:rect l="0" t="0" r="r" b="b"/>
                <a:pathLst>
                  <a:path w="21564" h="21467" extrusionOk="0">
                    <a:moveTo>
                      <a:pt x="19181" y="16"/>
                    </a:moveTo>
                    <a:lnTo>
                      <a:pt x="19116" y="16"/>
                    </a:lnTo>
                    <a:lnTo>
                      <a:pt x="2576" y="16"/>
                    </a:lnTo>
                    <a:cubicBezTo>
                      <a:pt x="2514" y="5"/>
                      <a:pt x="2464" y="0"/>
                      <a:pt x="2419" y="0"/>
                    </a:cubicBezTo>
                    <a:cubicBezTo>
                      <a:pt x="2379" y="0"/>
                      <a:pt x="2344" y="5"/>
                      <a:pt x="2309" y="10"/>
                    </a:cubicBezTo>
                    <a:lnTo>
                      <a:pt x="2308" y="13"/>
                    </a:lnTo>
                    <a:cubicBezTo>
                      <a:pt x="1662" y="144"/>
                      <a:pt x="1067" y="1387"/>
                      <a:pt x="631" y="3508"/>
                    </a:cubicBezTo>
                    <a:cubicBezTo>
                      <a:pt x="196" y="5626"/>
                      <a:pt x="-27" y="8371"/>
                      <a:pt x="3" y="11234"/>
                    </a:cubicBezTo>
                    <a:cubicBezTo>
                      <a:pt x="33" y="14099"/>
                      <a:pt x="314" y="16739"/>
                      <a:pt x="791" y="18669"/>
                    </a:cubicBezTo>
                    <a:cubicBezTo>
                      <a:pt x="1269" y="20599"/>
                      <a:pt x="1885" y="21600"/>
                      <a:pt x="2535" y="21453"/>
                    </a:cubicBezTo>
                    <a:lnTo>
                      <a:pt x="19100" y="21448"/>
                    </a:lnTo>
                    <a:cubicBezTo>
                      <a:pt x="19754" y="21498"/>
                      <a:pt x="20368" y="20412"/>
                      <a:pt x="20832" y="18417"/>
                    </a:cubicBezTo>
                    <a:cubicBezTo>
                      <a:pt x="21295" y="16422"/>
                      <a:pt x="21555" y="13745"/>
                      <a:pt x="21564" y="10883"/>
                    </a:cubicBezTo>
                    <a:cubicBezTo>
                      <a:pt x="21573" y="8020"/>
                      <a:pt x="21331" y="5314"/>
                      <a:pt x="20880" y="3261"/>
                    </a:cubicBezTo>
                    <a:cubicBezTo>
                      <a:pt x="20430" y="1209"/>
                      <a:pt x="19827" y="55"/>
                      <a:pt x="19181" y="16"/>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147" name="Shape"/>
              <p:cNvSpPr/>
              <p:nvPr/>
            </p:nvSpPr>
            <p:spPr>
              <a:xfrm>
                <a:off x="230575" y="918190"/>
                <a:ext cx="136400" cy="30990"/>
              </a:xfrm>
              <a:custGeom>
                <a:avLst/>
                <a:gdLst/>
                <a:ahLst/>
                <a:cxnLst>
                  <a:cxn ang="0">
                    <a:pos x="wd2" y="hd2"/>
                  </a:cxn>
                  <a:cxn ang="5400000">
                    <a:pos x="wd2" y="hd2"/>
                  </a:cxn>
                  <a:cxn ang="10800000">
                    <a:pos x="wd2" y="hd2"/>
                  </a:cxn>
                  <a:cxn ang="16200000">
                    <a:pos x="wd2" y="hd2"/>
                  </a:cxn>
                </a:cxnLst>
                <a:rect l="0" t="0" r="r" b="b"/>
                <a:pathLst>
                  <a:path w="21564" h="21315" extrusionOk="0">
                    <a:moveTo>
                      <a:pt x="19181" y="16"/>
                    </a:moveTo>
                    <a:lnTo>
                      <a:pt x="19116" y="16"/>
                    </a:lnTo>
                    <a:lnTo>
                      <a:pt x="2577" y="16"/>
                    </a:lnTo>
                    <a:cubicBezTo>
                      <a:pt x="2514" y="5"/>
                      <a:pt x="2464" y="0"/>
                      <a:pt x="2419" y="0"/>
                    </a:cubicBezTo>
                    <a:cubicBezTo>
                      <a:pt x="2379" y="0"/>
                      <a:pt x="2344" y="5"/>
                      <a:pt x="2309" y="10"/>
                    </a:cubicBezTo>
                    <a:lnTo>
                      <a:pt x="2308" y="13"/>
                    </a:lnTo>
                    <a:cubicBezTo>
                      <a:pt x="1663" y="143"/>
                      <a:pt x="1067" y="1377"/>
                      <a:pt x="631" y="3483"/>
                    </a:cubicBezTo>
                    <a:cubicBezTo>
                      <a:pt x="196" y="5586"/>
                      <a:pt x="-27" y="8311"/>
                      <a:pt x="3" y="11154"/>
                    </a:cubicBezTo>
                    <a:cubicBezTo>
                      <a:pt x="66" y="17024"/>
                      <a:pt x="1197" y="21600"/>
                      <a:pt x="2536" y="21301"/>
                    </a:cubicBezTo>
                    <a:lnTo>
                      <a:pt x="19100" y="21295"/>
                    </a:lnTo>
                    <a:cubicBezTo>
                      <a:pt x="19747" y="21345"/>
                      <a:pt x="20369" y="20267"/>
                      <a:pt x="20832" y="18286"/>
                    </a:cubicBezTo>
                    <a:cubicBezTo>
                      <a:pt x="21295" y="16305"/>
                      <a:pt x="21555" y="13648"/>
                      <a:pt x="21564" y="10808"/>
                    </a:cubicBezTo>
                    <a:cubicBezTo>
                      <a:pt x="21573" y="7963"/>
                      <a:pt x="21331" y="5276"/>
                      <a:pt x="20880" y="3238"/>
                    </a:cubicBezTo>
                    <a:cubicBezTo>
                      <a:pt x="20430" y="1200"/>
                      <a:pt x="19827" y="55"/>
                      <a:pt x="19181" y="16"/>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grpSp>
      </p:grpSp>
      <p:sp>
        <p:nvSpPr>
          <p:cNvPr id="2150" name="Line"/>
          <p:cNvSpPr/>
          <p:nvPr/>
        </p:nvSpPr>
        <p:spPr>
          <a:xfrm>
            <a:off x="3629014" y="9671187"/>
            <a:ext cx="5979695" cy="1"/>
          </a:xfrm>
          <a:prstGeom prst="line">
            <a:avLst/>
          </a:prstGeom>
          <a:ln w="6350">
            <a:solidFill>
              <a:srgbClr val="222222"/>
            </a:solidFill>
            <a:miter lim="400000"/>
          </a:ln>
        </p:spPr>
        <p:txBody>
          <a:bodyPr lIns="71437" tIns="71437" rIns="71437" bIns="71437" anchor="ctr"/>
          <a:lstStyle/>
          <a:p>
            <a:pPr>
              <a:defRPr sz="3200"/>
            </a:pPr>
            <a:endParaRPr/>
          </a:p>
        </p:txBody>
      </p:sp>
      <p:sp>
        <p:nvSpPr>
          <p:cNvPr id="2151" name="Front door of care"/>
          <p:cNvSpPr txBox="1"/>
          <p:nvPr/>
        </p:nvSpPr>
        <p:spPr>
          <a:xfrm>
            <a:off x="5241321" y="10032777"/>
            <a:ext cx="2755082" cy="368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nSpc>
                <a:spcPct val="90000"/>
              </a:lnSpc>
              <a:defRPr sz="2400" b="1">
                <a:solidFill>
                  <a:srgbClr val="222222"/>
                </a:solidFill>
              </a:defRPr>
            </a:lvl1pPr>
          </a:lstStyle>
          <a:p>
            <a:r>
              <a:t>Front door of care</a:t>
            </a:r>
          </a:p>
        </p:txBody>
      </p:sp>
      <p:sp>
        <p:nvSpPr>
          <p:cNvPr id="2152" name="Better outcomes start here.…"/>
          <p:cNvSpPr txBox="1"/>
          <p:nvPr/>
        </p:nvSpPr>
        <p:spPr>
          <a:xfrm>
            <a:off x="3629014" y="11134344"/>
            <a:ext cx="5979695" cy="16106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l">
              <a:spcBef>
                <a:spcPts val="1500"/>
              </a:spcBef>
              <a:defRPr sz="2200" b="1">
                <a:solidFill>
                  <a:srgbClr val="4292C4"/>
                </a:solidFill>
              </a:defRPr>
            </a:pPr>
            <a:r>
              <a:rPr dirty="0"/>
              <a:t>Better outcomes start here.</a:t>
            </a:r>
          </a:p>
          <a:p>
            <a:pPr algn="l">
              <a:spcBef>
                <a:spcPts val="2000"/>
              </a:spcBef>
              <a:defRPr sz="2200">
                <a:solidFill>
                  <a:srgbClr val="222222"/>
                </a:solidFill>
              </a:defRPr>
            </a:pPr>
            <a:r>
              <a:rPr dirty="0"/>
              <a:t>Members </a:t>
            </a:r>
            <a:r>
              <a:rPr lang="en-US" dirty="0"/>
              <a:t>use</a:t>
            </a:r>
            <a:r>
              <a:rPr dirty="0"/>
              <a:t> the Upswing platform to triage their condition and get set up on the best path to recovery.</a:t>
            </a:r>
          </a:p>
        </p:txBody>
      </p:sp>
      <p:sp>
        <p:nvSpPr>
          <p:cNvPr id="2153" name="Line"/>
          <p:cNvSpPr/>
          <p:nvPr/>
        </p:nvSpPr>
        <p:spPr>
          <a:xfrm>
            <a:off x="14212482" y="9957832"/>
            <a:ext cx="5325573" cy="1"/>
          </a:xfrm>
          <a:prstGeom prst="line">
            <a:avLst/>
          </a:prstGeom>
          <a:ln w="25400" cap="rnd">
            <a:solidFill>
              <a:srgbClr val="222222"/>
            </a:solidFill>
            <a:custDash>
              <a:ds d="100000" sp="200000"/>
            </a:custDash>
          </a:ln>
        </p:spPr>
        <p:txBody>
          <a:bodyPr lIns="71437" tIns="71437" rIns="71437" bIns="71437" anchor="ctr"/>
          <a:lstStyle/>
          <a:p>
            <a:pPr>
              <a:defRPr sz="3200"/>
            </a:pPr>
            <a:endParaRPr/>
          </a:p>
        </p:txBody>
      </p:sp>
      <p:grpSp>
        <p:nvGrpSpPr>
          <p:cNvPr id="2162" name="Group"/>
          <p:cNvGrpSpPr/>
          <p:nvPr/>
        </p:nvGrpSpPr>
        <p:grpSpPr>
          <a:xfrm>
            <a:off x="14834534" y="9101132"/>
            <a:ext cx="4081470" cy="1641559"/>
            <a:chOff x="0" y="0"/>
            <a:chExt cx="4081468" cy="1641557"/>
          </a:xfrm>
        </p:grpSpPr>
        <p:sp>
          <p:nvSpPr>
            <p:cNvPr id="2154" name="Rounded Rectangle"/>
            <p:cNvSpPr/>
            <p:nvPr/>
          </p:nvSpPr>
          <p:spPr>
            <a:xfrm>
              <a:off x="0" y="4008"/>
              <a:ext cx="4081469" cy="1637550"/>
            </a:xfrm>
            <a:prstGeom prst="roundRect">
              <a:avLst>
                <a:gd name="adj" fmla="val 4673"/>
              </a:avLst>
            </a:prstGeom>
            <a:solidFill>
              <a:srgbClr val="FFFFFF"/>
            </a:solidFill>
            <a:ln w="12700" cap="flat">
              <a:noFill/>
              <a:miter lim="400000"/>
            </a:ln>
            <a:effectLst>
              <a:outerShdw blurRad="177800" dist="67452" dir="5400000" rotWithShape="0">
                <a:srgbClr val="000000">
                  <a:alpha val="28464"/>
                </a:srgbClr>
              </a:outerShdw>
            </a:effectLst>
          </p:spPr>
          <p:txBody>
            <a:bodyPr wrap="square" lIns="71437" tIns="71437" rIns="71437" bIns="71437" numCol="1" anchor="ctr">
              <a:noAutofit/>
            </a:bodyPr>
            <a:lstStyle/>
            <a:p>
              <a:pPr>
                <a:defRPr sz="3200"/>
              </a:pPr>
              <a:endParaRPr/>
            </a:p>
          </p:txBody>
        </p:sp>
        <p:sp>
          <p:nvSpPr>
            <p:cNvPr id="2155" name="Line"/>
            <p:cNvSpPr/>
            <p:nvPr/>
          </p:nvSpPr>
          <p:spPr>
            <a:xfrm flipV="1">
              <a:off x="1636948" y="0"/>
              <a:ext cx="1" cy="1637550"/>
            </a:xfrm>
            <a:prstGeom prst="line">
              <a:avLst/>
            </a:prstGeom>
            <a:noFill/>
            <a:ln w="6350" cap="flat">
              <a:solidFill>
                <a:srgbClr val="222222"/>
              </a:solidFill>
              <a:prstDash val="solid"/>
              <a:miter lim="400000"/>
            </a:ln>
            <a:effectLst/>
          </p:spPr>
          <p:txBody>
            <a:bodyPr wrap="square" lIns="71437" tIns="71437" rIns="71437" bIns="71437" numCol="1" anchor="ctr">
              <a:noAutofit/>
            </a:bodyPr>
            <a:lstStyle/>
            <a:p>
              <a:pPr>
                <a:defRPr sz="3200"/>
              </a:pPr>
              <a:endParaRPr/>
            </a:p>
          </p:txBody>
        </p:sp>
        <p:sp>
          <p:nvSpPr>
            <p:cNvPr id="2156" name="Imaging"/>
            <p:cNvSpPr txBox="1"/>
            <p:nvPr/>
          </p:nvSpPr>
          <p:spPr>
            <a:xfrm>
              <a:off x="1872843" y="634624"/>
              <a:ext cx="1956800" cy="3683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l">
                <a:lnSpc>
                  <a:spcPct val="90000"/>
                </a:lnSpc>
                <a:defRPr sz="2400" b="1">
                  <a:solidFill>
                    <a:srgbClr val="222222"/>
                  </a:solidFill>
                </a:defRPr>
              </a:lvl1pPr>
            </a:lstStyle>
            <a:p>
              <a:r>
                <a:t>Imaging</a:t>
              </a:r>
            </a:p>
          </p:txBody>
        </p:sp>
        <p:grpSp>
          <p:nvGrpSpPr>
            <p:cNvPr id="2161" name="Group"/>
            <p:cNvGrpSpPr/>
            <p:nvPr/>
          </p:nvGrpSpPr>
          <p:grpSpPr>
            <a:xfrm>
              <a:off x="384113" y="386939"/>
              <a:ext cx="871896" cy="871688"/>
              <a:chOff x="0" y="0"/>
              <a:chExt cx="871894" cy="871687"/>
            </a:xfrm>
          </p:grpSpPr>
          <p:sp>
            <p:nvSpPr>
              <p:cNvPr id="2157" name="Shape"/>
              <p:cNvSpPr/>
              <p:nvPr/>
            </p:nvSpPr>
            <p:spPr>
              <a:xfrm>
                <a:off x="0" y="0"/>
                <a:ext cx="871895" cy="871688"/>
              </a:xfrm>
              <a:custGeom>
                <a:avLst/>
                <a:gdLst/>
                <a:ahLst/>
                <a:cxnLst>
                  <a:cxn ang="0">
                    <a:pos x="wd2" y="hd2"/>
                  </a:cxn>
                  <a:cxn ang="5400000">
                    <a:pos x="wd2" y="hd2"/>
                  </a:cxn>
                  <a:cxn ang="10800000">
                    <a:pos x="wd2" y="hd2"/>
                  </a:cxn>
                  <a:cxn ang="16200000">
                    <a:pos x="wd2" y="hd2"/>
                  </a:cxn>
                </a:cxnLst>
                <a:rect l="0" t="0" r="r" b="b"/>
                <a:pathLst>
                  <a:path w="21600" h="21600" extrusionOk="0">
                    <a:moveTo>
                      <a:pt x="21330" y="0"/>
                    </a:moveTo>
                    <a:lnTo>
                      <a:pt x="9384" y="0"/>
                    </a:lnTo>
                    <a:cubicBezTo>
                      <a:pt x="9235" y="0"/>
                      <a:pt x="9114" y="121"/>
                      <a:pt x="9114" y="270"/>
                    </a:cubicBezTo>
                    <a:lnTo>
                      <a:pt x="9114" y="9666"/>
                    </a:lnTo>
                    <a:lnTo>
                      <a:pt x="3928" y="14854"/>
                    </a:lnTo>
                    <a:cubicBezTo>
                      <a:pt x="3501" y="14511"/>
                      <a:pt x="2974" y="14325"/>
                      <a:pt x="2419" y="14325"/>
                    </a:cubicBezTo>
                    <a:cubicBezTo>
                      <a:pt x="1773" y="14325"/>
                      <a:pt x="1166" y="14577"/>
                      <a:pt x="709" y="15034"/>
                    </a:cubicBezTo>
                    <a:cubicBezTo>
                      <a:pt x="252" y="15491"/>
                      <a:pt x="0" y="16099"/>
                      <a:pt x="0" y="16745"/>
                    </a:cubicBezTo>
                    <a:cubicBezTo>
                      <a:pt x="0" y="17391"/>
                      <a:pt x="252" y="17999"/>
                      <a:pt x="709" y="18456"/>
                    </a:cubicBezTo>
                    <a:cubicBezTo>
                      <a:pt x="1173" y="18921"/>
                      <a:pt x="1801" y="19169"/>
                      <a:pt x="2437" y="19163"/>
                    </a:cubicBezTo>
                    <a:cubicBezTo>
                      <a:pt x="2430" y="19810"/>
                      <a:pt x="2679" y="20426"/>
                      <a:pt x="3144" y="20891"/>
                    </a:cubicBezTo>
                    <a:cubicBezTo>
                      <a:pt x="3601" y="21348"/>
                      <a:pt x="4208" y="21600"/>
                      <a:pt x="4854" y="21600"/>
                    </a:cubicBezTo>
                    <a:cubicBezTo>
                      <a:pt x="5500" y="21600"/>
                      <a:pt x="6108" y="21348"/>
                      <a:pt x="6564" y="20891"/>
                    </a:cubicBezTo>
                    <a:cubicBezTo>
                      <a:pt x="7021" y="20434"/>
                      <a:pt x="7273" y="19827"/>
                      <a:pt x="7273" y="19180"/>
                    </a:cubicBezTo>
                    <a:cubicBezTo>
                      <a:pt x="7273" y="18623"/>
                      <a:pt x="7086" y="18095"/>
                      <a:pt x="6735" y="17660"/>
                    </a:cubicBezTo>
                    <a:lnTo>
                      <a:pt x="11905" y="12489"/>
                    </a:lnTo>
                    <a:lnTo>
                      <a:pt x="21330" y="12489"/>
                    </a:lnTo>
                    <a:cubicBezTo>
                      <a:pt x="21479" y="12489"/>
                      <a:pt x="21600" y="12368"/>
                      <a:pt x="21600" y="12219"/>
                    </a:cubicBezTo>
                    <a:lnTo>
                      <a:pt x="21600" y="270"/>
                    </a:lnTo>
                    <a:cubicBezTo>
                      <a:pt x="21600" y="121"/>
                      <a:pt x="21479" y="0"/>
                      <a:pt x="21330" y="0"/>
                    </a:cubicBezTo>
                    <a:close/>
                    <a:moveTo>
                      <a:pt x="6172" y="17459"/>
                    </a:moveTo>
                    <a:cubicBezTo>
                      <a:pt x="6122" y="17510"/>
                      <a:pt x="6098" y="17584"/>
                      <a:pt x="6098" y="17655"/>
                    </a:cubicBezTo>
                    <a:cubicBezTo>
                      <a:pt x="6098" y="17727"/>
                      <a:pt x="6132" y="17801"/>
                      <a:pt x="6183" y="17851"/>
                    </a:cubicBezTo>
                    <a:cubicBezTo>
                      <a:pt x="6538" y="18206"/>
                      <a:pt x="6733" y="18678"/>
                      <a:pt x="6733" y="19180"/>
                    </a:cubicBezTo>
                    <a:cubicBezTo>
                      <a:pt x="6733" y="19682"/>
                      <a:pt x="6538" y="20155"/>
                      <a:pt x="6183" y="20510"/>
                    </a:cubicBezTo>
                    <a:cubicBezTo>
                      <a:pt x="5828" y="20864"/>
                      <a:pt x="5356" y="21060"/>
                      <a:pt x="4854" y="21060"/>
                    </a:cubicBezTo>
                    <a:cubicBezTo>
                      <a:pt x="4352" y="21060"/>
                      <a:pt x="3880" y="20864"/>
                      <a:pt x="3525" y="20510"/>
                    </a:cubicBezTo>
                    <a:cubicBezTo>
                      <a:pt x="3103" y="20087"/>
                      <a:pt x="2911" y="19504"/>
                      <a:pt x="2997" y="18908"/>
                    </a:cubicBezTo>
                    <a:cubicBezTo>
                      <a:pt x="3009" y="18824"/>
                      <a:pt x="2981" y="18739"/>
                      <a:pt x="2921" y="18679"/>
                    </a:cubicBezTo>
                    <a:cubicBezTo>
                      <a:pt x="2861" y="18618"/>
                      <a:pt x="2776" y="18591"/>
                      <a:pt x="2691" y="18602"/>
                    </a:cubicBezTo>
                    <a:cubicBezTo>
                      <a:pt x="2093" y="18689"/>
                      <a:pt x="1512" y="18496"/>
                      <a:pt x="1090" y="18074"/>
                    </a:cubicBezTo>
                    <a:cubicBezTo>
                      <a:pt x="735" y="17719"/>
                      <a:pt x="540" y="17247"/>
                      <a:pt x="540" y="16745"/>
                    </a:cubicBezTo>
                    <a:cubicBezTo>
                      <a:pt x="540" y="16243"/>
                      <a:pt x="735" y="15771"/>
                      <a:pt x="1090" y="15416"/>
                    </a:cubicBezTo>
                    <a:cubicBezTo>
                      <a:pt x="1445" y="15061"/>
                      <a:pt x="1917" y="14865"/>
                      <a:pt x="2419" y="14865"/>
                    </a:cubicBezTo>
                    <a:cubicBezTo>
                      <a:pt x="2921" y="14865"/>
                      <a:pt x="3393" y="15061"/>
                      <a:pt x="3748" y="15416"/>
                    </a:cubicBezTo>
                    <a:cubicBezTo>
                      <a:pt x="3799" y="15466"/>
                      <a:pt x="3867" y="15495"/>
                      <a:pt x="3939" y="15495"/>
                    </a:cubicBezTo>
                    <a:cubicBezTo>
                      <a:pt x="4010" y="15495"/>
                      <a:pt x="4079" y="15466"/>
                      <a:pt x="4130" y="15416"/>
                    </a:cubicBezTo>
                    <a:lnTo>
                      <a:pt x="9114" y="10430"/>
                    </a:lnTo>
                    <a:lnTo>
                      <a:pt x="9114" y="12219"/>
                    </a:lnTo>
                    <a:cubicBezTo>
                      <a:pt x="9114" y="12368"/>
                      <a:pt x="9235" y="12489"/>
                      <a:pt x="9384" y="12489"/>
                    </a:cubicBezTo>
                    <a:lnTo>
                      <a:pt x="11142" y="12489"/>
                    </a:lnTo>
                    <a:close/>
                    <a:moveTo>
                      <a:pt x="21060" y="11949"/>
                    </a:moveTo>
                    <a:lnTo>
                      <a:pt x="13023" y="11949"/>
                    </a:lnTo>
                    <a:lnTo>
                      <a:pt x="15174" y="9797"/>
                    </a:lnTo>
                    <a:cubicBezTo>
                      <a:pt x="16329" y="10771"/>
                      <a:pt x="18063" y="10714"/>
                      <a:pt x="19150" y="9627"/>
                    </a:cubicBezTo>
                    <a:cubicBezTo>
                      <a:pt x="20297" y="8479"/>
                      <a:pt x="20297" y="6612"/>
                      <a:pt x="19150" y="5464"/>
                    </a:cubicBezTo>
                    <a:cubicBezTo>
                      <a:pt x="18568" y="4882"/>
                      <a:pt x="17794" y="4579"/>
                      <a:pt x="16980" y="4606"/>
                    </a:cubicBezTo>
                    <a:cubicBezTo>
                      <a:pt x="17007" y="3794"/>
                      <a:pt x="16704" y="3017"/>
                      <a:pt x="16121" y="2435"/>
                    </a:cubicBezTo>
                    <a:cubicBezTo>
                      <a:pt x="15566" y="1880"/>
                      <a:pt x="14827" y="1573"/>
                      <a:pt x="14041" y="1573"/>
                    </a:cubicBezTo>
                    <a:cubicBezTo>
                      <a:pt x="13255" y="1573"/>
                      <a:pt x="12516" y="1880"/>
                      <a:pt x="11960" y="2435"/>
                    </a:cubicBezTo>
                    <a:cubicBezTo>
                      <a:pt x="10878" y="3519"/>
                      <a:pt x="10817" y="5243"/>
                      <a:pt x="11778" y="6398"/>
                    </a:cubicBezTo>
                    <a:lnTo>
                      <a:pt x="9654" y="8523"/>
                    </a:lnTo>
                    <a:lnTo>
                      <a:pt x="9654" y="540"/>
                    </a:lnTo>
                    <a:lnTo>
                      <a:pt x="21060" y="540"/>
                    </a:lnTo>
                    <a:close/>
                    <a:moveTo>
                      <a:pt x="12342" y="6216"/>
                    </a:moveTo>
                    <a:cubicBezTo>
                      <a:pt x="11406" y="5279"/>
                      <a:pt x="11405" y="3754"/>
                      <a:pt x="12342" y="2817"/>
                    </a:cubicBezTo>
                    <a:cubicBezTo>
                      <a:pt x="12796" y="2363"/>
                      <a:pt x="13399" y="2113"/>
                      <a:pt x="14041" y="2113"/>
                    </a:cubicBezTo>
                    <a:cubicBezTo>
                      <a:pt x="14683" y="2113"/>
                      <a:pt x="15286" y="2363"/>
                      <a:pt x="15740" y="2817"/>
                    </a:cubicBezTo>
                    <a:cubicBezTo>
                      <a:pt x="16262" y="3339"/>
                      <a:pt x="16506" y="4054"/>
                      <a:pt x="16422" y="4789"/>
                    </a:cubicBezTo>
                    <a:lnTo>
                      <a:pt x="15422" y="5790"/>
                    </a:lnTo>
                    <a:cubicBezTo>
                      <a:pt x="15372" y="5839"/>
                      <a:pt x="15344" y="5906"/>
                      <a:pt x="15343" y="5976"/>
                    </a:cubicBezTo>
                    <a:lnTo>
                      <a:pt x="15325" y="6970"/>
                    </a:lnTo>
                    <a:lnTo>
                      <a:pt x="14331" y="6988"/>
                    </a:lnTo>
                    <a:cubicBezTo>
                      <a:pt x="14186" y="6990"/>
                      <a:pt x="14069" y="7108"/>
                      <a:pt x="14066" y="7253"/>
                    </a:cubicBezTo>
                    <a:lnTo>
                      <a:pt x="14049" y="8245"/>
                    </a:lnTo>
                    <a:lnTo>
                      <a:pt x="13057" y="8263"/>
                    </a:lnTo>
                    <a:cubicBezTo>
                      <a:pt x="12908" y="8265"/>
                      <a:pt x="12789" y="8388"/>
                      <a:pt x="12792" y="8537"/>
                    </a:cubicBezTo>
                    <a:cubicBezTo>
                      <a:pt x="12794" y="8685"/>
                      <a:pt x="12914" y="8802"/>
                      <a:pt x="13061" y="8802"/>
                    </a:cubicBezTo>
                    <a:lnTo>
                      <a:pt x="13066" y="8802"/>
                    </a:lnTo>
                    <a:lnTo>
                      <a:pt x="14319" y="8781"/>
                    </a:lnTo>
                    <a:cubicBezTo>
                      <a:pt x="14464" y="8778"/>
                      <a:pt x="14582" y="8661"/>
                      <a:pt x="14584" y="8516"/>
                    </a:cubicBezTo>
                    <a:lnTo>
                      <a:pt x="14601" y="7523"/>
                    </a:lnTo>
                    <a:lnTo>
                      <a:pt x="15595" y="7505"/>
                    </a:lnTo>
                    <a:cubicBezTo>
                      <a:pt x="15740" y="7502"/>
                      <a:pt x="15857" y="7385"/>
                      <a:pt x="15860" y="7240"/>
                    </a:cubicBezTo>
                    <a:lnTo>
                      <a:pt x="15880" y="6094"/>
                    </a:lnTo>
                    <a:lnTo>
                      <a:pt x="16812" y="5162"/>
                    </a:lnTo>
                    <a:cubicBezTo>
                      <a:pt x="17540" y="5083"/>
                      <a:pt x="18250" y="5327"/>
                      <a:pt x="18768" y="5846"/>
                    </a:cubicBezTo>
                    <a:cubicBezTo>
                      <a:pt x="19705" y="6783"/>
                      <a:pt x="19705" y="8308"/>
                      <a:pt x="18768" y="9245"/>
                    </a:cubicBezTo>
                    <a:cubicBezTo>
                      <a:pt x="17832" y="10181"/>
                      <a:pt x="16307" y="10182"/>
                      <a:pt x="15356" y="9231"/>
                    </a:cubicBezTo>
                    <a:cubicBezTo>
                      <a:pt x="15251" y="9126"/>
                      <a:pt x="15081" y="9127"/>
                      <a:pt x="14976" y="9232"/>
                    </a:cubicBezTo>
                    <a:lnTo>
                      <a:pt x="12259" y="11949"/>
                    </a:lnTo>
                    <a:lnTo>
                      <a:pt x="9654" y="11949"/>
                    </a:lnTo>
                    <a:lnTo>
                      <a:pt x="9654" y="9286"/>
                    </a:lnTo>
                    <a:lnTo>
                      <a:pt x="12342" y="6598"/>
                    </a:lnTo>
                    <a:cubicBezTo>
                      <a:pt x="12447" y="6492"/>
                      <a:pt x="12447" y="6321"/>
                      <a:pt x="12342" y="6216"/>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158" name="Shape"/>
              <p:cNvSpPr/>
              <p:nvPr/>
            </p:nvSpPr>
            <p:spPr>
              <a:xfrm>
                <a:off x="389665" y="21815"/>
                <a:ext cx="460428" cy="4604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113"/>
                    </a:lnTo>
                    <a:lnTo>
                      <a:pt x="4023" y="11090"/>
                    </a:lnTo>
                    <a:cubicBezTo>
                      <a:pt x="2203" y="8903"/>
                      <a:pt x="2320" y="5640"/>
                      <a:pt x="4371" y="3589"/>
                    </a:cubicBezTo>
                    <a:cubicBezTo>
                      <a:pt x="5423" y="2537"/>
                      <a:pt x="6819" y="1953"/>
                      <a:pt x="8308" y="1953"/>
                    </a:cubicBezTo>
                    <a:cubicBezTo>
                      <a:pt x="9796" y="1953"/>
                      <a:pt x="11197" y="2537"/>
                      <a:pt x="12249" y="3589"/>
                    </a:cubicBezTo>
                    <a:cubicBezTo>
                      <a:pt x="13351" y="4691"/>
                      <a:pt x="13924" y="6161"/>
                      <a:pt x="13872" y="7698"/>
                    </a:cubicBezTo>
                    <a:cubicBezTo>
                      <a:pt x="15414" y="7646"/>
                      <a:pt x="16884" y="8219"/>
                      <a:pt x="17985" y="9321"/>
                    </a:cubicBezTo>
                    <a:cubicBezTo>
                      <a:pt x="20158" y="11493"/>
                      <a:pt x="20158" y="15031"/>
                      <a:pt x="17985" y="17204"/>
                    </a:cubicBezTo>
                    <a:cubicBezTo>
                      <a:pt x="15927" y="19263"/>
                      <a:pt x="12641" y="19370"/>
                      <a:pt x="10454" y="17526"/>
                    </a:cubicBezTo>
                    <a:lnTo>
                      <a:pt x="6380" y="21600"/>
                    </a:lnTo>
                    <a:lnTo>
                      <a:pt x="21600" y="21600"/>
                    </a:lnTo>
                    <a:lnTo>
                      <a:pt x="21600" y="0"/>
                    </a:lnTo>
                    <a:lnTo>
                      <a:pt x="0" y="0"/>
                    </a:lnTo>
                    <a:close/>
                  </a:path>
                </a:pathLst>
              </a:custGeom>
              <a:solidFill>
                <a:srgbClr val="4193C5"/>
              </a:solidFill>
              <a:ln w="12700" cap="flat">
                <a:noFill/>
                <a:miter lim="400000"/>
              </a:ln>
              <a:effectLst/>
            </p:spPr>
            <p:txBody>
              <a:bodyPr wrap="square" lIns="0" tIns="0" rIns="0" bIns="0" numCol="1" anchor="ctr">
                <a:noAutofit/>
              </a:bodyPr>
              <a:lstStyle/>
              <a:p>
                <a:pPr algn="l" defTabSz="246888">
                  <a:defRPr sz="600"/>
                </a:pPr>
                <a:endParaRPr/>
              </a:p>
            </p:txBody>
          </p:sp>
          <p:sp>
            <p:nvSpPr>
              <p:cNvPr id="2159" name="Shape"/>
              <p:cNvSpPr/>
              <p:nvPr/>
            </p:nvSpPr>
            <p:spPr>
              <a:xfrm>
                <a:off x="389665" y="85328"/>
                <a:ext cx="396261" cy="396914"/>
              </a:xfrm>
              <a:custGeom>
                <a:avLst/>
                <a:gdLst/>
                <a:ahLst/>
                <a:cxnLst>
                  <a:cxn ang="0">
                    <a:pos x="wd2" y="hd2"/>
                  </a:cxn>
                  <a:cxn ang="5400000">
                    <a:pos x="wd2" y="hd2"/>
                  </a:cxn>
                  <a:cxn ang="10800000">
                    <a:pos x="wd2" y="hd2"/>
                  </a:cxn>
                  <a:cxn ang="16200000">
                    <a:pos x="wd2" y="hd2"/>
                  </a:cxn>
                </a:cxnLst>
                <a:rect l="0" t="0" r="r" b="b"/>
                <a:pathLst>
                  <a:path w="21097" h="21600" extrusionOk="0">
                    <a:moveTo>
                      <a:pt x="9428" y="0"/>
                    </a:moveTo>
                    <a:cubicBezTo>
                      <a:pt x="8049" y="0"/>
                      <a:pt x="6754" y="547"/>
                      <a:pt x="5779" y="1544"/>
                    </a:cubicBezTo>
                    <a:cubicBezTo>
                      <a:pt x="3766" y="3602"/>
                      <a:pt x="3766" y="6952"/>
                      <a:pt x="5779" y="9010"/>
                    </a:cubicBezTo>
                    <a:cubicBezTo>
                      <a:pt x="6005" y="9241"/>
                      <a:pt x="6005" y="9615"/>
                      <a:pt x="5779" y="9846"/>
                    </a:cubicBezTo>
                    <a:lnTo>
                      <a:pt x="0" y="15753"/>
                    </a:lnTo>
                    <a:lnTo>
                      <a:pt x="0" y="21600"/>
                    </a:lnTo>
                    <a:lnTo>
                      <a:pt x="5598" y="21600"/>
                    </a:lnTo>
                    <a:lnTo>
                      <a:pt x="11435" y="15628"/>
                    </a:lnTo>
                    <a:cubicBezTo>
                      <a:pt x="11662" y="15398"/>
                      <a:pt x="12028" y="15399"/>
                      <a:pt x="12254" y="15628"/>
                    </a:cubicBezTo>
                    <a:cubicBezTo>
                      <a:pt x="14298" y="17717"/>
                      <a:pt x="17574" y="17716"/>
                      <a:pt x="19587" y="15658"/>
                    </a:cubicBezTo>
                    <a:cubicBezTo>
                      <a:pt x="21600" y="13601"/>
                      <a:pt x="21600" y="10256"/>
                      <a:pt x="19587" y="8198"/>
                    </a:cubicBezTo>
                    <a:cubicBezTo>
                      <a:pt x="18472" y="7059"/>
                      <a:pt x="16946" y="6518"/>
                      <a:pt x="15382" y="6694"/>
                    </a:cubicBezTo>
                    <a:lnTo>
                      <a:pt x="13380" y="8741"/>
                    </a:lnTo>
                    <a:lnTo>
                      <a:pt x="13336" y="11256"/>
                    </a:lnTo>
                    <a:cubicBezTo>
                      <a:pt x="13330" y="11575"/>
                      <a:pt x="13082" y="11833"/>
                      <a:pt x="12771" y="11838"/>
                    </a:cubicBezTo>
                    <a:lnTo>
                      <a:pt x="10632" y="11878"/>
                    </a:lnTo>
                    <a:lnTo>
                      <a:pt x="10597" y="14060"/>
                    </a:lnTo>
                    <a:cubicBezTo>
                      <a:pt x="10592" y="14379"/>
                      <a:pt x="10339" y="14637"/>
                      <a:pt x="10027" y="14642"/>
                    </a:cubicBezTo>
                    <a:lnTo>
                      <a:pt x="7333" y="14687"/>
                    </a:lnTo>
                    <a:lnTo>
                      <a:pt x="7323" y="14687"/>
                    </a:lnTo>
                    <a:cubicBezTo>
                      <a:pt x="7007" y="14687"/>
                      <a:pt x="6749" y="14429"/>
                      <a:pt x="6743" y="14104"/>
                    </a:cubicBezTo>
                    <a:cubicBezTo>
                      <a:pt x="6738" y="13777"/>
                      <a:pt x="6993" y="13508"/>
                      <a:pt x="7313" y="13502"/>
                    </a:cubicBezTo>
                    <a:lnTo>
                      <a:pt x="9448" y="13467"/>
                    </a:lnTo>
                    <a:lnTo>
                      <a:pt x="9482" y="11286"/>
                    </a:lnTo>
                    <a:cubicBezTo>
                      <a:pt x="9487" y="10966"/>
                      <a:pt x="9739" y="10709"/>
                      <a:pt x="10052" y="10703"/>
                    </a:cubicBezTo>
                    <a:lnTo>
                      <a:pt x="12186" y="10663"/>
                    </a:lnTo>
                    <a:lnTo>
                      <a:pt x="12225" y="8482"/>
                    </a:lnTo>
                    <a:cubicBezTo>
                      <a:pt x="12228" y="8328"/>
                      <a:pt x="12289" y="8182"/>
                      <a:pt x="12395" y="8073"/>
                    </a:cubicBezTo>
                    <a:lnTo>
                      <a:pt x="14544" y="5872"/>
                    </a:lnTo>
                    <a:cubicBezTo>
                      <a:pt x="14725" y="4259"/>
                      <a:pt x="14204" y="2691"/>
                      <a:pt x="13082" y="1544"/>
                    </a:cubicBezTo>
                    <a:cubicBezTo>
                      <a:pt x="12107" y="547"/>
                      <a:pt x="10807" y="0"/>
                      <a:pt x="9428" y="0"/>
                    </a:cubicBezTo>
                    <a:close/>
                  </a:path>
                </a:pathLst>
              </a:custGeom>
              <a:solidFill>
                <a:srgbClr val="F7C658"/>
              </a:solidFill>
              <a:ln w="12700" cap="flat">
                <a:noFill/>
                <a:miter lim="400000"/>
              </a:ln>
              <a:effectLst/>
            </p:spPr>
            <p:txBody>
              <a:bodyPr wrap="square" lIns="0" tIns="0" rIns="0" bIns="0" numCol="1" anchor="ctr">
                <a:noAutofit/>
              </a:bodyPr>
              <a:lstStyle/>
              <a:p>
                <a:pPr algn="l" defTabSz="246888">
                  <a:defRPr sz="600"/>
                </a:pPr>
                <a:endParaRPr/>
              </a:p>
            </p:txBody>
          </p:sp>
          <p:sp>
            <p:nvSpPr>
              <p:cNvPr id="2160" name="Shape"/>
              <p:cNvSpPr/>
              <p:nvPr/>
            </p:nvSpPr>
            <p:spPr>
              <a:xfrm>
                <a:off x="21763" y="420924"/>
                <a:ext cx="427939" cy="428946"/>
              </a:xfrm>
              <a:custGeom>
                <a:avLst/>
                <a:gdLst/>
                <a:ahLst/>
                <a:cxnLst>
                  <a:cxn ang="0">
                    <a:pos x="wd2" y="hd2"/>
                  </a:cxn>
                  <a:cxn ang="5400000">
                    <a:pos x="wd2" y="hd2"/>
                  </a:cxn>
                  <a:cxn ang="10800000">
                    <a:pos x="wd2" y="hd2"/>
                  </a:cxn>
                  <a:cxn ang="16200000">
                    <a:pos x="wd2" y="hd2"/>
                  </a:cxn>
                </a:cxnLst>
                <a:rect l="0" t="0" r="r" b="b"/>
                <a:pathLst>
                  <a:path w="21600" h="21600" extrusionOk="0">
                    <a:moveTo>
                      <a:pt x="17470" y="0"/>
                    </a:moveTo>
                    <a:lnTo>
                      <a:pt x="7317" y="10129"/>
                    </a:lnTo>
                    <a:cubicBezTo>
                      <a:pt x="7214" y="10232"/>
                      <a:pt x="7070" y="10291"/>
                      <a:pt x="6924" y="10291"/>
                    </a:cubicBezTo>
                    <a:cubicBezTo>
                      <a:pt x="6778" y="10291"/>
                      <a:pt x="6639" y="10232"/>
                      <a:pt x="6536" y="10129"/>
                    </a:cubicBezTo>
                    <a:cubicBezTo>
                      <a:pt x="5813" y="9408"/>
                      <a:pt x="4852" y="9014"/>
                      <a:pt x="3829" y="9014"/>
                    </a:cubicBezTo>
                    <a:cubicBezTo>
                      <a:pt x="2807" y="9014"/>
                      <a:pt x="1846" y="9408"/>
                      <a:pt x="1123" y="10129"/>
                    </a:cubicBezTo>
                    <a:cubicBezTo>
                      <a:pt x="399" y="10851"/>
                      <a:pt x="0" y="11810"/>
                      <a:pt x="0" y="12830"/>
                    </a:cubicBezTo>
                    <a:cubicBezTo>
                      <a:pt x="0" y="13850"/>
                      <a:pt x="399" y="14814"/>
                      <a:pt x="1123" y="15535"/>
                    </a:cubicBezTo>
                    <a:cubicBezTo>
                      <a:pt x="1982" y="16393"/>
                      <a:pt x="3165" y="16786"/>
                      <a:pt x="4384" y="16609"/>
                    </a:cubicBezTo>
                    <a:cubicBezTo>
                      <a:pt x="4556" y="16586"/>
                      <a:pt x="4728" y="16639"/>
                      <a:pt x="4850" y="16761"/>
                    </a:cubicBezTo>
                    <a:cubicBezTo>
                      <a:pt x="4973" y="16883"/>
                      <a:pt x="5033" y="17055"/>
                      <a:pt x="5007" y="17227"/>
                    </a:cubicBezTo>
                    <a:cubicBezTo>
                      <a:pt x="4831" y="18436"/>
                      <a:pt x="5223" y="19626"/>
                      <a:pt x="6084" y="20485"/>
                    </a:cubicBezTo>
                    <a:cubicBezTo>
                      <a:pt x="6807" y="21206"/>
                      <a:pt x="7768" y="21600"/>
                      <a:pt x="8791" y="21600"/>
                    </a:cubicBezTo>
                    <a:cubicBezTo>
                      <a:pt x="9813" y="21600"/>
                      <a:pt x="10774" y="21206"/>
                      <a:pt x="11498" y="20485"/>
                    </a:cubicBezTo>
                    <a:cubicBezTo>
                      <a:pt x="12221" y="19763"/>
                      <a:pt x="12620" y="18800"/>
                      <a:pt x="12620" y="17780"/>
                    </a:cubicBezTo>
                    <a:cubicBezTo>
                      <a:pt x="12620" y="16760"/>
                      <a:pt x="12221" y="15801"/>
                      <a:pt x="11498" y="15079"/>
                    </a:cubicBezTo>
                    <a:cubicBezTo>
                      <a:pt x="11394" y="14976"/>
                      <a:pt x="11327" y="14828"/>
                      <a:pt x="11327" y="14683"/>
                    </a:cubicBezTo>
                    <a:cubicBezTo>
                      <a:pt x="11327" y="14537"/>
                      <a:pt x="11376" y="14385"/>
                      <a:pt x="11479" y="14282"/>
                    </a:cubicBezTo>
                    <a:lnTo>
                      <a:pt x="21600" y="4185"/>
                    </a:lnTo>
                    <a:lnTo>
                      <a:pt x="18020" y="4185"/>
                    </a:lnTo>
                    <a:cubicBezTo>
                      <a:pt x="17716" y="4185"/>
                      <a:pt x="17470" y="3939"/>
                      <a:pt x="17470" y="3636"/>
                    </a:cubicBezTo>
                    <a:lnTo>
                      <a:pt x="17470" y="0"/>
                    </a:lnTo>
                    <a:close/>
                  </a:path>
                </a:pathLst>
              </a:custGeom>
              <a:solidFill>
                <a:srgbClr val="F7C658"/>
              </a:solidFill>
              <a:ln w="12700" cap="flat">
                <a:noFill/>
                <a:miter lim="400000"/>
              </a:ln>
              <a:effectLst/>
            </p:spPr>
            <p:txBody>
              <a:bodyPr wrap="square" lIns="0" tIns="0" rIns="0" bIns="0" numCol="1" anchor="ctr">
                <a:noAutofit/>
              </a:bodyPr>
              <a:lstStyle/>
              <a:p>
                <a:pPr algn="l" defTabSz="246888">
                  <a:defRPr sz="600"/>
                </a:pPr>
                <a:endParaRPr/>
              </a:p>
            </p:txBody>
          </p:sp>
        </p:grpSp>
      </p:grpSp>
      <p:grpSp>
        <p:nvGrpSpPr>
          <p:cNvPr id="2194" name="Group"/>
          <p:cNvGrpSpPr/>
          <p:nvPr/>
        </p:nvGrpSpPr>
        <p:grpSpPr>
          <a:xfrm>
            <a:off x="4579208" y="6286880"/>
            <a:ext cx="4081470" cy="1637551"/>
            <a:chOff x="0" y="0"/>
            <a:chExt cx="4081468" cy="1637549"/>
          </a:xfrm>
        </p:grpSpPr>
        <p:sp>
          <p:nvSpPr>
            <p:cNvPr id="2163" name="Rounded Rectangle"/>
            <p:cNvSpPr/>
            <p:nvPr/>
          </p:nvSpPr>
          <p:spPr>
            <a:xfrm>
              <a:off x="0" y="0"/>
              <a:ext cx="4081469" cy="1637550"/>
            </a:xfrm>
            <a:prstGeom prst="roundRect">
              <a:avLst>
                <a:gd name="adj" fmla="val 4673"/>
              </a:avLst>
            </a:prstGeom>
            <a:solidFill>
              <a:srgbClr val="4193C5"/>
            </a:solidFill>
            <a:ln w="12700" cap="flat">
              <a:noFill/>
              <a:miter lim="400000"/>
            </a:ln>
            <a:effectLst>
              <a:outerShdw blurRad="177800" dist="67452" dir="5400000" rotWithShape="0">
                <a:srgbClr val="000000">
                  <a:alpha val="28464"/>
                </a:srgbClr>
              </a:outerShdw>
            </a:effectLst>
          </p:spPr>
          <p:txBody>
            <a:bodyPr wrap="square" lIns="71437" tIns="71437" rIns="71437" bIns="71437" numCol="1" anchor="ctr">
              <a:noAutofit/>
            </a:bodyPr>
            <a:lstStyle/>
            <a:p>
              <a:pPr>
                <a:defRPr sz="3200"/>
              </a:pPr>
              <a:endParaRPr/>
            </a:p>
          </p:txBody>
        </p:sp>
        <p:sp>
          <p:nvSpPr>
            <p:cNvPr id="2164" name="Line"/>
            <p:cNvSpPr/>
            <p:nvPr/>
          </p:nvSpPr>
          <p:spPr>
            <a:xfrm flipV="1">
              <a:off x="1644225" y="0"/>
              <a:ext cx="1" cy="1637550"/>
            </a:xfrm>
            <a:prstGeom prst="line">
              <a:avLst/>
            </a:prstGeom>
            <a:noFill/>
            <a:ln w="6350" cap="flat">
              <a:solidFill>
                <a:srgbClr val="FFFFFF"/>
              </a:solidFill>
              <a:prstDash val="solid"/>
              <a:miter lim="400000"/>
            </a:ln>
            <a:effectLst/>
          </p:spPr>
          <p:txBody>
            <a:bodyPr wrap="square" lIns="71437" tIns="71437" rIns="71437" bIns="71437" numCol="1" anchor="ctr">
              <a:noAutofit/>
            </a:bodyPr>
            <a:lstStyle/>
            <a:p>
              <a:pPr>
                <a:defRPr sz="3200"/>
              </a:pPr>
              <a:endParaRPr/>
            </a:p>
          </p:txBody>
        </p:sp>
        <p:sp>
          <p:nvSpPr>
            <p:cNvPr id="2165" name="Virtual Health Coach Interaction"/>
            <p:cNvSpPr txBox="1"/>
            <p:nvPr/>
          </p:nvSpPr>
          <p:spPr>
            <a:xfrm>
              <a:off x="1870269" y="303154"/>
              <a:ext cx="1956799" cy="10312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l">
                <a:lnSpc>
                  <a:spcPct val="90000"/>
                </a:lnSpc>
                <a:defRPr sz="2400" b="1">
                  <a:solidFill>
                    <a:srgbClr val="FFFFFF"/>
                  </a:solidFill>
                </a:defRPr>
              </a:lvl1pPr>
            </a:lstStyle>
            <a:p>
              <a:r>
                <a:t>Virtual Health Coach Interaction</a:t>
              </a:r>
            </a:p>
          </p:txBody>
        </p:sp>
        <p:grpSp>
          <p:nvGrpSpPr>
            <p:cNvPr id="2193" name="Group"/>
            <p:cNvGrpSpPr/>
            <p:nvPr/>
          </p:nvGrpSpPr>
          <p:grpSpPr>
            <a:xfrm>
              <a:off x="287995" y="248561"/>
              <a:ext cx="1081261" cy="1107655"/>
              <a:chOff x="0" y="0"/>
              <a:chExt cx="1081259" cy="1107654"/>
            </a:xfrm>
          </p:grpSpPr>
          <p:sp>
            <p:nvSpPr>
              <p:cNvPr id="2166" name="Shape"/>
              <p:cNvSpPr/>
              <p:nvPr/>
            </p:nvSpPr>
            <p:spPr>
              <a:xfrm>
                <a:off x="390104" y="70610"/>
                <a:ext cx="436406" cy="328110"/>
              </a:xfrm>
              <a:custGeom>
                <a:avLst/>
                <a:gdLst/>
                <a:ahLst/>
                <a:cxnLst>
                  <a:cxn ang="0">
                    <a:pos x="wd2" y="hd2"/>
                  </a:cxn>
                  <a:cxn ang="5400000">
                    <a:pos x="wd2" y="hd2"/>
                  </a:cxn>
                  <a:cxn ang="10800000">
                    <a:pos x="wd2" y="hd2"/>
                  </a:cxn>
                  <a:cxn ang="16200000">
                    <a:pos x="wd2" y="hd2"/>
                  </a:cxn>
                </a:cxnLst>
                <a:rect l="0" t="0" r="r" b="b"/>
                <a:pathLst>
                  <a:path w="21600" h="21600" extrusionOk="0">
                    <a:moveTo>
                      <a:pt x="13090" y="15706"/>
                    </a:moveTo>
                    <a:lnTo>
                      <a:pt x="13090" y="21600"/>
                    </a:lnTo>
                    <a:cubicBezTo>
                      <a:pt x="13263" y="21372"/>
                      <a:pt x="17666" y="15574"/>
                      <a:pt x="17984" y="15155"/>
                    </a:cubicBezTo>
                    <a:cubicBezTo>
                      <a:pt x="18094" y="15012"/>
                      <a:pt x="18240" y="14931"/>
                      <a:pt x="18394" y="14931"/>
                    </a:cubicBezTo>
                    <a:lnTo>
                      <a:pt x="19851" y="14931"/>
                    </a:lnTo>
                    <a:cubicBezTo>
                      <a:pt x="20816" y="14931"/>
                      <a:pt x="21600" y="13888"/>
                      <a:pt x="21600" y="12605"/>
                    </a:cubicBezTo>
                    <a:lnTo>
                      <a:pt x="21600" y="2326"/>
                    </a:lnTo>
                    <a:cubicBezTo>
                      <a:pt x="21600" y="1043"/>
                      <a:pt x="20816" y="0"/>
                      <a:pt x="19851" y="0"/>
                    </a:cubicBezTo>
                    <a:lnTo>
                      <a:pt x="1749" y="0"/>
                    </a:lnTo>
                    <a:cubicBezTo>
                      <a:pt x="784" y="0"/>
                      <a:pt x="0" y="1043"/>
                      <a:pt x="0" y="2326"/>
                    </a:cubicBezTo>
                    <a:lnTo>
                      <a:pt x="0" y="12605"/>
                    </a:lnTo>
                    <a:cubicBezTo>
                      <a:pt x="0" y="13888"/>
                      <a:pt x="784" y="14931"/>
                      <a:pt x="1749" y="14931"/>
                    </a:cubicBezTo>
                    <a:lnTo>
                      <a:pt x="12508" y="14931"/>
                    </a:lnTo>
                    <a:cubicBezTo>
                      <a:pt x="12830" y="14931"/>
                      <a:pt x="13090" y="15278"/>
                      <a:pt x="13090" y="15706"/>
                    </a:cubicBezTo>
                    <a:close/>
                    <a:moveTo>
                      <a:pt x="6796" y="12128"/>
                    </a:moveTo>
                    <a:lnTo>
                      <a:pt x="5292" y="12128"/>
                    </a:lnTo>
                    <a:cubicBezTo>
                      <a:pt x="4970" y="12128"/>
                      <a:pt x="4709" y="11781"/>
                      <a:pt x="4709" y="11352"/>
                    </a:cubicBezTo>
                    <a:cubicBezTo>
                      <a:pt x="4709" y="10924"/>
                      <a:pt x="4970" y="10577"/>
                      <a:pt x="5292" y="10577"/>
                    </a:cubicBezTo>
                    <a:lnTo>
                      <a:pt x="6796" y="10577"/>
                    </a:lnTo>
                    <a:cubicBezTo>
                      <a:pt x="7118" y="10577"/>
                      <a:pt x="7379" y="10924"/>
                      <a:pt x="7379" y="11352"/>
                    </a:cubicBezTo>
                    <a:cubicBezTo>
                      <a:pt x="7379" y="11781"/>
                      <a:pt x="7118" y="12128"/>
                      <a:pt x="6796" y="12128"/>
                    </a:cubicBezTo>
                    <a:close/>
                    <a:moveTo>
                      <a:pt x="5292" y="6686"/>
                    </a:moveTo>
                    <a:lnTo>
                      <a:pt x="11633" y="6686"/>
                    </a:lnTo>
                    <a:cubicBezTo>
                      <a:pt x="11955" y="6686"/>
                      <a:pt x="12216" y="7032"/>
                      <a:pt x="12216" y="7461"/>
                    </a:cubicBezTo>
                    <a:cubicBezTo>
                      <a:pt x="12216" y="7889"/>
                      <a:pt x="11955" y="8236"/>
                      <a:pt x="11633" y="8236"/>
                    </a:cubicBezTo>
                    <a:lnTo>
                      <a:pt x="5292" y="8236"/>
                    </a:lnTo>
                    <a:cubicBezTo>
                      <a:pt x="4970" y="8236"/>
                      <a:pt x="4709" y="7889"/>
                      <a:pt x="4709" y="7461"/>
                    </a:cubicBezTo>
                    <a:cubicBezTo>
                      <a:pt x="4709" y="7032"/>
                      <a:pt x="4970" y="6686"/>
                      <a:pt x="5292" y="6686"/>
                    </a:cubicBezTo>
                    <a:close/>
                    <a:moveTo>
                      <a:pt x="5292" y="2809"/>
                    </a:moveTo>
                    <a:lnTo>
                      <a:pt x="6796" y="2809"/>
                    </a:lnTo>
                    <a:cubicBezTo>
                      <a:pt x="7118" y="2809"/>
                      <a:pt x="7379" y="3156"/>
                      <a:pt x="7379" y="3585"/>
                    </a:cubicBezTo>
                    <a:cubicBezTo>
                      <a:pt x="7379" y="4013"/>
                      <a:pt x="7118" y="4360"/>
                      <a:pt x="6796" y="4360"/>
                    </a:cubicBezTo>
                    <a:lnTo>
                      <a:pt x="5292" y="4360"/>
                    </a:lnTo>
                    <a:cubicBezTo>
                      <a:pt x="4970" y="4360"/>
                      <a:pt x="4709" y="4013"/>
                      <a:pt x="4709" y="3585"/>
                    </a:cubicBezTo>
                    <a:cubicBezTo>
                      <a:pt x="4709" y="3156"/>
                      <a:pt x="4970" y="2809"/>
                      <a:pt x="5292" y="2809"/>
                    </a:cubicBezTo>
                    <a:close/>
                    <a:moveTo>
                      <a:pt x="16879" y="7461"/>
                    </a:moveTo>
                    <a:cubicBezTo>
                      <a:pt x="16879" y="7889"/>
                      <a:pt x="16618" y="8236"/>
                      <a:pt x="16296" y="8236"/>
                    </a:cubicBezTo>
                    <a:lnTo>
                      <a:pt x="13580" y="8236"/>
                    </a:lnTo>
                    <a:cubicBezTo>
                      <a:pt x="13258" y="8236"/>
                      <a:pt x="12997" y="7889"/>
                      <a:pt x="12997" y="7461"/>
                    </a:cubicBezTo>
                    <a:cubicBezTo>
                      <a:pt x="12997" y="7032"/>
                      <a:pt x="13258" y="6686"/>
                      <a:pt x="13580" y="6686"/>
                    </a:cubicBezTo>
                    <a:lnTo>
                      <a:pt x="16296" y="6686"/>
                    </a:lnTo>
                    <a:cubicBezTo>
                      <a:pt x="16618" y="6686"/>
                      <a:pt x="16879" y="7032"/>
                      <a:pt x="16879" y="7461"/>
                    </a:cubicBezTo>
                    <a:close/>
                    <a:moveTo>
                      <a:pt x="8730" y="2809"/>
                    </a:moveTo>
                    <a:lnTo>
                      <a:pt x="16296" y="2809"/>
                    </a:lnTo>
                    <a:cubicBezTo>
                      <a:pt x="16618" y="2809"/>
                      <a:pt x="16879" y="3156"/>
                      <a:pt x="16879" y="3585"/>
                    </a:cubicBezTo>
                    <a:cubicBezTo>
                      <a:pt x="16879" y="4013"/>
                      <a:pt x="16618" y="4360"/>
                      <a:pt x="16296" y="4360"/>
                    </a:cubicBezTo>
                    <a:lnTo>
                      <a:pt x="8730" y="4360"/>
                    </a:lnTo>
                    <a:cubicBezTo>
                      <a:pt x="8408" y="4360"/>
                      <a:pt x="8147" y="4013"/>
                      <a:pt x="8147" y="3585"/>
                    </a:cubicBezTo>
                    <a:cubicBezTo>
                      <a:pt x="8147" y="3156"/>
                      <a:pt x="8408" y="2809"/>
                      <a:pt x="8730" y="2809"/>
                    </a:cubicBezTo>
                    <a:close/>
                    <a:moveTo>
                      <a:pt x="8147" y="11352"/>
                    </a:moveTo>
                    <a:cubicBezTo>
                      <a:pt x="8147" y="10924"/>
                      <a:pt x="8408" y="10577"/>
                      <a:pt x="8730" y="10577"/>
                    </a:cubicBezTo>
                    <a:lnTo>
                      <a:pt x="16296" y="10577"/>
                    </a:lnTo>
                    <a:cubicBezTo>
                      <a:pt x="16618" y="10577"/>
                      <a:pt x="16879" y="10924"/>
                      <a:pt x="16879" y="11352"/>
                    </a:cubicBezTo>
                    <a:cubicBezTo>
                      <a:pt x="16879" y="11781"/>
                      <a:pt x="16618" y="12128"/>
                      <a:pt x="16296" y="12128"/>
                    </a:cubicBezTo>
                    <a:lnTo>
                      <a:pt x="8730" y="12128"/>
                    </a:lnTo>
                    <a:cubicBezTo>
                      <a:pt x="8408" y="12128"/>
                      <a:pt x="8147" y="11781"/>
                      <a:pt x="8147" y="11352"/>
                    </a:cubicBezTo>
                    <a:close/>
                  </a:path>
                </a:pathLst>
              </a:custGeom>
              <a:solidFill>
                <a:srgbClr val="F7C658"/>
              </a:solidFill>
              <a:ln w="12700" cap="flat">
                <a:noFill/>
                <a:miter lim="400000"/>
              </a:ln>
              <a:effectLst/>
            </p:spPr>
            <p:txBody>
              <a:bodyPr wrap="square" lIns="0" tIns="0" rIns="0" bIns="0" numCol="1" anchor="ctr">
                <a:noAutofit/>
              </a:bodyPr>
              <a:lstStyle/>
              <a:p>
                <a:pPr algn="l" defTabSz="246888">
                  <a:defRPr sz="600"/>
                </a:pPr>
                <a:endParaRPr/>
              </a:p>
            </p:txBody>
          </p:sp>
          <p:sp>
            <p:nvSpPr>
              <p:cNvPr id="2167" name="Shape"/>
              <p:cNvSpPr/>
              <p:nvPr/>
            </p:nvSpPr>
            <p:spPr>
              <a:xfrm>
                <a:off x="317974" y="674814"/>
                <a:ext cx="450387" cy="176551"/>
              </a:xfrm>
              <a:custGeom>
                <a:avLst/>
                <a:gdLst/>
                <a:ahLst/>
                <a:cxnLst>
                  <a:cxn ang="0">
                    <a:pos x="wd2" y="hd2"/>
                  </a:cxn>
                  <a:cxn ang="5400000">
                    <a:pos x="wd2" y="hd2"/>
                  </a:cxn>
                  <a:cxn ang="10800000">
                    <a:pos x="wd2" y="hd2"/>
                  </a:cxn>
                  <a:cxn ang="16200000">
                    <a:pos x="wd2" y="hd2"/>
                  </a:cxn>
                </a:cxnLst>
                <a:rect l="0" t="0" r="r" b="b"/>
                <a:pathLst>
                  <a:path w="20974" h="21600" extrusionOk="0">
                    <a:moveTo>
                      <a:pt x="20820" y="12084"/>
                    </a:moveTo>
                    <a:cubicBezTo>
                      <a:pt x="19775" y="6651"/>
                      <a:pt x="17162" y="3045"/>
                      <a:pt x="14426" y="1"/>
                    </a:cubicBezTo>
                    <a:cubicBezTo>
                      <a:pt x="13480" y="2608"/>
                      <a:pt x="12023" y="4504"/>
                      <a:pt x="10532" y="4532"/>
                    </a:cubicBezTo>
                    <a:cubicBezTo>
                      <a:pt x="10520" y="4532"/>
                      <a:pt x="10509" y="4542"/>
                      <a:pt x="10496" y="4542"/>
                    </a:cubicBezTo>
                    <a:cubicBezTo>
                      <a:pt x="10485" y="4542"/>
                      <a:pt x="10475" y="4533"/>
                      <a:pt x="10464" y="4533"/>
                    </a:cubicBezTo>
                    <a:cubicBezTo>
                      <a:pt x="8952" y="4508"/>
                      <a:pt x="7532" y="2663"/>
                      <a:pt x="6567" y="0"/>
                    </a:cubicBezTo>
                    <a:cubicBezTo>
                      <a:pt x="3830" y="3045"/>
                      <a:pt x="1218" y="6649"/>
                      <a:pt x="172" y="12092"/>
                    </a:cubicBezTo>
                    <a:cubicBezTo>
                      <a:pt x="-169" y="13884"/>
                      <a:pt x="-7" y="15916"/>
                      <a:pt x="683" y="18481"/>
                    </a:cubicBezTo>
                    <a:cubicBezTo>
                      <a:pt x="1199" y="20438"/>
                      <a:pt x="2070" y="21600"/>
                      <a:pt x="3019" y="21600"/>
                    </a:cubicBezTo>
                    <a:lnTo>
                      <a:pt x="17974" y="21600"/>
                    </a:lnTo>
                    <a:cubicBezTo>
                      <a:pt x="20170" y="21600"/>
                      <a:pt x="21431" y="15302"/>
                      <a:pt x="20820" y="12084"/>
                    </a:cubicBezTo>
                    <a:close/>
                  </a:path>
                </a:pathLst>
              </a:custGeom>
              <a:solidFill>
                <a:srgbClr val="FFFFFF"/>
              </a:solidFill>
              <a:ln w="12700" cap="flat">
                <a:noFill/>
                <a:miter lim="400000"/>
              </a:ln>
              <a:effectLst/>
            </p:spPr>
            <p:txBody>
              <a:bodyPr wrap="square" lIns="0" tIns="0" rIns="0" bIns="0" numCol="1" anchor="ctr">
                <a:noAutofit/>
              </a:bodyPr>
              <a:lstStyle/>
              <a:p>
                <a:pPr algn="l" defTabSz="246888">
                  <a:defRPr sz="600"/>
                </a:pPr>
                <a:endParaRPr/>
              </a:p>
            </p:txBody>
          </p:sp>
          <p:sp>
            <p:nvSpPr>
              <p:cNvPr id="2168" name="Shape"/>
              <p:cNvSpPr/>
              <p:nvPr/>
            </p:nvSpPr>
            <p:spPr>
              <a:xfrm>
                <a:off x="450063" y="460912"/>
                <a:ext cx="192858" cy="229312"/>
              </a:xfrm>
              <a:custGeom>
                <a:avLst/>
                <a:gdLst/>
                <a:ahLst/>
                <a:cxnLst>
                  <a:cxn ang="0">
                    <a:pos x="wd2" y="hd2"/>
                  </a:cxn>
                  <a:cxn ang="5400000">
                    <a:pos x="wd2" y="hd2"/>
                  </a:cxn>
                  <a:cxn ang="10800000">
                    <a:pos x="wd2" y="hd2"/>
                  </a:cxn>
                  <a:cxn ang="16200000">
                    <a:pos x="wd2" y="hd2"/>
                  </a:cxn>
                </a:cxnLst>
                <a:rect l="0" t="0" r="r" b="b"/>
                <a:pathLst>
                  <a:path w="21600" h="21600" extrusionOk="0">
                    <a:moveTo>
                      <a:pt x="10799" y="21600"/>
                    </a:moveTo>
                    <a:cubicBezTo>
                      <a:pt x="16314" y="21600"/>
                      <a:pt x="21600" y="17100"/>
                      <a:pt x="21600" y="10800"/>
                    </a:cubicBezTo>
                    <a:cubicBezTo>
                      <a:pt x="21600" y="4845"/>
                      <a:pt x="16754" y="0"/>
                      <a:pt x="10799" y="0"/>
                    </a:cubicBezTo>
                    <a:cubicBezTo>
                      <a:pt x="4845" y="0"/>
                      <a:pt x="0" y="4845"/>
                      <a:pt x="0" y="10800"/>
                    </a:cubicBezTo>
                    <a:cubicBezTo>
                      <a:pt x="0" y="17082"/>
                      <a:pt x="5232" y="21600"/>
                      <a:pt x="10799" y="21600"/>
                    </a:cubicBezTo>
                    <a:close/>
                  </a:path>
                </a:pathLst>
              </a:custGeom>
              <a:solidFill>
                <a:srgbClr val="FFFFFF"/>
              </a:solidFill>
              <a:ln w="12700" cap="flat">
                <a:noFill/>
                <a:miter lim="400000"/>
              </a:ln>
              <a:effectLst/>
            </p:spPr>
            <p:txBody>
              <a:bodyPr wrap="square" lIns="0" tIns="0" rIns="0" bIns="0" numCol="1" anchor="ctr">
                <a:noAutofit/>
              </a:bodyPr>
              <a:lstStyle/>
              <a:p>
                <a:pPr algn="l" defTabSz="246888">
                  <a:defRPr sz="600"/>
                </a:pPr>
                <a:endParaRPr/>
              </a:p>
            </p:txBody>
          </p:sp>
          <p:sp>
            <p:nvSpPr>
              <p:cNvPr id="2169" name="Shape"/>
              <p:cNvSpPr/>
              <p:nvPr/>
            </p:nvSpPr>
            <p:spPr>
              <a:xfrm>
                <a:off x="121357" y="390324"/>
                <a:ext cx="837991" cy="580330"/>
              </a:xfrm>
              <a:custGeom>
                <a:avLst/>
                <a:gdLst/>
                <a:ahLst/>
                <a:cxnLst>
                  <a:cxn ang="0">
                    <a:pos x="wd2" y="hd2"/>
                  </a:cxn>
                  <a:cxn ang="5400000">
                    <a:pos x="wd2" y="hd2"/>
                  </a:cxn>
                  <a:cxn ang="10800000">
                    <a:pos x="wd2" y="hd2"/>
                  </a:cxn>
                  <a:cxn ang="16200000">
                    <a:pos x="wd2" y="hd2"/>
                  </a:cxn>
                </a:cxnLst>
                <a:rect l="0" t="0" r="r" b="b"/>
                <a:pathLst>
                  <a:path w="21600" h="21600" extrusionOk="0">
                    <a:moveTo>
                      <a:pt x="7096" y="19841"/>
                    </a:moveTo>
                    <a:lnTo>
                      <a:pt x="8417" y="21600"/>
                    </a:lnTo>
                    <a:lnTo>
                      <a:pt x="13183" y="21600"/>
                    </a:lnTo>
                    <a:lnTo>
                      <a:pt x="14504" y="19840"/>
                    </a:lnTo>
                    <a:cubicBezTo>
                      <a:pt x="14559" y="19765"/>
                      <a:pt x="14633" y="19724"/>
                      <a:pt x="14709" y="19724"/>
                    </a:cubicBezTo>
                    <a:lnTo>
                      <a:pt x="21600" y="19724"/>
                    </a:lnTo>
                    <a:lnTo>
                      <a:pt x="21600" y="2192"/>
                    </a:lnTo>
                    <a:cubicBezTo>
                      <a:pt x="21600" y="983"/>
                      <a:pt x="20919" y="0"/>
                      <a:pt x="20082" y="0"/>
                    </a:cubicBezTo>
                    <a:lnTo>
                      <a:pt x="14829" y="0"/>
                    </a:lnTo>
                    <a:lnTo>
                      <a:pt x="13654" y="1679"/>
                    </a:lnTo>
                    <a:cubicBezTo>
                      <a:pt x="13596" y="1762"/>
                      <a:pt x="13519" y="1806"/>
                      <a:pt x="13441" y="1806"/>
                    </a:cubicBezTo>
                    <a:cubicBezTo>
                      <a:pt x="13401" y="1806"/>
                      <a:pt x="13362" y="1795"/>
                      <a:pt x="13324" y="1772"/>
                    </a:cubicBezTo>
                    <a:cubicBezTo>
                      <a:pt x="13211" y="1704"/>
                      <a:pt x="13137" y="1544"/>
                      <a:pt x="13137" y="1368"/>
                    </a:cubicBezTo>
                    <a:lnTo>
                      <a:pt x="13137" y="0"/>
                    </a:lnTo>
                    <a:lnTo>
                      <a:pt x="1518" y="0"/>
                    </a:lnTo>
                    <a:cubicBezTo>
                      <a:pt x="681" y="0"/>
                      <a:pt x="0" y="983"/>
                      <a:pt x="0" y="2192"/>
                    </a:cubicBezTo>
                    <a:lnTo>
                      <a:pt x="0" y="19724"/>
                    </a:lnTo>
                    <a:lnTo>
                      <a:pt x="6890" y="19724"/>
                    </a:lnTo>
                    <a:cubicBezTo>
                      <a:pt x="6967" y="19724"/>
                      <a:pt x="7040" y="19765"/>
                      <a:pt x="7096" y="19841"/>
                    </a:cubicBezTo>
                    <a:close/>
                    <a:moveTo>
                      <a:pt x="1214" y="5086"/>
                    </a:moveTo>
                    <a:cubicBezTo>
                      <a:pt x="1214" y="5328"/>
                      <a:pt x="1078" y="5524"/>
                      <a:pt x="911" y="5524"/>
                    </a:cubicBezTo>
                    <a:cubicBezTo>
                      <a:pt x="743" y="5524"/>
                      <a:pt x="607" y="5328"/>
                      <a:pt x="607" y="5086"/>
                    </a:cubicBezTo>
                    <a:lnTo>
                      <a:pt x="607" y="3762"/>
                    </a:lnTo>
                    <a:cubicBezTo>
                      <a:pt x="607" y="3520"/>
                      <a:pt x="743" y="3324"/>
                      <a:pt x="911" y="3324"/>
                    </a:cubicBezTo>
                    <a:cubicBezTo>
                      <a:pt x="1078" y="3324"/>
                      <a:pt x="1214" y="3520"/>
                      <a:pt x="1214" y="3762"/>
                    </a:cubicBezTo>
                    <a:close/>
                    <a:moveTo>
                      <a:pt x="1214" y="7804"/>
                    </a:moveTo>
                    <a:cubicBezTo>
                      <a:pt x="1214" y="8046"/>
                      <a:pt x="1078" y="8242"/>
                      <a:pt x="911" y="8242"/>
                    </a:cubicBezTo>
                    <a:cubicBezTo>
                      <a:pt x="743" y="8242"/>
                      <a:pt x="607" y="8046"/>
                      <a:pt x="607" y="7804"/>
                    </a:cubicBezTo>
                    <a:lnTo>
                      <a:pt x="607" y="6489"/>
                    </a:lnTo>
                    <a:cubicBezTo>
                      <a:pt x="607" y="6246"/>
                      <a:pt x="743" y="6050"/>
                      <a:pt x="911" y="6050"/>
                    </a:cubicBezTo>
                    <a:cubicBezTo>
                      <a:pt x="1078" y="6050"/>
                      <a:pt x="1214" y="6246"/>
                      <a:pt x="1214" y="6489"/>
                    </a:cubicBezTo>
                    <a:close/>
                    <a:moveTo>
                      <a:pt x="1214" y="10521"/>
                    </a:moveTo>
                    <a:cubicBezTo>
                      <a:pt x="1214" y="10763"/>
                      <a:pt x="1078" y="10959"/>
                      <a:pt x="911" y="10959"/>
                    </a:cubicBezTo>
                    <a:cubicBezTo>
                      <a:pt x="743" y="10959"/>
                      <a:pt x="607" y="10763"/>
                      <a:pt x="607" y="10521"/>
                    </a:cubicBezTo>
                    <a:lnTo>
                      <a:pt x="607" y="9206"/>
                    </a:lnTo>
                    <a:cubicBezTo>
                      <a:pt x="607" y="8964"/>
                      <a:pt x="743" y="8768"/>
                      <a:pt x="911" y="8768"/>
                    </a:cubicBezTo>
                    <a:cubicBezTo>
                      <a:pt x="1078" y="8768"/>
                      <a:pt x="1214" y="8964"/>
                      <a:pt x="1214" y="9206"/>
                    </a:cubicBezTo>
                    <a:close/>
                    <a:moveTo>
                      <a:pt x="5023" y="16708"/>
                    </a:moveTo>
                    <a:cubicBezTo>
                      <a:pt x="4525" y="15659"/>
                      <a:pt x="4421" y="14736"/>
                      <a:pt x="4705" y="13888"/>
                    </a:cubicBezTo>
                    <a:cubicBezTo>
                      <a:pt x="5334" y="12034"/>
                      <a:pt x="6784" y="10854"/>
                      <a:pt x="8314" y="9877"/>
                    </a:cubicBezTo>
                    <a:cubicBezTo>
                      <a:pt x="7934" y="9023"/>
                      <a:pt x="7707" y="7971"/>
                      <a:pt x="7707" y="6829"/>
                    </a:cubicBezTo>
                    <a:cubicBezTo>
                      <a:pt x="7707" y="3993"/>
                      <a:pt x="9094" y="1685"/>
                      <a:pt x="10799" y="1685"/>
                    </a:cubicBezTo>
                    <a:cubicBezTo>
                      <a:pt x="12505" y="1685"/>
                      <a:pt x="13892" y="3993"/>
                      <a:pt x="13892" y="6829"/>
                    </a:cubicBezTo>
                    <a:cubicBezTo>
                      <a:pt x="13892" y="7970"/>
                      <a:pt x="13665" y="9022"/>
                      <a:pt x="13286" y="9876"/>
                    </a:cubicBezTo>
                    <a:cubicBezTo>
                      <a:pt x="14815" y="10854"/>
                      <a:pt x="16265" y="12034"/>
                      <a:pt x="16895" y="13885"/>
                    </a:cubicBezTo>
                    <a:cubicBezTo>
                      <a:pt x="17410" y="15423"/>
                      <a:pt x="16464" y="18041"/>
                      <a:pt x="14819" y="18041"/>
                    </a:cubicBezTo>
                    <a:lnTo>
                      <a:pt x="6781" y="18041"/>
                    </a:lnTo>
                    <a:cubicBezTo>
                      <a:pt x="6069" y="18041"/>
                      <a:pt x="5412" y="17543"/>
                      <a:pt x="5023" y="16708"/>
                    </a:cubicBezTo>
                    <a:close/>
                  </a:path>
                </a:pathLst>
              </a:custGeom>
              <a:solidFill>
                <a:srgbClr val="FFFFFF">
                  <a:alpha val="25000"/>
                </a:srgbClr>
              </a:solidFill>
              <a:ln w="12700" cap="flat">
                <a:noFill/>
                <a:miter lim="400000"/>
              </a:ln>
              <a:effectLst/>
            </p:spPr>
            <p:txBody>
              <a:bodyPr wrap="square" lIns="0" tIns="0" rIns="0" bIns="0" numCol="1" anchor="ctr">
                <a:noAutofit/>
              </a:bodyPr>
              <a:lstStyle/>
              <a:p>
                <a:pPr algn="l" defTabSz="246888">
                  <a:defRPr sz="600"/>
                </a:pPr>
                <a:endParaRPr/>
              </a:p>
            </p:txBody>
          </p:sp>
          <p:sp>
            <p:nvSpPr>
              <p:cNvPr id="2170" name="Shape"/>
              <p:cNvSpPr/>
              <p:nvPr/>
            </p:nvSpPr>
            <p:spPr>
              <a:xfrm>
                <a:off x="30402" y="943686"/>
                <a:ext cx="1020369" cy="93267"/>
              </a:xfrm>
              <a:custGeom>
                <a:avLst/>
                <a:gdLst/>
                <a:ahLst/>
                <a:cxnLst>
                  <a:cxn ang="0">
                    <a:pos x="wd2" y="hd2"/>
                  </a:cxn>
                  <a:cxn ang="5400000">
                    <a:pos x="wd2" y="hd2"/>
                  </a:cxn>
                  <a:cxn ang="10800000">
                    <a:pos x="wd2" y="hd2"/>
                  </a:cxn>
                  <a:cxn ang="16200000">
                    <a:pos x="wd2" y="hd2"/>
                  </a:cxn>
                </a:cxnLst>
                <a:rect l="0" t="0" r="r" b="b"/>
                <a:pathLst>
                  <a:path w="21445" h="21600" extrusionOk="0">
                    <a:moveTo>
                      <a:pt x="1602" y="21600"/>
                    </a:moveTo>
                    <a:lnTo>
                      <a:pt x="19840" y="21600"/>
                    </a:lnTo>
                    <a:cubicBezTo>
                      <a:pt x="20072" y="21600"/>
                      <a:pt x="20296" y="20372"/>
                      <a:pt x="20439" y="18316"/>
                    </a:cubicBezTo>
                    <a:lnTo>
                      <a:pt x="21390" y="4371"/>
                    </a:lnTo>
                    <a:cubicBezTo>
                      <a:pt x="21526" y="2341"/>
                      <a:pt x="21389" y="0"/>
                      <a:pt x="21191" y="0"/>
                    </a:cubicBezTo>
                    <a:lnTo>
                      <a:pt x="14029" y="0"/>
                    </a:lnTo>
                    <a:lnTo>
                      <a:pt x="12944" y="10952"/>
                    </a:lnTo>
                    <a:cubicBezTo>
                      <a:pt x="12899" y="11415"/>
                      <a:pt x="12838" y="11674"/>
                      <a:pt x="12775" y="11674"/>
                    </a:cubicBezTo>
                    <a:lnTo>
                      <a:pt x="8667" y="11674"/>
                    </a:lnTo>
                    <a:cubicBezTo>
                      <a:pt x="8605" y="11674"/>
                      <a:pt x="8544" y="11418"/>
                      <a:pt x="8498" y="10955"/>
                    </a:cubicBezTo>
                    <a:lnTo>
                      <a:pt x="7412" y="0"/>
                    </a:lnTo>
                    <a:lnTo>
                      <a:pt x="251" y="0"/>
                    </a:lnTo>
                    <a:cubicBezTo>
                      <a:pt x="43" y="0"/>
                      <a:pt x="-74" y="2546"/>
                      <a:pt x="51" y="4355"/>
                    </a:cubicBezTo>
                    <a:lnTo>
                      <a:pt x="1004" y="18335"/>
                    </a:lnTo>
                    <a:cubicBezTo>
                      <a:pt x="1146" y="20372"/>
                      <a:pt x="1370" y="21600"/>
                      <a:pt x="1602" y="21600"/>
                    </a:cubicBezTo>
                    <a:close/>
                  </a:path>
                </a:pathLst>
              </a:custGeom>
              <a:solidFill>
                <a:srgbClr val="FFFFFF">
                  <a:alpha val="25000"/>
                </a:srgbClr>
              </a:solidFill>
              <a:ln w="12700" cap="flat">
                <a:noFill/>
                <a:miter lim="400000"/>
              </a:ln>
              <a:effectLst/>
            </p:spPr>
            <p:txBody>
              <a:bodyPr wrap="square" lIns="0" tIns="0" rIns="0" bIns="0" numCol="1" anchor="ctr">
                <a:noAutofit/>
              </a:bodyPr>
              <a:lstStyle/>
              <a:p>
                <a:pPr algn="l" defTabSz="246888">
                  <a:defRPr sz="600"/>
                </a:pPr>
                <a:endParaRPr/>
              </a:p>
            </p:txBody>
          </p:sp>
          <p:sp>
            <p:nvSpPr>
              <p:cNvPr id="2171" name="Shape"/>
              <p:cNvSpPr/>
              <p:nvPr/>
            </p:nvSpPr>
            <p:spPr>
              <a:xfrm>
                <a:off x="144920" y="479519"/>
                <a:ext cx="23554" cy="5911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0" y="0"/>
                      <a:pt x="0" y="1925"/>
                      <a:pt x="0" y="4303"/>
                    </a:cubicBezTo>
                    <a:lnTo>
                      <a:pt x="0" y="17297"/>
                    </a:lnTo>
                    <a:cubicBezTo>
                      <a:pt x="0" y="19675"/>
                      <a:pt x="4830" y="21600"/>
                      <a:pt x="10800" y="21600"/>
                    </a:cubicBezTo>
                    <a:cubicBezTo>
                      <a:pt x="16770" y="21600"/>
                      <a:pt x="21600" y="19675"/>
                      <a:pt x="21600" y="17297"/>
                    </a:cubicBezTo>
                    <a:lnTo>
                      <a:pt x="21600" y="4303"/>
                    </a:lnTo>
                    <a:cubicBezTo>
                      <a:pt x="21600" y="1925"/>
                      <a:pt x="16770" y="0"/>
                      <a:pt x="10800" y="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172" name="Shape"/>
              <p:cNvSpPr/>
              <p:nvPr/>
            </p:nvSpPr>
            <p:spPr>
              <a:xfrm>
                <a:off x="144920" y="625777"/>
                <a:ext cx="23554" cy="5888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0" y="0"/>
                      <a:pt x="0" y="1932"/>
                      <a:pt x="0" y="4320"/>
                    </a:cubicBezTo>
                    <a:lnTo>
                      <a:pt x="0" y="17280"/>
                    </a:lnTo>
                    <a:cubicBezTo>
                      <a:pt x="0" y="19668"/>
                      <a:pt x="4830" y="21600"/>
                      <a:pt x="10800" y="21600"/>
                    </a:cubicBezTo>
                    <a:cubicBezTo>
                      <a:pt x="16770" y="21600"/>
                      <a:pt x="21600" y="19668"/>
                      <a:pt x="21600" y="17280"/>
                    </a:cubicBezTo>
                    <a:lnTo>
                      <a:pt x="21600" y="4320"/>
                    </a:lnTo>
                    <a:cubicBezTo>
                      <a:pt x="21600" y="1932"/>
                      <a:pt x="16770" y="0"/>
                      <a:pt x="10800" y="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173" name="Shape"/>
              <p:cNvSpPr/>
              <p:nvPr/>
            </p:nvSpPr>
            <p:spPr>
              <a:xfrm>
                <a:off x="144920" y="552763"/>
                <a:ext cx="23554" cy="5888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0" y="0"/>
                      <a:pt x="0" y="1932"/>
                      <a:pt x="0" y="4320"/>
                    </a:cubicBezTo>
                    <a:lnTo>
                      <a:pt x="0" y="17280"/>
                    </a:lnTo>
                    <a:cubicBezTo>
                      <a:pt x="0" y="19668"/>
                      <a:pt x="4830" y="21600"/>
                      <a:pt x="10800" y="21600"/>
                    </a:cubicBezTo>
                    <a:cubicBezTo>
                      <a:pt x="16770" y="21600"/>
                      <a:pt x="21600" y="19668"/>
                      <a:pt x="21600" y="17280"/>
                    </a:cubicBezTo>
                    <a:lnTo>
                      <a:pt x="21600" y="4320"/>
                    </a:lnTo>
                    <a:cubicBezTo>
                      <a:pt x="21600" y="1932"/>
                      <a:pt x="16770" y="0"/>
                      <a:pt x="10800" y="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174" name="Shape"/>
              <p:cNvSpPr/>
              <p:nvPr/>
            </p:nvSpPr>
            <p:spPr>
              <a:xfrm>
                <a:off x="888769" y="319667"/>
                <a:ext cx="141315" cy="141315"/>
              </a:xfrm>
              <a:custGeom>
                <a:avLst/>
                <a:gdLst/>
                <a:ahLst/>
                <a:cxnLst>
                  <a:cxn ang="0">
                    <a:pos x="wd2" y="hd2"/>
                  </a:cxn>
                  <a:cxn ang="5400000">
                    <a:pos x="wd2" y="hd2"/>
                  </a:cxn>
                  <a:cxn ang="10800000">
                    <a:pos x="wd2" y="hd2"/>
                  </a:cxn>
                  <a:cxn ang="16200000">
                    <a:pos x="wd2" y="hd2"/>
                  </a:cxn>
                </a:cxnLst>
                <a:rect l="0" t="0" r="r" b="b"/>
                <a:pathLst>
                  <a:path w="21600" h="21600" extrusionOk="0">
                    <a:moveTo>
                      <a:pt x="1800" y="3600"/>
                    </a:moveTo>
                    <a:cubicBezTo>
                      <a:pt x="10733" y="3600"/>
                      <a:pt x="18000" y="10867"/>
                      <a:pt x="18000" y="19800"/>
                    </a:cubicBezTo>
                    <a:cubicBezTo>
                      <a:pt x="18000" y="20795"/>
                      <a:pt x="18805" y="21600"/>
                      <a:pt x="19800" y="21600"/>
                    </a:cubicBezTo>
                    <a:cubicBezTo>
                      <a:pt x="20795" y="21600"/>
                      <a:pt x="21600" y="20795"/>
                      <a:pt x="21600" y="19800"/>
                    </a:cubicBezTo>
                    <a:cubicBezTo>
                      <a:pt x="21600" y="8882"/>
                      <a:pt x="12716" y="0"/>
                      <a:pt x="1800" y="0"/>
                    </a:cubicBezTo>
                    <a:cubicBezTo>
                      <a:pt x="805" y="0"/>
                      <a:pt x="0" y="805"/>
                      <a:pt x="0" y="1800"/>
                    </a:cubicBezTo>
                    <a:cubicBezTo>
                      <a:pt x="0" y="2795"/>
                      <a:pt x="805" y="3600"/>
                      <a:pt x="1800" y="360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175" name="Shape"/>
              <p:cNvSpPr/>
              <p:nvPr/>
            </p:nvSpPr>
            <p:spPr>
              <a:xfrm>
                <a:off x="292880" y="435485"/>
                <a:ext cx="503912" cy="439433"/>
              </a:xfrm>
              <a:custGeom>
                <a:avLst/>
                <a:gdLst/>
                <a:ahLst/>
                <a:cxnLst>
                  <a:cxn ang="0">
                    <a:pos x="wd2" y="hd2"/>
                  </a:cxn>
                  <a:cxn ang="5400000">
                    <a:pos x="wd2" y="hd2"/>
                  </a:cxn>
                  <a:cxn ang="10800000">
                    <a:pos x="wd2" y="hd2"/>
                  </a:cxn>
                  <a:cxn ang="16200000">
                    <a:pos x="wd2" y="hd2"/>
                  </a:cxn>
                </a:cxnLst>
                <a:rect l="0" t="0" r="r" b="b"/>
                <a:pathLst>
                  <a:path w="20764" h="21600" extrusionOk="0">
                    <a:moveTo>
                      <a:pt x="20529" y="16112"/>
                    </a:moveTo>
                    <a:cubicBezTo>
                      <a:pt x="19483" y="13668"/>
                      <a:pt x="17072" y="12108"/>
                      <a:pt x="14528" y="10818"/>
                    </a:cubicBezTo>
                    <a:cubicBezTo>
                      <a:pt x="15159" y="9690"/>
                      <a:pt x="15537" y="8301"/>
                      <a:pt x="15537" y="6794"/>
                    </a:cubicBezTo>
                    <a:cubicBezTo>
                      <a:pt x="15537" y="3047"/>
                      <a:pt x="13230" y="0"/>
                      <a:pt x="10393" y="0"/>
                    </a:cubicBezTo>
                    <a:cubicBezTo>
                      <a:pt x="7558" y="0"/>
                      <a:pt x="5251" y="3047"/>
                      <a:pt x="5251" y="6794"/>
                    </a:cubicBezTo>
                    <a:cubicBezTo>
                      <a:pt x="5251" y="8301"/>
                      <a:pt x="5629" y="9690"/>
                      <a:pt x="6260" y="10818"/>
                    </a:cubicBezTo>
                    <a:cubicBezTo>
                      <a:pt x="3716" y="12109"/>
                      <a:pt x="1305" y="13668"/>
                      <a:pt x="258" y="16115"/>
                    </a:cubicBezTo>
                    <a:cubicBezTo>
                      <a:pt x="-214" y="17235"/>
                      <a:pt x="-40" y="18455"/>
                      <a:pt x="788" y="19839"/>
                    </a:cubicBezTo>
                    <a:cubicBezTo>
                      <a:pt x="1433" y="20942"/>
                      <a:pt x="2527" y="21600"/>
                      <a:pt x="3711" y="21600"/>
                    </a:cubicBezTo>
                    <a:lnTo>
                      <a:pt x="17078" y="21600"/>
                    </a:lnTo>
                    <a:cubicBezTo>
                      <a:pt x="19813" y="21600"/>
                      <a:pt x="21386" y="18142"/>
                      <a:pt x="20529" y="16112"/>
                    </a:cubicBezTo>
                    <a:close/>
                    <a:moveTo>
                      <a:pt x="10393" y="1158"/>
                    </a:moveTo>
                    <a:cubicBezTo>
                      <a:pt x="12673" y="1158"/>
                      <a:pt x="14527" y="3686"/>
                      <a:pt x="14527" y="6794"/>
                    </a:cubicBezTo>
                    <a:cubicBezTo>
                      <a:pt x="14527" y="10081"/>
                      <a:pt x="12504" y="12429"/>
                      <a:pt x="10393" y="12429"/>
                    </a:cubicBezTo>
                    <a:cubicBezTo>
                      <a:pt x="8263" y="12429"/>
                      <a:pt x="6260" y="10072"/>
                      <a:pt x="6260" y="6794"/>
                    </a:cubicBezTo>
                    <a:cubicBezTo>
                      <a:pt x="6260" y="3686"/>
                      <a:pt x="8115" y="1158"/>
                      <a:pt x="10393" y="1158"/>
                    </a:cubicBezTo>
                    <a:close/>
                    <a:moveTo>
                      <a:pt x="3711" y="20442"/>
                    </a:moveTo>
                    <a:cubicBezTo>
                      <a:pt x="2863" y="20442"/>
                      <a:pt x="2084" y="19975"/>
                      <a:pt x="1623" y="19189"/>
                    </a:cubicBezTo>
                    <a:cubicBezTo>
                      <a:pt x="1007" y="18158"/>
                      <a:pt x="862" y="17342"/>
                      <a:pt x="1166" y="16622"/>
                    </a:cubicBezTo>
                    <a:cubicBezTo>
                      <a:pt x="2101" y="14436"/>
                      <a:pt x="4435" y="12987"/>
                      <a:pt x="6883" y="11764"/>
                    </a:cubicBezTo>
                    <a:cubicBezTo>
                      <a:pt x="7745" y="12834"/>
                      <a:pt x="9013" y="13575"/>
                      <a:pt x="10365" y="13585"/>
                    </a:cubicBezTo>
                    <a:cubicBezTo>
                      <a:pt x="10375" y="13585"/>
                      <a:pt x="10384" y="13589"/>
                      <a:pt x="10394" y="13589"/>
                    </a:cubicBezTo>
                    <a:cubicBezTo>
                      <a:pt x="10405" y="13589"/>
                      <a:pt x="10415" y="13585"/>
                      <a:pt x="10426" y="13585"/>
                    </a:cubicBezTo>
                    <a:cubicBezTo>
                      <a:pt x="11758" y="13574"/>
                      <a:pt x="13061" y="12812"/>
                      <a:pt x="13906" y="11765"/>
                    </a:cubicBezTo>
                    <a:cubicBezTo>
                      <a:pt x="16352" y="12987"/>
                      <a:pt x="18688" y="14436"/>
                      <a:pt x="19621" y="16619"/>
                    </a:cubicBezTo>
                    <a:cubicBezTo>
                      <a:pt x="20167" y="17912"/>
                      <a:pt x="19041" y="20442"/>
                      <a:pt x="17078" y="20442"/>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176" name="Shape"/>
              <p:cNvSpPr/>
              <p:nvPr/>
            </p:nvSpPr>
            <p:spPr>
              <a:xfrm>
                <a:off x="20834" y="1044726"/>
                <a:ext cx="100559" cy="62929"/>
              </a:xfrm>
              <a:custGeom>
                <a:avLst/>
                <a:gdLst/>
                <a:ahLst/>
                <a:cxnLst>
                  <a:cxn ang="0">
                    <a:pos x="wd2" y="hd2"/>
                  </a:cxn>
                  <a:cxn ang="5400000">
                    <a:pos x="wd2" y="hd2"/>
                  </a:cxn>
                  <a:cxn ang="10800000">
                    <a:pos x="wd2" y="hd2"/>
                  </a:cxn>
                  <a:cxn ang="16200000">
                    <a:pos x="wd2" y="hd2"/>
                  </a:cxn>
                </a:cxnLst>
                <a:rect l="0" t="0" r="r" b="b"/>
                <a:pathLst>
                  <a:path w="21268" h="21069" extrusionOk="0">
                    <a:moveTo>
                      <a:pt x="18738" y="12985"/>
                    </a:moveTo>
                    <a:cubicBezTo>
                      <a:pt x="13180" y="12985"/>
                      <a:pt x="7879" y="8738"/>
                      <a:pt x="4554" y="1624"/>
                    </a:cubicBezTo>
                    <a:cubicBezTo>
                      <a:pt x="3719" y="-168"/>
                      <a:pt x="2133" y="-531"/>
                      <a:pt x="1017" y="804"/>
                    </a:cubicBezTo>
                    <a:cubicBezTo>
                      <a:pt x="-105" y="2141"/>
                      <a:pt x="-332" y="4672"/>
                      <a:pt x="503" y="6464"/>
                    </a:cubicBezTo>
                    <a:cubicBezTo>
                      <a:pt x="4776" y="15610"/>
                      <a:pt x="11594" y="21069"/>
                      <a:pt x="18738" y="21069"/>
                    </a:cubicBezTo>
                    <a:cubicBezTo>
                      <a:pt x="20137" y="21069"/>
                      <a:pt x="21268" y="19261"/>
                      <a:pt x="21268" y="17027"/>
                    </a:cubicBezTo>
                    <a:cubicBezTo>
                      <a:pt x="21268" y="14793"/>
                      <a:pt x="20137" y="12985"/>
                      <a:pt x="18738" y="12985"/>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177" name="Shape"/>
              <p:cNvSpPr/>
              <p:nvPr/>
            </p:nvSpPr>
            <p:spPr>
              <a:xfrm>
                <a:off x="132247" y="1084102"/>
                <a:ext cx="34457" cy="23553"/>
              </a:xfrm>
              <a:custGeom>
                <a:avLst/>
                <a:gdLst/>
                <a:ahLst/>
                <a:cxnLst>
                  <a:cxn ang="0">
                    <a:pos x="wd2" y="hd2"/>
                  </a:cxn>
                  <a:cxn ang="5400000">
                    <a:pos x="wd2" y="hd2"/>
                  </a:cxn>
                  <a:cxn ang="10800000">
                    <a:pos x="wd2" y="hd2"/>
                  </a:cxn>
                  <a:cxn ang="16200000">
                    <a:pos x="wd2" y="hd2"/>
                  </a:cxn>
                </a:cxnLst>
                <a:rect l="0" t="0" r="r" b="b"/>
                <a:pathLst>
                  <a:path w="21600" h="21600" extrusionOk="0">
                    <a:moveTo>
                      <a:pt x="14217" y="0"/>
                    </a:moveTo>
                    <a:lnTo>
                      <a:pt x="7383" y="0"/>
                    </a:lnTo>
                    <a:cubicBezTo>
                      <a:pt x="3302" y="0"/>
                      <a:pt x="0" y="4830"/>
                      <a:pt x="0" y="10801"/>
                    </a:cubicBezTo>
                    <a:cubicBezTo>
                      <a:pt x="0" y="16770"/>
                      <a:pt x="3302" y="21600"/>
                      <a:pt x="7383" y="21600"/>
                    </a:cubicBezTo>
                    <a:lnTo>
                      <a:pt x="14217" y="21600"/>
                    </a:lnTo>
                    <a:cubicBezTo>
                      <a:pt x="18297" y="21600"/>
                      <a:pt x="21600" y="16770"/>
                      <a:pt x="21600" y="10801"/>
                    </a:cubicBezTo>
                    <a:cubicBezTo>
                      <a:pt x="21600" y="4830"/>
                      <a:pt x="18297" y="0"/>
                      <a:pt x="14217" y="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178" name="Shape"/>
              <p:cNvSpPr/>
              <p:nvPr/>
            </p:nvSpPr>
            <p:spPr>
              <a:xfrm>
                <a:off x="181952" y="1084102"/>
                <a:ext cx="34432" cy="23553"/>
              </a:xfrm>
              <a:custGeom>
                <a:avLst/>
                <a:gdLst/>
                <a:ahLst/>
                <a:cxnLst>
                  <a:cxn ang="0">
                    <a:pos x="wd2" y="hd2"/>
                  </a:cxn>
                  <a:cxn ang="5400000">
                    <a:pos x="wd2" y="hd2"/>
                  </a:cxn>
                  <a:cxn ang="10800000">
                    <a:pos x="wd2" y="hd2"/>
                  </a:cxn>
                  <a:cxn ang="16200000">
                    <a:pos x="wd2" y="hd2"/>
                  </a:cxn>
                </a:cxnLst>
                <a:rect l="0" t="0" r="r" b="b"/>
                <a:pathLst>
                  <a:path w="21600" h="21600" extrusionOk="0">
                    <a:moveTo>
                      <a:pt x="14212" y="0"/>
                    </a:moveTo>
                    <a:lnTo>
                      <a:pt x="7387" y="0"/>
                    </a:lnTo>
                    <a:cubicBezTo>
                      <a:pt x="3304" y="0"/>
                      <a:pt x="0" y="4830"/>
                      <a:pt x="0" y="10801"/>
                    </a:cubicBezTo>
                    <a:cubicBezTo>
                      <a:pt x="0" y="16770"/>
                      <a:pt x="3304" y="21600"/>
                      <a:pt x="7387" y="21600"/>
                    </a:cubicBezTo>
                    <a:lnTo>
                      <a:pt x="14212" y="21600"/>
                    </a:lnTo>
                    <a:cubicBezTo>
                      <a:pt x="18296" y="21600"/>
                      <a:pt x="21600" y="16770"/>
                      <a:pt x="21600" y="10801"/>
                    </a:cubicBezTo>
                    <a:cubicBezTo>
                      <a:pt x="21600" y="4830"/>
                      <a:pt x="18296" y="0"/>
                      <a:pt x="14212" y="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179" name="Shape"/>
              <p:cNvSpPr/>
              <p:nvPr/>
            </p:nvSpPr>
            <p:spPr>
              <a:xfrm>
                <a:off x="231655" y="1084102"/>
                <a:ext cx="34432" cy="23553"/>
              </a:xfrm>
              <a:custGeom>
                <a:avLst/>
                <a:gdLst/>
                <a:ahLst/>
                <a:cxnLst>
                  <a:cxn ang="0">
                    <a:pos x="wd2" y="hd2"/>
                  </a:cxn>
                  <a:cxn ang="5400000">
                    <a:pos x="wd2" y="hd2"/>
                  </a:cxn>
                  <a:cxn ang="10800000">
                    <a:pos x="wd2" y="hd2"/>
                  </a:cxn>
                  <a:cxn ang="16200000">
                    <a:pos x="wd2" y="hd2"/>
                  </a:cxn>
                </a:cxnLst>
                <a:rect l="0" t="0" r="r" b="b"/>
                <a:pathLst>
                  <a:path w="21600" h="21600" extrusionOk="0">
                    <a:moveTo>
                      <a:pt x="14212" y="0"/>
                    </a:moveTo>
                    <a:lnTo>
                      <a:pt x="7387" y="0"/>
                    </a:lnTo>
                    <a:cubicBezTo>
                      <a:pt x="3304" y="0"/>
                      <a:pt x="0" y="4830"/>
                      <a:pt x="0" y="10801"/>
                    </a:cubicBezTo>
                    <a:cubicBezTo>
                      <a:pt x="0" y="16770"/>
                      <a:pt x="3304" y="21600"/>
                      <a:pt x="7387" y="21600"/>
                    </a:cubicBezTo>
                    <a:lnTo>
                      <a:pt x="14212" y="21600"/>
                    </a:lnTo>
                    <a:cubicBezTo>
                      <a:pt x="18296" y="21600"/>
                      <a:pt x="21600" y="16770"/>
                      <a:pt x="21600" y="10801"/>
                    </a:cubicBezTo>
                    <a:cubicBezTo>
                      <a:pt x="21600" y="4830"/>
                      <a:pt x="18296" y="0"/>
                      <a:pt x="14212" y="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180" name="Shape"/>
              <p:cNvSpPr/>
              <p:nvPr/>
            </p:nvSpPr>
            <p:spPr>
              <a:xfrm>
                <a:off x="0" y="47059"/>
                <a:ext cx="1081260" cy="1013447"/>
              </a:xfrm>
              <a:custGeom>
                <a:avLst/>
                <a:gdLst/>
                <a:ahLst/>
                <a:cxnLst>
                  <a:cxn ang="0">
                    <a:pos x="wd2" y="hd2"/>
                  </a:cxn>
                  <a:cxn ang="5400000">
                    <a:pos x="wd2" y="hd2"/>
                  </a:cxn>
                  <a:cxn ang="10800000">
                    <a:pos x="wd2" y="hd2"/>
                  </a:cxn>
                  <a:cxn ang="16200000">
                    <a:pos x="wd2" y="hd2"/>
                  </a:cxn>
                </a:cxnLst>
                <a:rect l="0" t="0" r="r" b="b"/>
                <a:pathLst>
                  <a:path w="21179" h="21600" extrusionOk="0">
                    <a:moveTo>
                      <a:pt x="1983" y="21600"/>
                    </a:moveTo>
                    <a:lnTo>
                      <a:pt x="19194" y="21600"/>
                    </a:lnTo>
                    <a:cubicBezTo>
                      <a:pt x="19559" y="21600"/>
                      <a:pt x="19911" y="21413"/>
                      <a:pt x="20135" y="21098"/>
                    </a:cubicBezTo>
                    <a:lnTo>
                      <a:pt x="21035" y="19811"/>
                    </a:lnTo>
                    <a:cubicBezTo>
                      <a:pt x="21394" y="19288"/>
                      <a:pt x="21035" y="18608"/>
                      <a:pt x="20469" y="18608"/>
                    </a:cubicBezTo>
                    <a:lnTo>
                      <a:pt x="19429" y="18608"/>
                    </a:lnTo>
                    <a:lnTo>
                      <a:pt x="19429" y="8569"/>
                    </a:lnTo>
                    <a:cubicBezTo>
                      <a:pt x="19429" y="7600"/>
                      <a:pt x="18690" y="6812"/>
                      <a:pt x="17783" y="6812"/>
                    </a:cubicBezTo>
                    <a:lnTo>
                      <a:pt x="14186" y="6812"/>
                    </a:lnTo>
                    <a:lnTo>
                      <a:pt x="15108" y="5838"/>
                    </a:lnTo>
                    <a:lnTo>
                      <a:pt x="15599" y="5838"/>
                    </a:lnTo>
                    <a:cubicBezTo>
                      <a:pt x="16248" y="5838"/>
                      <a:pt x="16775" y="5275"/>
                      <a:pt x="16775" y="4583"/>
                    </a:cubicBezTo>
                    <a:lnTo>
                      <a:pt x="16775" y="1255"/>
                    </a:lnTo>
                    <a:cubicBezTo>
                      <a:pt x="16775" y="563"/>
                      <a:pt x="16248" y="0"/>
                      <a:pt x="15599" y="0"/>
                    </a:cubicBezTo>
                    <a:lnTo>
                      <a:pt x="8293" y="0"/>
                    </a:lnTo>
                    <a:cubicBezTo>
                      <a:pt x="7644" y="0"/>
                      <a:pt x="7116" y="563"/>
                      <a:pt x="7116" y="1255"/>
                    </a:cubicBezTo>
                    <a:lnTo>
                      <a:pt x="7116" y="4583"/>
                    </a:lnTo>
                    <a:cubicBezTo>
                      <a:pt x="7116" y="5275"/>
                      <a:pt x="7644" y="5838"/>
                      <a:pt x="8293" y="5838"/>
                    </a:cubicBezTo>
                    <a:lnTo>
                      <a:pt x="12400" y="5838"/>
                    </a:lnTo>
                    <a:lnTo>
                      <a:pt x="12400" y="6812"/>
                    </a:lnTo>
                    <a:lnTo>
                      <a:pt x="3395" y="6812"/>
                    </a:lnTo>
                    <a:cubicBezTo>
                      <a:pt x="2487" y="6812"/>
                      <a:pt x="1748" y="7600"/>
                      <a:pt x="1748" y="8569"/>
                    </a:cubicBezTo>
                    <a:lnTo>
                      <a:pt x="1748" y="18608"/>
                    </a:lnTo>
                    <a:lnTo>
                      <a:pt x="708" y="18608"/>
                    </a:lnTo>
                    <a:cubicBezTo>
                      <a:pt x="120" y="18608"/>
                      <a:pt x="-206" y="19321"/>
                      <a:pt x="144" y="19812"/>
                    </a:cubicBezTo>
                    <a:lnTo>
                      <a:pt x="1043" y="21100"/>
                    </a:lnTo>
                    <a:cubicBezTo>
                      <a:pt x="1267" y="21413"/>
                      <a:pt x="1618" y="21600"/>
                      <a:pt x="1983" y="21600"/>
                    </a:cubicBezTo>
                    <a:close/>
                    <a:moveTo>
                      <a:pt x="2219" y="8569"/>
                    </a:moveTo>
                    <a:cubicBezTo>
                      <a:pt x="2219" y="7877"/>
                      <a:pt x="2746" y="7314"/>
                      <a:pt x="3395" y="7314"/>
                    </a:cubicBezTo>
                    <a:lnTo>
                      <a:pt x="12400" y="7314"/>
                    </a:lnTo>
                    <a:lnTo>
                      <a:pt x="12400" y="8097"/>
                    </a:lnTo>
                    <a:cubicBezTo>
                      <a:pt x="12400" y="8198"/>
                      <a:pt x="12457" y="8289"/>
                      <a:pt x="12545" y="8328"/>
                    </a:cubicBezTo>
                    <a:cubicBezTo>
                      <a:pt x="12574" y="8341"/>
                      <a:pt x="12604" y="8348"/>
                      <a:pt x="12635" y="8348"/>
                    </a:cubicBezTo>
                    <a:cubicBezTo>
                      <a:pt x="12696" y="8348"/>
                      <a:pt x="12756" y="8323"/>
                      <a:pt x="12801" y="8275"/>
                    </a:cubicBezTo>
                    <a:lnTo>
                      <a:pt x="13711" y="7314"/>
                    </a:lnTo>
                    <a:lnTo>
                      <a:pt x="17783" y="7314"/>
                    </a:lnTo>
                    <a:cubicBezTo>
                      <a:pt x="18431" y="7314"/>
                      <a:pt x="18959" y="7877"/>
                      <a:pt x="18959" y="8569"/>
                    </a:cubicBezTo>
                    <a:lnTo>
                      <a:pt x="18959" y="18608"/>
                    </a:lnTo>
                    <a:lnTo>
                      <a:pt x="13618" y="18608"/>
                    </a:lnTo>
                    <a:cubicBezTo>
                      <a:pt x="13559" y="18608"/>
                      <a:pt x="13502" y="18632"/>
                      <a:pt x="13459" y="18675"/>
                    </a:cubicBezTo>
                    <a:lnTo>
                      <a:pt x="12435" y="19683"/>
                    </a:lnTo>
                    <a:lnTo>
                      <a:pt x="8742" y="19683"/>
                    </a:lnTo>
                    <a:lnTo>
                      <a:pt x="7718" y="18675"/>
                    </a:lnTo>
                    <a:cubicBezTo>
                      <a:pt x="7675" y="18632"/>
                      <a:pt x="7618" y="18608"/>
                      <a:pt x="7558" y="18608"/>
                    </a:cubicBezTo>
                    <a:lnTo>
                      <a:pt x="2219" y="18608"/>
                    </a:lnTo>
                    <a:close/>
                    <a:moveTo>
                      <a:pt x="8293" y="5336"/>
                    </a:moveTo>
                    <a:lnTo>
                      <a:pt x="8293" y="5336"/>
                    </a:lnTo>
                    <a:cubicBezTo>
                      <a:pt x="7904" y="5336"/>
                      <a:pt x="7587" y="4998"/>
                      <a:pt x="7587" y="4583"/>
                    </a:cubicBezTo>
                    <a:lnTo>
                      <a:pt x="7587" y="1255"/>
                    </a:lnTo>
                    <a:cubicBezTo>
                      <a:pt x="7587" y="840"/>
                      <a:pt x="7904" y="502"/>
                      <a:pt x="8293" y="502"/>
                    </a:cubicBezTo>
                    <a:lnTo>
                      <a:pt x="15599" y="502"/>
                    </a:lnTo>
                    <a:cubicBezTo>
                      <a:pt x="15988" y="502"/>
                      <a:pt x="16305" y="840"/>
                      <a:pt x="16305" y="1255"/>
                    </a:cubicBezTo>
                    <a:lnTo>
                      <a:pt x="16305" y="4583"/>
                    </a:lnTo>
                    <a:cubicBezTo>
                      <a:pt x="16305" y="4998"/>
                      <a:pt x="15988" y="5336"/>
                      <a:pt x="15599" y="5336"/>
                    </a:cubicBezTo>
                    <a:lnTo>
                      <a:pt x="15011" y="5336"/>
                    </a:lnTo>
                    <a:cubicBezTo>
                      <a:pt x="14949" y="5336"/>
                      <a:pt x="14890" y="5362"/>
                      <a:pt x="14846" y="5409"/>
                    </a:cubicBezTo>
                    <a:cubicBezTo>
                      <a:pt x="14717" y="5544"/>
                      <a:pt x="12940" y="7421"/>
                      <a:pt x="12870" y="7495"/>
                    </a:cubicBezTo>
                    <a:cubicBezTo>
                      <a:pt x="12870" y="7495"/>
                      <a:pt x="12870" y="7495"/>
                      <a:pt x="12870" y="7495"/>
                    </a:cubicBezTo>
                    <a:cubicBezTo>
                      <a:pt x="12868" y="7498"/>
                      <a:pt x="12867" y="7498"/>
                      <a:pt x="12870" y="7495"/>
                    </a:cubicBezTo>
                    <a:cubicBezTo>
                      <a:pt x="12870" y="7495"/>
                      <a:pt x="12870" y="7495"/>
                      <a:pt x="12870" y="7495"/>
                    </a:cubicBezTo>
                    <a:lnTo>
                      <a:pt x="12870" y="5587"/>
                    </a:lnTo>
                    <a:cubicBezTo>
                      <a:pt x="12870" y="5448"/>
                      <a:pt x="12765" y="5336"/>
                      <a:pt x="12635" y="5336"/>
                    </a:cubicBezTo>
                    <a:close/>
                    <a:moveTo>
                      <a:pt x="708" y="19110"/>
                    </a:moveTo>
                    <a:lnTo>
                      <a:pt x="7466" y="19110"/>
                    </a:lnTo>
                    <a:lnTo>
                      <a:pt x="8491" y="20118"/>
                    </a:lnTo>
                    <a:cubicBezTo>
                      <a:pt x="8534" y="20161"/>
                      <a:pt x="8591" y="20184"/>
                      <a:pt x="8650" y="20184"/>
                    </a:cubicBezTo>
                    <a:lnTo>
                      <a:pt x="12527" y="20184"/>
                    </a:lnTo>
                    <a:cubicBezTo>
                      <a:pt x="12586" y="20184"/>
                      <a:pt x="12643" y="20161"/>
                      <a:pt x="12687" y="20118"/>
                    </a:cubicBezTo>
                    <a:lnTo>
                      <a:pt x="13710" y="19110"/>
                    </a:lnTo>
                    <a:lnTo>
                      <a:pt x="20469" y="19110"/>
                    </a:lnTo>
                    <a:cubicBezTo>
                      <a:pt x="20656" y="19110"/>
                      <a:pt x="20785" y="19326"/>
                      <a:pt x="20657" y="19512"/>
                    </a:cubicBezTo>
                    <a:lnTo>
                      <a:pt x="19759" y="20796"/>
                    </a:lnTo>
                    <a:cubicBezTo>
                      <a:pt x="19625" y="20985"/>
                      <a:pt x="19413" y="21098"/>
                      <a:pt x="19194" y="21098"/>
                    </a:cubicBezTo>
                    <a:lnTo>
                      <a:pt x="1983" y="21098"/>
                    </a:lnTo>
                    <a:cubicBezTo>
                      <a:pt x="1764" y="21098"/>
                      <a:pt x="1553" y="20985"/>
                      <a:pt x="1419" y="20798"/>
                    </a:cubicBezTo>
                    <a:lnTo>
                      <a:pt x="519" y="19511"/>
                    </a:lnTo>
                    <a:cubicBezTo>
                      <a:pt x="401" y="19344"/>
                      <a:pt x="512" y="19110"/>
                      <a:pt x="708" y="1911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181" name="Shape"/>
              <p:cNvSpPr/>
              <p:nvPr/>
            </p:nvSpPr>
            <p:spPr>
              <a:xfrm>
                <a:off x="319422" y="0"/>
                <a:ext cx="117764" cy="117761"/>
              </a:xfrm>
              <a:custGeom>
                <a:avLst/>
                <a:gdLst/>
                <a:ahLst/>
                <a:cxnLst>
                  <a:cxn ang="0">
                    <a:pos x="wd2" y="hd2"/>
                  </a:cxn>
                  <a:cxn ang="5400000">
                    <a:pos x="wd2" y="hd2"/>
                  </a:cxn>
                  <a:cxn ang="10800000">
                    <a:pos x="wd2" y="hd2"/>
                  </a:cxn>
                  <a:cxn ang="16200000">
                    <a:pos x="wd2" y="hd2"/>
                  </a:cxn>
                </a:cxnLst>
                <a:rect l="0" t="0" r="r" b="b"/>
                <a:pathLst>
                  <a:path w="21600" h="21600" extrusionOk="0">
                    <a:moveTo>
                      <a:pt x="2160" y="21600"/>
                    </a:moveTo>
                    <a:cubicBezTo>
                      <a:pt x="3354" y="21600"/>
                      <a:pt x="4320" y="20634"/>
                      <a:pt x="4320" y="19440"/>
                    </a:cubicBezTo>
                    <a:cubicBezTo>
                      <a:pt x="4320" y="11104"/>
                      <a:pt x="11104" y="4320"/>
                      <a:pt x="19440" y="4320"/>
                    </a:cubicBezTo>
                    <a:cubicBezTo>
                      <a:pt x="20634" y="4320"/>
                      <a:pt x="21600" y="3354"/>
                      <a:pt x="21600" y="2160"/>
                    </a:cubicBezTo>
                    <a:cubicBezTo>
                      <a:pt x="21600" y="966"/>
                      <a:pt x="20634" y="0"/>
                      <a:pt x="19440" y="0"/>
                    </a:cubicBezTo>
                    <a:cubicBezTo>
                      <a:pt x="8720" y="0"/>
                      <a:pt x="0" y="8720"/>
                      <a:pt x="0" y="19440"/>
                    </a:cubicBezTo>
                    <a:cubicBezTo>
                      <a:pt x="0" y="20634"/>
                      <a:pt x="966" y="21600"/>
                      <a:pt x="2160" y="2160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182" name="Shape"/>
              <p:cNvSpPr/>
              <p:nvPr/>
            </p:nvSpPr>
            <p:spPr>
              <a:xfrm>
                <a:off x="319422" y="134424"/>
                <a:ext cx="23555" cy="3652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70" y="21600"/>
                      <a:pt x="21600" y="18485"/>
                      <a:pt x="21600" y="14635"/>
                    </a:cubicBezTo>
                    <a:lnTo>
                      <a:pt x="21600" y="6965"/>
                    </a:lnTo>
                    <a:cubicBezTo>
                      <a:pt x="21600" y="3116"/>
                      <a:pt x="16770" y="0"/>
                      <a:pt x="10800" y="0"/>
                    </a:cubicBezTo>
                    <a:cubicBezTo>
                      <a:pt x="4830" y="0"/>
                      <a:pt x="0" y="3116"/>
                      <a:pt x="0" y="6965"/>
                    </a:cubicBezTo>
                    <a:lnTo>
                      <a:pt x="0" y="14635"/>
                    </a:lnTo>
                    <a:cubicBezTo>
                      <a:pt x="0" y="18485"/>
                      <a:pt x="4830" y="21600"/>
                      <a:pt x="10800" y="2160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183" name="Shape"/>
              <p:cNvSpPr/>
              <p:nvPr/>
            </p:nvSpPr>
            <p:spPr>
              <a:xfrm>
                <a:off x="319422" y="183563"/>
                <a:ext cx="23555" cy="3652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70" y="21600"/>
                      <a:pt x="21600" y="18485"/>
                      <a:pt x="21600" y="14635"/>
                    </a:cubicBezTo>
                    <a:lnTo>
                      <a:pt x="21600" y="6965"/>
                    </a:lnTo>
                    <a:cubicBezTo>
                      <a:pt x="21600" y="3116"/>
                      <a:pt x="16770" y="0"/>
                      <a:pt x="10800" y="0"/>
                    </a:cubicBezTo>
                    <a:cubicBezTo>
                      <a:pt x="4830" y="0"/>
                      <a:pt x="0" y="3116"/>
                      <a:pt x="0" y="6965"/>
                    </a:cubicBezTo>
                    <a:lnTo>
                      <a:pt x="0" y="14635"/>
                    </a:lnTo>
                    <a:cubicBezTo>
                      <a:pt x="0" y="18485"/>
                      <a:pt x="4830" y="21600"/>
                      <a:pt x="10800" y="2160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184" name="Shape"/>
              <p:cNvSpPr/>
              <p:nvPr/>
            </p:nvSpPr>
            <p:spPr>
              <a:xfrm>
                <a:off x="554715" y="231277"/>
                <a:ext cx="176412" cy="2355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0"/>
                      <a:pt x="20955" y="0"/>
                      <a:pt x="20158" y="0"/>
                    </a:cubicBezTo>
                    <a:lnTo>
                      <a:pt x="1442" y="0"/>
                    </a:lnTo>
                    <a:cubicBezTo>
                      <a:pt x="645" y="0"/>
                      <a:pt x="0" y="4830"/>
                      <a:pt x="0" y="10800"/>
                    </a:cubicBezTo>
                    <a:cubicBezTo>
                      <a:pt x="0" y="16770"/>
                      <a:pt x="645" y="21600"/>
                      <a:pt x="1442" y="21600"/>
                    </a:cubicBezTo>
                    <a:lnTo>
                      <a:pt x="20158" y="21600"/>
                    </a:lnTo>
                    <a:cubicBezTo>
                      <a:pt x="20955" y="21600"/>
                      <a:pt x="21600" y="16770"/>
                      <a:pt x="21600" y="1080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185" name="Shape"/>
              <p:cNvSpPr/>
              <p:nvPr/>
            </p:nvSpPr>
            <p:spPr>
              <a:xfrm>
                <a:off x="485254" y="231278"/>
                <a:ext cx="53938" cy="23553"/>
              </a:xfrm>
              <a:custGeom>
                <a:avLst/>
                <a:gdLst/>
                <a:ahLst/>
                <a:cxnLst>
                  <a:cxn ang="0">
                    <a:pos x="wd2" y="hd2"/>
                  </a:cxn>
                  <a:cxn ang="5400000">
                    <a:pos x="wd2" y="hd2"/>
                  </a:cxn>
                  <a:cxn ang="10800000">
                    <a:pos x="wd2" y="hd2"/>
                  </a:cxn>
                  <a:cxn ang="16200000">
                    <a:pos x="wd2" y="hd2"/>
                  </a:cxn>
                </a:cxnLst>
                <a:rect l="0" t="0" r="r" b="b"/>
                <a:pathLst>
                  <a:path w="21600" h="21600" extrusionOk="0">
                    <a:moveTo>
                      <a:pt x="16884" y="0"/>
                    </a:moveTo>
                    <a:lnTo>
                      <a:pt x="4716" y="0"/>
                    </a:lnTo>
                    <a:cubicBezTo>
                      <a:pt x="2109" y="0"/>
                      <a:pt x="0" y="4830"/>
                      <a:pt x="0" y="10801"/>
                    </a:cubicBezTo>
                    <a:cubicBezTo>
                      <a:pt x="0" y="16770"/>
                      <a:pt x="2109" y="21600"/>
                      <a:pt x="4716" y="21600"/>
                    </a:cubicBezTo>
                    <a:lnTo>
                      <a:pt x="16884" y="21600"/>
                    </a:lnTo>
                    <a:cubicBezTo>
                      <a:pt x="19491" y="21600"/>
                      <a:pt x="21600" y="16770"/>
                      <a:pt x="21600" y="10801"/>
                    </a:cubicBezTo>
                    <a:cubicBezTo>
                      <a:pt x="21600" y="4830"/>
                      <a:pt x="19490" y="0"/>
                      <a:pt x="16884" y="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186" name="Shape"/>
              <p:cNvSpPr/>
              <p:nvPr/>
            </p:nvSpPr>
            <p:spPr>
              <a:xfrm>
                <a:off x="652695" y="172167"/>
                <a:ext cx="78433" cy="23553"/>
              </a:xfrm>
              <a:custGeom>
                <a:avLst/>
                <a:gdLst/>
                <a:ahLst/>
                <a:cxnLst>
                  <a:cxn ang="0">
                    <a:pos x="wd2" y="hd2"/>
                  </a:cxn>
                  <a:cxn ang="5400000">
                    <a:pos x="wd2" y="hd2"/>
                  </a:cxn>
                  <a:cxn ang="10800000">
                    <a:pos x="wd2" y="hd2"/>
                  </a:cxn>
                  <a:cxn ang="16200000">
                    <a:pos x="wd2" y="hd2"/>
                  </a:cxn>
                </a:cxnLst>
                <a:rect l="0" t="0" r="r" b="b"/>
                <a:pathLst>
                  <a:path w="21600" h="21600" extrusionOk="0">
                    <a:moveTo>
                      <a:pt x="18357" y="0"/>
                    </a:moveTo>
                    <a:lnTo>
                      <a:pt x="3243" y="0"/>
                    </a:lnTo>
                    <a:cubicBezTo>
                      <a:pt x="1450" y="0"/>
                      <a:pt x="0" y="4830"/>
                      <a:pt x="0" y="10801"/>
                    </a:cubicBezTo>
                    <a:cubicBezTo>
                      <a:pt x="0" y="16770"/>
                      <a:pt x="1450" y="21600"/>
                      <a:pt x="3243" y="21600"/>
                    </a:cubicBezTo>
                    <a:lnTo>
                      <a:pt x="18357" y="21600"/>
                    </a:lnTo>
                    <a:cubicBezTo>
                      <a:pt x="20150" y="21600"/>
                      <a:pt x="21600" y="16770"/>
                      <a:pt x="21600" y="10801"/>
                    </a:cubicBezTo>
                    <a:cubicBezTo>
                      <a:pt x="21600" y="4830"/>
                      <a:pt x="20150" y="0"/>
                      <a:pt x="18357" y="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187" name="Shape"/>
              <p:cNvSpPr/>
              <p:nvPr/>
            </p:nvSpPr>
            <p:spPr>
              <a:xfrm>
                <a:off x="485254" y="172168"/>
                <a:ext cx="151665" cy="23552"/>
              </a:xfrm>
              <a:custGeom>
                <a:avLst/>
                <a:gdLst/>
                <a:ahLst/>
                <a:cxnLst>
                  <a:cxn ang="0">
                    <a:pos x="wd2" y="hd2"/>
                  </a:cxn>
                  <a:cxn ang="5400000">
                    <a:pos x="wd2" y="hd2"/>
                  </a:cxn>
                  <a:cxn ang="10800000">
                    <a:pos x="wd2" y="hd2"/>
                  </a:cxn>
                  <a:cxn ang="16200000">
                    <a:pos x="wd2" y="hd2"/>
                  </a:cxn>
                </a:cxnLst>
                <a:rect l="0" t="0" r="r" b="b"/>
                <a:pathLst>
                  <a:path w="21600" h="21600" extrusionOk="0">
                    <a:moveTo>
                      <a:pt x="1677" y="21600"/>
                    </a:moveTo>
                    <a:lnTo>
                      <a:pt x="19923" y="21600"/>
                    </a:lnTo>
                    <a:cubicBezTo>
                      <a:pt x="20850" y="21600"/>
                      <a:pt x="21600" y="16770"/>
                      <a:pt x="21600" y="10799"/>
                    </a:cubicBezTo>
                    <a:cubicBezTo>
                      <a:pt x="21600" y="4830"/>
                      <a:pt x="20850" y="0"/>
                      <a:pt x="19923" y="0"/>
                    </a:cubicBezTo>
                    <a:lnTo>
                      <a:pt x="1677" y="0"/>
                    </a:lnTo>
                    <a:cubicBezTo>
                      <a:pt x="750" y="0"/>
                      <a:pt x="0" y="4830"/>
                      <a:pt x="0" y="10799"/>
                    </a:cubicBezTo>
                    <a:cubicBezTo>
                      <a:pt x="0" y="16770"/>
                      <a:pt x="750" y="21600"/>
                      <a:pt x="1677" y="2160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188" name="Shape"/>
              <p:cNvSpPr/>
              <p:nvPr/>
            </p:nvSpPr>
            <p:spPr>
              <a:xfrm>
                <a:off x="554714" y="113286"/>
                <a:ext cx="176414" cy="23554"/>
              </a:xfrm>
              <a:custGeom>
                <a:avLst/>
                <a:gdLst/>
                <a:ahLst/>
                <a:cxnLst>
                  <a:cxn ang="0">
                    <a:pos x="wd2" y="hd2"/>
                  </a:cxn>
                  <a:cxn ang="5400000">
                    <a:pos x="wd2" y="hd2"/>
                  </a:cxn>
                  <a:cxn ang="10800000">
                    <a:pos x="wd2" y="hd2"/>
                  </a:cxn>
                  <a:cxn ang="16200000">
                    <a:pos x="wd2" y="hd2"/>
                  </a:cxn>
                </a:cxnLst>
                <a:rect l="0" t="0" r="r" b="b"/>
                <a:pathLst>
                  <a:path w="21600" h="21600" extrusionOk="0">
                    <a:moveTo>
                      <a:pt x="1442" y="21600"/>
                    </a:moveTo>
                    <a:lnTo>
                      <a:pt x="20158" y="21600"/>
                    </a:lnTo>
                    <a:cubicBezTo>
                      <a:pt x="20955" y="21600"/>
                      <a:pt x="21600" y="16769"/>
                      <a:pt x="21600" y="10800"/>
                    </a:cubicBezTo>
                    <a:cubicBezTo>
                      <a:pt x="21600" y="4831"/>
                      <a:pt x="20955" y="0"/>
                      <a:pt x="20158" y="0"/>
                    </a:cubicBezTo>
                    <a:lnTo>
                      <a:pt x="1442" y="0"/>
                    </a:lnTo>
                    <a:cubicBezTo>
                      <a:pt x="645" y="0"/>
                      <a:pt x="0" y="4831"/>
                      <a:pt x="0" y="10800"/>
                    </a:cubicBezTo>
                    <a:cubicBezTo>
                      <a:pt x="0" y="16769"/>
                      <a:pt x="645" y="21600"/>
                      <a:pt x="1442" y="2160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189" name="Shape"/>
              <p:cNvSpPr/>
              <p:nvPr/>
            </p:nvSpPr>
            <p:spPr>
              <a:xfrm>
                <a:off x="485254" y="113286"/>
                <a:ext cx="53937" cy="23554"/>
              </a:xfrm>
              <a:custGeom>
                <a:avLst/>
                <a:gdLst/>
                <a:ahLst/>
                <a:cxnLst>
                  <a:cxn ang="0">
                    <a:pos x="wd2" y="hd2"/>
                  </a:cxn>
                  <a:cxn ang="5400000">
                    <a:pos x="wd2" y="hd2"/>
                  </a:cxn>
                  <a:cxn ang="10800000">
                    <a:pos x="wd2" y="hd2"/>
                  </a:cxn>
                  <a:cxn ang="16200000">
                    <a:pos x="wd2" y="hd2"/>
                  </a:cxn>
                </a:cxnLst>
                <a:rect l="0" t="0" r="r" b="b"/>
                <a:pathLst>
                  <a:path w="21600" h="21600" extrusionOk="0">
                    <a:moveTo>
                      <a:pt x="4716" y="21600"/>
                    </a:moveTo>
                    <a:lnTo>
                      <a:pt x="16884" y="21600"/>
                    </a:lnTo>
                    <a:cubicBezTo>
                      <a:pt x="19491" y="21600"/>
                      <a:pt x="21600" y="16769"/>
                      <a:pt x="21600" y="10800"/>
                    </a:cubicBezTo>
                    <a:cubicBezTo>
                      <a:pt x="21600" y="4831"/>
                      <a:pt x="19491" y="0"/>
                      <a:pt x="16884" y="0"/>
                    </a:cubicBezTo>
                    <a:lnTo>
                      <a:pt x="4716" y="0"/>
                    </a:lnTo>
                    <a:cubicBezTo>
                      <a:pt x="2109" y="0"/>
                      <a:pt x="0" y="4831"/>
                      <a:pt x="0" y="10800"/>
                    </a:cubicBezTo>
                    <a:cubicBezTo>
                      <a:pt x="0" y="16769"/>
                      <a:pt x="2109" y="21600"/>
                      <a:pt x="4716" y="2160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190" name="Shape"/>
              <p:cNvSpPr/>
              <p:nvPr/>
            </p:nvSpPr>
            <p:spPr>
              <a:xfrm>
                <a:off x="1006531" y="485084"/>
                <a:ext cx="23553" cy="59113"/>
              </a:xfrm>
              <a:custGeom>
                <a:avLst/>
                <a:gdLst/>
                <a:ahLst/>
                <a:cxnLst>
                  <a:cxn ang="0">
                    <a:pos x="wd2" y="hd2"/>
                  </a:cxn>
                  <a:cxn ang="5400000">
                    <a:pos x="wd2" y="hd2"/>
                  </a:cxn>
                  <a:cxn ang="10800000">
                    <a:pos x="wd2" y="hd2"/>
                  </a:cxn>
                  <a:cxn ang="16200000">
                    <a:pos x="wd2" y="hd2"/>
                  </a:cxn>
                </a:cxnLst>
                <a:rect l="0" t="0" r="r" b="b"/>
                <a:pathLst>
                  <a:path w="21600" h="21600" extrusionOk="0">
                    <a:moveTo>
                      <a:pt x="21600" y="4303"/>
                    </a:moveTo>
                    <a:cubicBezTo>
                      <a:pt x="21600" y="1924"/>
                      <a:pt x="16770" y="0"/>
                      <a:pt x="10799" y="0"/>
                    </a:cubicBezTo>
                    <a:cubicBezTo>
                      <a:pt x="4830" y="0"/>
                      <a:pt x="0" y="1924"/>
                      <a:pt x="0" y="4303"/>
                    </a:cubicBezTo>
                    <a:lnTo>
                      <a:pt x="0" y="17297"/>
                    </a:lnTo>
                    <a:cubicBezTo>
                      <a:pt x="0" y="19676"/>
                      <a:pt x="4830" y="21600"/>
                      <a:pt x="10799" y="21600"/>
                    </a:cubicBezTo>
                    <a:cubicBezTo>
                      <a:pt x="16770" y="21600"/>
                      <a:pt x="21600" y="19676"/>
                      <a:pt x="21600" y="17297"/>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191" name="Shape"/>
              <p:cNvSpPr/>
              <p:nvPr/>
            </p:nvSpPr>
            <p:spPr>
              <a:xfrm>
                <a:off x="1006530" y="631343"/>
                <a:ext cx="23554" cy="5888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0" y="0"/>
                      <a:pt x="0" y="1932"/>
                      <a:pt x="0" y="4320"/>
                    </a:cubicBezTo>
                    <a:lnTo>
                      <a:pt x="0" y="17280"/>
                    </a:lnTo>
                    <a:cubicBezTo>
                      <a:pt x="0" y="19668"/>
                      <a:pt x="4830" y="21600"/>
                      <a:pt x="10800" y="21600"/>
                    </a:cubicBezTo>
                    <a:cubicBezTo>
                      <a:pt x="16770" y="21600"/>
                      <a:pt x="21600" y="19668"/>
                      <a:pt x="21600" y="17280"/>
                    </a:cubicBezTo>
                    <a:lnTo>
                      <a:pt x="21600" y="4320"/>
                    </a:lnTo>
                    <a:cubicBezTo>
                      <a:pt x="21600" y="1932"/>
                      <a:pt x="16770" y="0"/>
                      <a:pt x="10800" y="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192" name="Shape"/>
              <p:cNvSpPr/>
              <p:nvPr/>
            </p:nvSpPr>
            <p:spPr>
              <a:xfrm>
                <a:off x="1006531" y="558328"/>
                <a:ext cx="23553" cy="58883"/>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cubicBezTo>
                      <a:pt x="21600" y="1932"/>
                      <a:pt x="16770" y="0"/>
                      <a:pt x="10799" y="0"/>
                    </a:cubicBezTo>
                    <a:cubicBezTo>
                      <a:pt x="4830" y="0"/>
                      <a:pt x="0" y="1932"/>
                      <a:pt x="0" y="4320"/>
                    </a:cubicBezTo>
                    <a:lnTo>
                      <a:pt x="0" y="17280"/>
                    </a:lnTo>
                    <a:cubicBezTo>
                      <a:pt x="0" y="19667"/>
                      <a:pt x="4830" y="21600"/>
                      <a:pt x="10799" y="21600"/>
                    </a:cubicBezTo>
                    <a:cubicBezTo>
                      <a:pt x="16770" y="21600"/>
                      <a:pt x="21600" y="19667"/>
                      <a:pt x="21600" y="1728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gr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1" name="Shape"/>
          <p:cNvSpPr/>
          <p:nvPr/>
        </p:nvSpPr>
        <p:spPr>
          <a:xfrm>
            <a:off x="9277350" y="0"/>
            <a:ext cx="10673160" cy="11804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31"/>
                </a:lnTo>
                <a:lnTo>
                  <a:pt x="0" y="21027"/>
                </a:lnTo>
                <a:lnTo>
                  <a:pt x="0" y="21245"/>
                </a:lnTo>
                <a:cubicBezTo>
                  <a:pt x="0" y="21349"/>
                  <a:pt x="0" y="21412"/>
                  <a:pt x="19" y="21453"/>
                </a:cubicBezTo>
                <a:cubicBezTo>
                  <a:pt x="43" y="21513"/>
                  <a:pt x="96" y="21561"/>
                  <a:pt x="162" y="21583"/>
                </a:cubicBezTo>
                <a:cubicBezTo>
                  <a:pt x="208" y="21600"/>
                  <a:pt x="277" y="21600"/>
                  <a:pt x="393" y="21600"/>
                </a:cubicBezTo>
                <a:lnTo>
                  <a:pt x="1169" y="21600"/>
                </a:lnTo>
                <a:lnTo>
                  <a:pt x="2177" y="21600"/>
                </a:lnTo>
                <a:lnTo>
                  <a:pt x="21600" y="21600"/>
                </a:lnTo>
                <a:lnTo>
                  <a:pt x="21600" y="0"/>
                </a:lnTo>
                <a:lnTo>
                  <a:pt x="2570" y="0"/>
                </a:lnTo>
                <a:lnTo>
                  <a:pt x="1169" y="0"/>
                </a:lnTo>
                <a:lnTo>
                  <a:pt x="0" y="0"/>
                </a:lnTo>
                <a:close/>
              </a:path>
            </a:pathLst>
          </a:custGeom>
          <a:solidFill>
            <a:srgbClr val="4193C5"/>
          </a:solidFill>
          <a:ln w="12700">
            <a:miter lim="400000"/>
          </a:ln>
        </p:spPr>
        <p:txBody>
          <a:bodyPr lIns="71437" tIns="71437" rIns="71437" bIns="71437" anchor="ctr"/>
          <a:lstStyle/>
          <a:p>
            <a:pPr>
              <a:defRPr sz="3200"/>
            </a:pPr>
            <a:endParaRPr/>
          </a:p>
        </p:txBody>
      </p:sp>
      <p:sp>
        <p:nvSpPr>
          <p:cNvPr id="1992" name="Shape"/>
          <p:cNvSpPr/>
          <p:nvPr/>
        </p:nvSpPr>
        <p:spPr>
          <a:xfrm>
            <a:off x="19950509" y="8117681"/>
            <a:ext cx="3686970" cy="36869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5297" y="21600"/>
                </a:lnTo>
                <a:lnTo>
                  <a:pt x="20463" y="21600"/>
                </a:lnTo>
                <a:lnTo>
                  <a:pt x="20658" y="21600"/>
                </a:lnTo>
                <a:lnTo>
                  <a:pt x="20658" y="21598"/>
                </a:lnTo>
                <a:cubicBezTo>
                  <a:pt x="20867" y="21595"/>
                  <a:pt x="21029" y="21587"/>
                  <a:pt x="21130" y="21544"/>
                </a:cubicBezTo>
                <a:cubicBezTo>
                  <a:pt x="21323" y="21474"/>
                  <a:pt x="21474" y="21323"/>
                  <a:pt x="21544" y="21130"/>
                </a:cubicBezTo>
                <a:cubicBezTo>
                  <a:pt x="21600" y="20997"/>
                  <a:pt x="21600" y="20797"/>
                  <a:pt x="21600" y="20463"/>
                </a:cubicBezTo>
                <a:lnTo>
                  <a:pt x="21600" y="15706"/>
                </a:lnTo>
                <a:lnTo>
                  <a:pt x="21600" y="15297"/>
                </a:lnTo>
                <a:lnTo>
                  <a:pt x="21600" y="0"/>
                </a:lnTo>
                <a:lnTo>
                  <a:pt x="20658" y="0"/>
                </a:lnTo>
                <a:lnTo>
                  <a:pt x="14160" y="0"/>
                </a:lnTo>
                <a:lnTo>
                  <a:pt x="0" y="0"/>
                </a:lnTo>
                <a:close/>
              </a:path>
            </a:pathLst>
          </a:custGeom>
          <a:solidFill>
            <a:srgbClr val="222222"/>
          </a:solidFill>
          <a:ln w="12700">
            <a:miter lim="400000"/>
          </a:ln>
        </p:spPr>
        <p:txBody>
          <a:bodyPr lIns="71437" tIns="71437" rIns="71437" bIns="71437" anchor="ctr"/>
          <a:lstStyle/>
          <a:p>
            <a:pPr>
              <a:defRPr sz="3200"/>
            </a:pPr>
            <a:endParaRPr/>
          </a:p>
        </p:txBody>
      </p:sp>
      <p:sp>
        <p:nvSpPr>
          <p:cNvPr id="1993" name="SOLUTION"/>
          <p:cNvSpPr txBox="1"/>
          <p:nvPr/>
        </p:nvSpPr>
        <p:spPr>
          <a:xfrm>
            <a:off x="2301930" y="660734"/>
            <a:ext cx="1526059"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l">
              <a:defRPr sz="2000" b="1" spc="100">
                <a:solidFill>
                  <a:srgbClr val="222222"/>
                </a:solidFill>
              </a:defRPr>
            </a:lvl1pPr>
          </a:lstStyle>
          <a:p>
            <a:r>
              <a:rPr lang="en-US" dirty="0"/>
              <a:t>Case Study</a:t>
            </a:r>
            <a:endParaRPr dirty="0"/>
          </a:p>
        </p:txBody>
      </p:sp>
      <p:sp>
        <p:nvSpPr>
          <p:cNvPr id="1994" name="Upswing offers a better way to treat MSK pain. Just ask Eve."/>
          <p:cNvSpPr txBox="1"/>
          <p:nvPr/>
        </p:nvSpPr>
        <p:spPr>
          <a:xfrm>
            <a:off x="2301930" y="1917922"/>
            <a:ext cx="6458289" cy="2725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l">
              <a:lnSpc>
                <a:spcPct val="90000"/>
              </a:lnSpc>
              <a:defRPr sz="4800" b="1">
                <a:solidFill>
                  <a:srgbClr val="111111"/>
                </a:solidFill>
              </a:defRPr>
            </a:pPr>
            <a:r>
              <a:rPr>
                <a:solidFill>
                  <a:srgbClr val="222222"/>
                </a:solidFill>
              </a:rPr>
              <a:t>Upswing offers a better way to treat MSK pain.</a:t>
            </a:r>
            <a:r>
              <a:rPr>
                <a:solidFill>
                  <a:srgbClr val="04B2D9"/>
                </a:solidFill>
              </a:rPr>
              <a:t> </a:t>
            </a:r>
            <a:r>
              <a:rPr>
                <a:solidFill>
                  <a:srgbClr val="4193C5"/>
                </a:solidFill>
              </a:rPr>
              <a:t>Just ask Eve.</a:t>
            </a:r>
          </a:p>
        </p:txBody>
      </p:sp>
      <p:sp>
        <p:nvSpPr>
          <p:cNvPr id="1995" name="Line"/>
          <p:cNvSpPr/>
          <p:nvPr/>
        </p:nvSpPr>
        <p:spPr>
          <a:xfrm flipV="1">
            <a:off x="1500204" y="0"/>
            <a:ext cx="1" cy="13716000"/>
          </a:xfrm>
          <a:prstGeom prst="line">
            <a:avLst/>
          </a:prstGeom>
          <a:ln w="6350">
            <a:solidFill>
              <a:srgbClr val="222222"/>
            </a:solidFill>
            <a:miter lim="400000"/>
          </a:ln>
        </p:spPr>
        <p:txBody>
          <a:bodyPr lIns="71437" tIns="71437" rIns="71437" bIns="71437" anchor="ctr"/>
          <a:lstStyle/>
          <a:p>
            <a:pPr>
              <a:defRPr sz="3200"/>
            </a:pPr>
            <a:endParaRPr/>
          </a:p>
        </p:txBody>
      </p:sp>
      <p:sp>
        <p:nvSpPr>
          <p:cNvPr id="1996" name="Text"/>
          <p:cNvSpPr txBox="1"/>
          <p:nvPr/>
        </p:nvSpPr>
        <p:spPr>
          <a:xfrm>
            <a:off x="479257" y="673434"/>
            <a:ext cx="444501"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nSpc>
                <a:spcPct val="90000"/>
              </a:lnSpc>
              <a:defRPr sz="2200" b="1" spc="330">
                <a:solidFill>
                  <a:srgbClr val="222222"/>
                </a:solidFill>
              </a:defRPr>
            </a:lvl1pPr>
          </a:lstStyle>
          <a:p>
            <a:fld id="{86CB4B4D-7CA3-9044-876B-883B54F8677D}" type="slidenum">
              <a:rPr/>
              <a:t>7</a:t>
            </a:fld>
            <a:endParaRPr/>
          </a:p>
        </p:txBody>
      </p:sp>
      <p:sp>
        <p:nvSpPr>
          <p:cNvPr id="1997" name="Eve, a principal in Maryland, decided to get a second opinion before a major shoulder surgery.…"/>
          <p:cNvSpPr txBox="1"/>
          <p:nvPr/>
        </p:nvSpPr>
        <p:spPr>
          <a:xfrm>
            <a:off x="2301930" y="7026553"/>
            <a:ext cx="5815375" cy="48320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317500" indent="-317500" algn="l">
              <a:spcBef>
                <a:spcPts val="2000"/>
              </a:spcBef>
              <a:buSzPct val="100000"/>
              <a:buChar char="•"/>
              <a:defRPr sz="2200">
                <a:solidFill>
                  <a:srgbClr val="222222"/>
                </a:solidFill>
              </a:defRPr>
            </a:pPr>
            <a:r>
              <a:rPr dirty="0"/>
              <a:t>Eve, a principal in </a:t>
            </a:r>
            <a:r>
              <a:rPr lang="en-US" dirty="0"/>
              <a:t>Connecticut</a:t>
            </a:r>
            <a:r>
              <a:rPr dirty="0"/>
              <a:t>, decided to get a second opinion before a major shoulder surgery.</a:t>
            </a:r>
          </a:p>
          <a:p>
            <a:pPr marL="317500" indent="-317500" algn="l">
              <a:spcBef>
                <a:spcPts val="2000"/>
              </a:spcBef>
              <a:buSzPct val="100000"/>
              <a:buChar char="•"/>
              <a:defRPr sz="2200">
                <a:solidFill>
                  <a:srgbClr val="222222"/>
                </a:solidFill>
              </a:defRPr>
            </a:pPr>
            <a:r>
              <a:rPr dirty="0"/>
              <a:t>She used our world-class health symptom assessment tool and got diagnosed with Frozen Shoulder</a:t>
            </a:r>
            <a:r>
              <a:rPr lang="en-US" dirty="0"/>
              <a:t> (which was not the diagnosis that led to a recommendation for surgery).</a:t>
            </a:r>
            <a:endParaRPr dirty="0"/>
          </a:p>
          <a:p>
            <a:pPr marL="317500" indent="-317500" algn="l">
              <a:spcBef>
                <a:spcPts val="2000"/>
              </a:spcBef>
              <a:buSzPct val="100000"/>
              <a:buChar char="•"/>
              <a:defRPr sz="2200">
                <a:solidFill>
                  <a:srgbClr val="222222"/>
                </a:solidFill>
              </a:defRPr>
            </a:pPr>
            <a:r>
              <a:rPr dirty="0"/>
              <a:t>A </a:t>
            </a:r>
            <a:r>
              <a:rPr lang="en-US" dirty="0"/>
              <a:t>physical therapy rehab program </a:t>
            </a:r>
            <a:r>
              <a:rPr dirty="0"/>
              <a:t>was set up and she’s rehabilitated back to health.</a:t>
            </a:r>
          </a:p>
          <a:p>
            <a:pPr marL="317500" indent="-317500" algn="l">
              <a:spcBef>
                <a:spcPts val="2000"/>
              </a:spcBef>
              <a:buSzPct val="100000"/>
              <a:buChar char="•"/>
              <a:defRPr sz="2200">
                <a:solidFill>
                  <a:srgbClr val="222222"/>
                </a:solidFill>
              </a:defRPr>
            </a:pPr>
            <a:r>
              <a:rPr dirty="0"/>
              <a:t>Upswing kept Eve in good health/back in the office and </a:t>
            </a:r>
            <a:r>
              <a:rPr lang="en-US" dirty="0"/>
              <a:t>feeling better without surgery</a:t>
            </a:r>
            <a:r>
              <a:rPr dirty="0"/>
              <a:t>.</a:t>
            </a:r>
          </a:p>
        </p:txBody>
      </p:sp>
      <p:sp>
        <p:nvSpPr>
          <p:cNvPr id="1998" name="Upswing begins with a powerful virtual diagnostic tool to start patients on the right pathway, right away."/>
          <p:cNvSpPr txBox="1"/>
          <p:nvPr/>
        </p:nvSpPr>
        <p:spPr>
          <a:xfrm>
            <a:off x="2301930" y="4724967"/>
            <a:ext cx="5815376" cy="172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l">
              <a:spcBef>
                <a:spcPts val="2000"/>
              </a:spcBef>
              <a:defRPr sz="2800" b="1">
                <a:solidFill>
                  <a:srgbClr val="222222"/>
                </a:solidFill>
              </a:defRPr>
            </a:lvl1pPr>
          </a:lstStyle>
          <a:p>
            <a:r>
              <a:t>Upswing begins with a powerful virtual diagnostic tool to start patients on the right pathway, right away.</a:t>
            </a:r>
          </a:p>
        </p:txBody>
      </p:sp>
      <p:pic>
        <p:nvPicPr>
          <p:cNvPr id="1999" name="GettyImages-847770174.jpg" descr="GettyImages-847770174.jpg"/>
          <p:cNvPicPr>
            <a:picLocks noChangeAspect="1"/>
          </p:cNvPicPr>
          <p:nvPr/>
        </p:nvPicPr>
        <p:blipFill>
          <a:blip r:embed="rId2"/>
          <a:srcRect l="391" t="9945" r="222" b="9945"/>
          <a:stretch>
            <a:fillRect/>
          </a:stretch>
        </p:blipFill>
        <p:spPr>
          <a:xfrm>
            <a:off x="9277460" y="0"/>
            <a:ext cx="15106540" cy="8117721"/>
          </a:xfrm>
          <a:prstGeom prst="rect">
            <a:avLst/>
          </a:prstGeom>
          <a:ln w="12700">
            <a:miter lim="400000"/>
          </a:ln>
          <a:effectLst>
            <a:outerShdw blurRad="177800" dist="67452" dir="5400000" rotWithShape="0">
              <a:srgbClr val="000000">
                <a:alpha val="28464"/>
              </a:srgbClr>
            </a:outerShdw>
          </a:effectLst>
        </p:spPr>
      </p:pic>
      <p:sp>
        <p:nvSpPr>
          <p:cNvPr id="2000" name="Shape"/>
          <p:cNvSpPr/>
          <p:nvPr/>
        </p:nvSpPr>
        <p:spPr>
          <a:xfrm>
            <a:off x="9855160" y="9034730"/>
            <a:ext cx="811420" cy="527635"/>
          </a:xfrm>
          <a:custGeom>
            <a:avLst/>
            <a:gdLst/>
            <a:ahLst/>
            <a:cxnLst>
              <a:cxn ang="0">
                <a:pos x="wd2" y="hd2"/>
              </a:cxn>
              <a:cxn ang="5400000">
                <a:pos x="wd2" y="hd2"/>
              </a:cxn>
              <a:cxn ang="10800000">
                <a:pos x="wd2" y="hd2"/>
              </a:cxn>
              <a:cxn ang="16200000">
                <a:pos x="wd2" y="hd2"/>
              </a:cxn>
            </a:cxnLst>
            <a:rect l="0" t="0" r="r" b="b"/>
            <a:pathLst>
              <a:path w="21600" h="21600" extrusionOk="0">
                <a:moveTo>
                  <a:pt x="16652" y="10800"/>
                </a:moveTo>
                <a:cubicBezTo>
                  <a:pt x="16900" y="10746"/>
                  <a:pt x="17140" y="10691"/>
                  <a:pt x="17371" y="10636"/>
                </a:cubicBezTo>
                <a:cubicBezTo>
                  <a:pt x="17601" y="10582"/>
                  <a:pt x="17840" y="10554"/>
                  <a:pt x="18089" y="10554"/>
                </a:cubicBezTo>
                <a:cubicBezTo>
                  <a:pt x="19047" y="10554"/>
                  <a:pt x="19871" y="11033"/>
                  <a:pt x="20563" y="11986"/>
                </a:cubicBezTo>
                <a:cubicBezTo>
                  <a:pt x="21254" y="12941"/>
                  <a:pt x="21600" y="14182"/>
                  <a:pt x="21600" y="15709"/>
                </a:cubicBezTo>
                <a:cubicBezTo>
                  <a:pt x="21600" y="16637"/>
                  <a:pt x="21458" y="17468"/>
                  <a:pt x="21174" y="18204"/>
                </a:cubicBezTo>
                <a:cubicBezTo>
                  <a:pt x="20891" y="18941"/>
                  <a:pt x="20527" y="19554"/>
                  <a:pt x="20084" y="20045"/>
                </a:cubicBezTo>
                <a:cubicBezTo>
                  <a:pt x="19640" y="20536"/>
                  <a:pt x="19144" y="20918"/>
                  <a:pt x="18594" y="21191"/>
                </a:cubicBezTo>
                <a:cubicBezTo>
                  <a:pt x="18044" y="21464"/>
                  <a:pt x="17504" y="21600"/>
                  <a:pt x="16972" y="21600"/>
                </a:cubicBezTo>
                <a:cubicBezTo>
                  <a:pt x="15553" y="21600"/>
                  <a:pt x="14400" y="20863"/>
                  <a:pt x="13513" y="19391"/>
                </a:cubicBezTo>
                <a:cubicBezTo>
                  <a:pt x="12627" y="17918"/>
                  <a:pt x="12183" y="16091"/>
                  <a:pt x="12183" y="13909"/>
                </a:cubicBezTo>
                <a:cubicBezTo>
                  <a:pt x="12183" y="11837"/>
                  <a:pt x="12537" y="9859"/>
                  <a:pt x="13247" y="7977"/>
                </a:cubicBezTo>
                <a:cubicBezTo>
                  <a:pt x="13957" y="6095"/>
                  <a:pt x="14808" y="4446"/>
                  <a:pt x="15801" y="3027"/>
                </a:cubicBezTo>
                <a:cubicBezTo>
                  <a:pt x="15942" y="2864"/>
                  <a:pt x="16147" y="2605"/>
                  <a:pt x="16413" y="2250"/>
                </a:cubicBezTo>
                <a:cubicBezTo>
                  <a:pt x="16679" y="1896"/>
                  <a:pt x="16972" y="1554"/>
                  <a:pt x="17291" y="1227"/>
                </a:cubicBezTo>
                <a:cubicBezTo>
                  <a:pt x="17610" y="900"/>
                  <a:pt x="17929" y="614"/>
                  <a:pt x="18248" y="368"/>
                </a:cubicBezTo>
                <a:cubicBezTo>
                  <a:pt x="18567" y="123"/>
                  <a:pt x="18834" y="0"/>
                  <a:pt x="19047" y="0"/>
                </a:cubicBezTo>
                <a:cubicBezTo>
                  <a:pt x="19294" y="0"/>
                  <a:pt x="19560" y="151"/>
                  <a:pt x="19845" y="450"/>
                </a:cubicBezTo>
                <a:cubicBezTo>
                  <a:pt x="20128" y="750"/>
                  <a:pt x="20270" y="1119"/>
                  <a:pt x="20270" y="1554"/>
                </a:cubicBezTo>
                <a:cubicBezTo>
                  <a:pt x="20270" y="1718"/>
                  <a:pt x="20225" y="1882"/>
                  <a:pt x="20137" y="2046"/>
                </a:cubicBezTo>
                <a:cubicBezTo>
                  <a:pt x="20048" y="2209"/>
                  <a:pt x="19969" y="2346"/>
                  <a:pt x="19898" y="2455"/>
                </a:cubicBezTo>
                <a:cubicBezTo>
                  <a:pt x="19117" y="3546"/>
                  <a:pt x="18425" y="4800"/>
                  <a:pt x="17823" y="6218"/>
                </a:cubicBezTo>
                <a:cubicBezTo>
                  <a:pt x="17219" y="7637"/>
                  <a:pt x="16830" y="9164"/>
                  <a:pt x="16652" y="10800"/>
                </a:cubicBezTo>
                <a:close/>
                <a:moveTo>
                  <a:pt x="4469" y="10800"/>
                </a:moveTo>
                <a:cubicBezTo>
                  <a:pt x="4965" y="10636"/>
                  <a:pt x="5444" y="10554"/>
                  <a:pt x="5905" y="10554"/>
                </a:cubicBezTo>
                <a:cubicBezTo>
                  <a:pt x="6863" y="10554"/>
                  <a:pt x="7688" y="11033"/>
                  <a:pt x="8380" y="11986"/>
                </a:cubicBezTo>
                <a:cubicBezTo>
                  <a:pt x="9071" y="12941"/>
                  <a:pt x="9417" y="14182"/>
                  <a:pt x="9417" y="15709"/>
                </a:cubicBezTo>
                <a:cubicBezTo>
                  <a:pt x="9417" y="16637"/>
                  <a:pt x="9275" y="17468"/>
                  <a:pt x="8991" y="18204"/>
                </a:cubicBezTo>
                <a:cubicBezTo>
                  <a:pt x="8707" y="18941"/>
                  <a:pt x="8344" y="19554"/>
                  <a:pt x="7901" y="20045"/>
                </a:cubicBezTo>
                <a:cubicBezTo>
                  <a:pt x="7457" y="20536"/>
                  <a:pt x="6960" y="20918"/>
                  <a:pt x="6411" y="21191"/>
                </a:cubicBezTo>
                <a:cubicBezTo>
                  <a:pt x="5861" y="21464"/>
                  <a:pt x="5320" y="21600"/>
                  <a:pt x="4788" y="21600"/>
                </a:cubicBezTo>
                <a:cubicBezTo>
                  <a:pt x="3334" y="21600"/>
                  <a:pt x="2172" y="20863"/>
                  <a:pt x="1303" y="19391"/>
                </a:cubicBezTo>
                <a:cubicBezTo>
                  <a:pt x="434" y="17918"/>
                  <a:pt x="0" y="16091"/>
                  <a:pt x="0" y="13909"/>
                </a:cubicBezTo>
                <a:cubicBezTo>
                  <a:pt x="0" y="11781"/>
                  <a:pt x="346" y="9791"/>
                  <a:pt x="1037" y="7936"/>
                </a:cubicBezTo>
                <a:cubicBezTo>
                  <a:pt x="1729" y="6083"/>
                  <a:pt x="2589" y="4446"/>
                  <a:pt x="3618" y="3027"/>
                </a:cubicBezTo>
                <a:cubicBezTo>
                  <a:pt x="3759" y="2864"/>
                  <a:pt x="3964" y="2605"/>
                  <a:pt x="4230" y="2250"/>
                </a:cubicBezTo>
                <a:cubicBezTo>
                  <a:pt x="4496" y="1896"/>
                  <a:pt x="4788" y="1554"/>
                  <a:pt x="5107" y="1227"/>
                </a:cubicBezTo>
                <a:cubicBezTo>
                  <a:pt x="5427" y="900"/>
                  <a:pt x="5737" y="614"/>
                  <a:pt x="6039" y="368"/>
                </a:cubicBezTo>
                <a:cubicBezTo>
                  <a:pt x="6339" y="123"/>
                  <a:pt x="6597" y="0"/>
                  <a:pt x="6810" y="0"/>
                </a:cubicBezTo>
                <a:cubicBezTo>
                  <a:pt x="7093" y="0"/>
                  <a:pt x="7377" y="137"/>
                  <a:pt x="7661" y="409"/>
                </a:cubicBezTo>
                <a:cubicBezTo>
                  <a:pt x="7945" y="683"/>
                  <a:pt x="8087" y="1037"/>
                  <a:pt x="8087" y="1473"/>
                </a:cubicBezTo>
                <a:cubicBezTo>
                  <a:pt x="8087" y="1691"/>
                  <a:pt x="8042" y="1882"/>
                  <a:pt x="7954" y="2046"/>
                </a:cubicBezTo>
                <a:cubicBezTo>
                  <a:pt x="7865" y="2209"/>
                  <a:pt x="7785" y="2346"/>
                  <a:pt x="7714" y="2455"/>
                </a:cubicBezTo>
                <a:cubicBezTo>
                  <a:pt x="6898" y="3546"/>
                  <a:pt x="6198" y="4786"/>
                  <a:pt x="5613" y="6177"/>
                </a:cubicBezTo>
                <a:cubicBezTo>
                  <a:pt x="5028" y="7568"/>
                  <a:pt x="4646" y="9110"/>
                  <a:pt x="4469" y="10800"/>
                </a:cubicBezTo>
                <a:close/>
              </a:path>
            </a:pathLst>
          </a:custGeom>
          <a:solidFill>
            <a:srgbClr val="FFFFFF">
              <a:alpha val="25000"/>
            </a:srgbClr>
          </a:solidFill>
          <a:ln w="12700">
            <a:miter lim="400000"/>
          </a:ln>
        </p:spPr>
        <p:txBody>
          <a:bodyPr lIns="0" tIns="0" rIns="0" bIns="0" anchor="ctr"/>
          <a:lstStyle/>
          <a:p>
            <a:pPr algn="l" defTabSz="246888">
              <a:defRPr sz="600"/>
            </a:pPr>
            <a:endParaRPr/>
          </a:p>
        </p:txBody>
      </p:sp>
      <p:sp>
        <p:nvSpPr>
          <p:cNvPr id="2001" name="Shape"/>
          <p:cNvSpPr/>
          <p:nvPr/>
        </p:nvSpPr>
        <p:spPr>
          <a:xfrm rot="10800000">
            <a:off x="14990160" y="10359966"/>
            <a:ext cx="811420" cy="527634"/>
          </a:xfrm>
          <a:custGeom>
            <a:avLst/>
            <a:gdLst/>
            <a:ahLst/>
            <a:cxnLst>
              <a:cxn ang="0">
                <a:pos x="wd2" y="hd2"/>
              </a:cxn>
              <a:cxn ang="5400000">
                <a:pos x="wd2" y="hd2"/>
              </a:cxn>
              <a:cxn ang="10800000">
                <a:pos x="wd2" y="hd2"/>
              </a:cxn>
              <a:cxn ang="16200000">
                <a:pos x="wd2" y="hd2"/>
              </a:cxn>
            </a:cxnLst>
            <a:rect l="0" t="0" r="r" b="b"/>
            <a:pathLst>
              <a:path w="21600" h="21600" extrusionOk="0">
                <a:moveTo>
                  <a:pt x="16652" y="10800"/>
                </a:moveTo>
                <a:cubicBezTo>
                  <a:pt x="16900" y="10746"/>
                  <a:pt x="17140" y="10691"/>
                  <a:pt x="17371" y="10636"/>
                </a:cubicBezTo>
                <a:cubicBezTo>
                  <a:pt x="17601" y="10582"/>
                  <a:pt x="17840" y="10554"/>
                  <a:pt x="18089" y="10554"/>
                </a:cubicBezTo>
                <a:cubicBezTo>
                  <a:pt x="19047" y="10554"/>
                  <a:pt x="19871" y="11033"/>
                  <a:pt x="20563" y="11986"/>
                </a:cubicBezTo>
                <a:cubicBezTo>
                  <a:pt x="21254" y="12941"/>
                  <a:pt x="21600" y="14182"/>
                  <a:pt x="21600" y="15709"/>
                </a:cubicBezTo>
                <a:cubicBezTo>
                  <a:pt x="21600" y="16637"/>
                  <a:pt x="21458" y="17468"/>
                  <a:pt x="21174" y="18204"/>
                </a:cubicBezTo>
                <a:cubicBezTo>
                  <a:pt x="20891" y="18941"/>
                  <a:pt x="20527" y="19554"/>
                  <a:pt x="20084" y="20045"/>
                </a:cubicBezTo>
                <a:cubicBezTo>
                  <a:pt x="19640" y="20536"/>
                  <a:pt x="19144" y="20918"/>
                  <a:pt x="18594" y="21191"/>
                </a:cubicBezTo>
                <a:cubicBezTo>
                  <a:pt x="18044" y="21464"/>
                  <a:pt x="17504" y="21600"/>
                  <a:pt x="16972" y="21600"/>
                </a:cubicBezTo>
                <a:cubicBezTo>
                  <a:pt x="15553" y="21600"/>
                  <a:pt x="14400" y="20863"/>
                  <a:pt x="13513" y="19391"/>
                </a:cubicBezTo>
                <a:cubicBezTo>
                  <a:pt x="12627" y="17918"/>
                  <a:pt x="12183" y="16091"/>
                  <a:pt x="12183" y="13909"/>
                </a:cubicBezTo>
                <a:cubicBezTo>
                  <a:pt x="12183" y="11837"/>
                  <a:pt x="12537" y="9859"/>
                  <a:pt x="13247" y="7977"/>
                </a:cubicBezTo>
                <a:cubicBezTo>
                  <a:pt x="13957" y="6095"/>
                  <a:pt x="14808" y="4446"/>
                  <a:pt x="15801" y="3027"/>
                </a:cubicBezTo>
                <a:cubicBezTo>
                  <a:pt x="15942" y="2864"/>
                  <a:pt x="16147" y="2605"/>
                  <a:pt x="16413" y="2250"/>
                </a:cubicBezTo>
                <a:cubicBezTo>
                  <a:pt x="16679" y="1896"/>
                  <a:pt x="16972" y="1554"/>
                  <a:pt x="17291" y="1227"/>
                </a:cubicBezTo>
                <a:cubicBezTo>
                  <a:pt x="17610" y="900"/>
                  <a:pt x="17929" y="614"/>
                  <a:pt x="18248" y="368"/>
                </a:cubicBezTo>
                <a:cubicBezTo>
                  <a:pt x="18567" y="123"/>
                  <a:pt x="18834" y="0"/>
                  <a:pt x="19047" y="0"/>
                </a:cubicBezTo>
                <a:cubicBezTo>
                  <a:pt x="19294" y="0"/>
                  <a:pt x="19560" y="151"/>
                  <a:pt x="19845" y="450"/>
                </a:cubicBezTo>
                <a:cubicBezTo>
                  <a:pt x="20128" y="750"/>
                  <a:pt x="20270" y="1119"/>
                  <a:pt x="20270" y="1554"/>
                </a:cubicBezTo>
                <a:cubicBezTo>
                  <a:pt x="20270" y="1718"/>
                  <a:pt x="20225" y="1882"/>
                  <a:pt x="20137" y="2046"/>
                </a:cubicBezTo>
                <a:cubicBezTo>
                  <a:pt x="20048" y="2209"/>
                  <a:pt x="19969" y="2346"/>
                  <a:pt x="19898" y="2455"/>
                </a:cubicBezTo>
                <a:cubicBezTo>
                  <a:pt x="19117" y="3546"/>
                  <a:pt x="18425" y="4800"/>
                  <a:pt x="17823" y="6218"/>
                </a:cubicBezTo>
                <a:cubicBezTo>
                  <a:pt x="17219" y="7637"/>
                  <a:pt x="16830" y="9164"/>
                  <a:pt x="16652" y="10800"/>
                </a:cubicBezTo>
                <a:close/>
                <a:moveTo>
                  <a:pt x="4469" y="10800"/>
                </a:moveTo>
                <a:cubicBezTo>
                  <a:pt x="4965" y="10636"/>
                  <a:pt x="5444" y="10554"/>
                  <a:pt x="5905" y="10554"/>
                </a:cubicBezTo>
                <a:cubicBezTo>
                  <a:pt x="6863" y="10554"/>
                  <a:pt x="7688" y="11033"/>
                  <a:pt x="8380" y="11986"/>
                </a:cubicBezTo>
                <a:cubicBezTo>
                  <a:pt x="9071" y="12941"/>
                  <a:pt x="9417" y="14182"/>
                  <a:pt x="9417" y="15709"/>
                </a:cubicBezTo>
                <a:cubicBezTo>
                  <a:pt x="9417" y="16637"/>
                  <a:pt x="9275" y="17468"/>
                  <a:pt x="8991" y="18204"/>
                </a:cubicBezTo>
                <a:cubicBezTo>
                  <a:pt x="8707" y="18941"/>
                  <a:pt x="8344" y="19554"/>
                  <a:pt x="7901" y="20045"/>
                </a:cubicBezTo>
                <a:cubicBezTo>
                  <a:pt x="7457" y="20536"/>
                  <a:pt x="6960" y="20918"/>
                  <a:pt x="6411" y="21191"/>
                </a:cubicBezTo>
                <a:cubicBezTo>
                  <a:pt x="5861" y="21464"/>
                  <a:pt x="5320" y="21600"/>
                  <a:pt x="4788" y="21600"/>
                </a:cubicBezTo>
                <a:cubicBezTo>
                  <a:pt x="3334" y="21600"/>
                  <a:pt x="2172" y="20863"/>
                  <a:pt x="1303" y="19391"/>
                </a:cubicBezTo>
                <a:cubicBezTo>
                  <a:pt x="434" y="17918"/>
                  <a:pt x="0" y="16091"/>
                  <a:pt x="0" y="13909"/>
                </a:cubicBezTo>
                <a:cubicBezTo>
                  <a:pt x="0" y="11781"/>
                  <a:pt x="346" y="9791"/>
                  <a:pt x="1037" y="7936"/>
                </a:cubicBezTo>
                <a:cubicBezTo>
                  <a:pt x="1729" y="6083"/>
                  <a:pt x="2589" y="4446"/>
                  <a:pt x="3618" y="3027"/>
                </a:cubicBezTo>
                <a:cubicBezTo>
                  <a:pt x="3759" y="2864"/>
                  <a:pt x="3964" y="2605"/>
                  <a:pt x="4230" y="2250"/>
                </a:cubicBezTo>
                <a:cubicBezTo>
                  <a:pt x="4496" y="1896"/>
                  <a:pt x="4788" y="1554"/>
                  <a:pt x="5107" y="1227"/>
                </a:cubicBezTo>
                <a:cubicBezTo>
                  <a:pt x="5427" y="900"/>
                  <a:pt x="5737" y="614"/>
                  <a:pt x="6039" y="368"/>
                </a:cubicBezTo>
                <a:cubicBezTo>
                  <a:pt x="6339" y="123"/>
                  <a:pt x="6597" y="0"/>
                  <a:pt x="6810" y="0"/>
                </a:cubicBezTo>
                <a:cubicBezTo>
                  <a:pt x="7093" y="0"/>
                  <a:pt x="7377" y="137"/>
                  <a:pt x="7661" y="409"/>
                </a:cubicBezTo>
                <a:cubicBezTo>
                  <a:pt x="7945" y="683"/>
                  <a:pt x="8087" y="1037"/>
                  <a:pt x="8087" y="1473"/>
                </a:cubicBezTo>
                <a:cubicBezTo>
                  <a:pt x="8087" y="1691"/>
                  <a:pt x="8042" y="1882"/>
                  <a:pt x="7954" y="2046"/>
                </a:cubicBezTo>
                <a:cubicBezTo>
                  <a:pt x="7865" y="2209"/>
                  <a:pt x="7785" y="2346"/>
                  <a:pt x="7714" y="2455"/>
                </a:cubicBezTo>
                <a:cubicBezTo>
                  <a:pt x="6898" y="3546"/>
                  <a:pt x="6198" y="4786"/>
                  <a:pt x="5613" y="6177"/>
                </a:cubicBezTo>
                <a:cubicBezTo>
                  <a:pt x="5028" y="7568"/>
                  <a:pt x="4646" y="9110"/>
                  <a:pt x="4469" y="10800"/>
                </a:cubicBezTo>
                <a:close/>
              </a:path>
            </a:pathLst>
          </a:custGeom>
          <a:solidFill>
            <a:srgbClr val="FFFFFF">
              <a:alpha val="25000"/>
            </a:srgbClr>
          </a:solidFill>
          <a:ln w="12700">
            <a:miter lim="400000"/>
          </a:ln>
        </p:spPr>
        <p:txBody>
          <a:bodyPr lIns="0" tIns="0" rIns="0" bIns="0" anchor="ctr"/>
          <a:lstStyle/>
          <a:p>
            <a:pPr algn="l" defTabSz="246888">
              <a:defRPr sz="600"/>
            </a:pPr>
            <a:endParaRPr/>
          </a:p>
        </p:txBody>
      </p:sp>
      <p:sp>
        <p:nvSpPr>
          <p:cNvPr id="2002" name="Eve"/>
          <p:cNvSpPr txBox="1"/>
          <p:nvPr/>
        </p:nvSpPr>
        <p:spPr>
          <a:xfrm>
            <a:off x="20841493" y="9523071"/>
            <a:ext cx="1905001"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l">
              <a:spcBef>
                <a:spcPts val="2000"/>
              </a:spcBef>
              <a:defRPr sz="3200" b="1">
                <a:solidFill>
                  <a:srgbClr val="FFFFFF"/>
                </a:solidFill>
              </a:defRPr>
            </a:lvl1pPr>
          </a:lstStyle>
          <a:p>
            <a:r>
              <a:t>Eve</a:t>
            </a:r>
          </a:p>
        </p:txBody>
      </p:sp>
      <p:sp>
        <p:nvSpPr>
          <p:cNvPr id="2003" name="PATIENT"/>
          <p:cNvSpPr txBox="1"/>
          <p:nvPr/>
        </p:nvSpPr>
        <p:spPr>
          <a:xfrm>
            <a:off x="20841493" y="10043771"/>
            <a:ext cx="1905001" cy="30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l">
              <a:defRPr sz="2000" b="1" spc="100">
                <a:solidFill>
                  <a:srgbClr val="4FBBFF"/>
                </a:solidFill>
              </a:defRPr>
            </a:lvl1pPr>
          </a:lstStyle>
          <a:p>
            <a:r>
              <a:t>PATIENT</a:t>
            </a:r>
          </a:p>
        </p:txBody>
      </p:sp>
      <p:sp>
        <p:nvSpPr>
          <p:cNvPr id="2004" name="PROPRIETARY &amp; CONFIDENTIAL"/>
          <p:cNvSpPr txBox="1"/>
          <p:nvPr/>
        </p:nvSpPr>
        <p:spPr>
          <a:xfrm rot="16200000">
            <a:off x="-891774" y="6750050"/>
            <a:ext cx="3283752" cy="21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400" spc="70">
                <a:solidFill>
                  <a:srgbClr val="222222"/>
                </a:solidFill>
              </a:defRPr>
            </a:lvl1pPr>
          </a:lstStyle>
          <a:p>
            <a:r>
              <a:rPr lang="en-US" dirty="0"/>
              <a:t>Member Introduction</a:t>
            </a:r>
          </a:p>
        </p:txBody>
      </p:sp>
      <p:sp>
        <p:nvSpPr>
          <p:cNvPr id="2005" name="Thanks [Upswing] for checking in. I am still following the videos and my shoulder is healing up — no more pain in the morning."/>
          <p:cNvSpPr txBox="1"/>
          <p:nvPr/>
        </p:nvSpPr>
        <p:spPr>
          <a:xfrm>
            <a:off x="10072437" y="9298548"/>
            <a:ext cx="8868869" cy="1295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l">
              <a:spcBef>
                <a:spcPts val="2000"/>
              </a:spcBef>
              <a:defRPr sz="2800" b="1">
                <a:solidFill>
                  <a:srgbClr val="FFFFFF"/>
                </a:solidFill>
              </a:defRPr>
            </a:lvl1pPr>
          </a:lstStyle>
          <a:p>
            <a:r>
              <a:rPr dirty="0"/>
              <a:t>Thanks [Upswing] for checking in. I am still following the videos and my shoulder is healing up — no more pain in the morning.</a:t>
            </a:r>
          </a:p>
        </p:txBody>
      </p:sp>
      <p:grpSp>
        <p:nvGrpSpPr>
          <p:cNvPr id="2021" name="Group"/>
          <p:cNvGrpSpPr/>
          <p:nvPr/>
        </p:nvGrpSpPr>
        <p:grpSpPr>
          <a:xfrm rot="16200000">
            <a:off x="1415" y="12073983"/>
            <a:ext cx="1491998" cy="469901"/>
            <a:chOff x="0" y="0"/>
            <a:chExt cx="1491997" cy="469900"/>
          </a:xfrm>
        </p:grpSpPr>
        <p:sp>
          <p:nvSpPr>
            <p:cNvPr id="2006" name="Shape"/>
            <p:cNvSpPr/>
            <p:nvPr/>
          </p:nvSpPr>
          <p:spPr>
            <a:xfrm>
              <a:off x="0" y="7002"/>
              <a:ext cx="200629" cy="220084"/>
            </a:xfrm>
            <a:custGeom>
              <a:avLst/>
              <a:gdLst/>
              <a:ahLst/>
              <a:cxnLst>
                <a:cxn ang="0">
                  <a:pos x="wd2" y="hd2"/>
                </a:cxn>
                <a:cxn ang="5400000">
                  <a:pos x="wd2" y="hd2"/>
                </a:cxn>
                <a:cxn ang="10800000">
                  <a:pos x="wd2" y="hd2"/>
                </a:cxn>
                <a:cxn ang="16200000">
                  <a:pos x="wd2" y="hd2"/>
                </a:cxn>
              </a:cxnLst>
              <a:rect l="0" t="0" r="r" b="b"/>
              <a:pathLst>
                <a:path w="21600" h="21543" extrusionOk="0">
                  <a:moveTo>
                    <a:pt x="0" y="0"/>
                  </a:moveTo>
                  <a:cubicBezTo>
                    <a:pt x="86" y="4"/>
                    <a:pt x="172" y="11"/>
                    <a:pt x="257" y="11"/>
                  </a:cubicBezTo>
                  <a:cubicBezTo>
                    <a:pt x="2259" y="12"/>
                    <a:pt x="4261" y="16"/>
                    <a:pt x="6263" y="6"/>
                  </a:cubicBezTo>
                  <a:cubicBezTo>
                    <a:pt x="6501" y="5"/>
                    <a:pt x="6544" y="69"/>
                    <a:pt x="6544" y="271"/>
                  </a:cubicBezTo>
                  <a:cubicBezTo>
                    <a:pt x="6537" y="4117"/>
                    <a:pt x="6538" y="7963"/>
                    <a:pt x="6539" y="11808"/>
                  </a:cubicBezTo>
                  <a:cubicBezTo>
                    <a:pt x="6539" y="12650"/>
                    <a:pt x="6664" y="13470"/>
                    <a:pt x="7057" y="14243"/>
                  </a:cubicBezTo>
                  <a:cubicBezTo>
                    <a:pt x="7660" y="15430"/>
                    <a:pt x="8712" y="16040"/>
                    <a:pt x="10104" y="16203"/>
                  </a:cubicBezTo>
                  <a:cubicBezTo>
                    <a:pt x="10911" y="16298"/>
                    <a:pt x="11713" y="16248"/>
                    <a:pt x="12482" y="15998"/>
                  </a:cubicBezTo>
                  <a:cubicBezTo>
                    <a:pt x="13814" y="15564"/>
                    <a:pt x="14544" y="14651"/>
                    <a:pt x="14868" y="13435"/>
                  </a:cubicBezTo>
                  <a:cubicBezTo>
                    <a:pt x="14993" y="12966"/>
                    <a:pt x="15042" y="12488"/>
                    <a:pt x="15042" y="12005"/>
                  </a:cubicBezTo>
                  <a:cubicBezTo>
                    <a:pt x="15040" y="8096"/>
                    <a:pt x="15043" y="4188"/>
                    <a:pt x="15035" y="279"/>
                  </a:cubicBezTo>
                  <a:cubicBezTo>
                    <a:pt x="15035" y="60"/>
                    <a:pt x="15097" y="6"/>
                    <a:pt x="15335" y="7"/>
                  </a:cubicBezTo>
                  <a:cubicBezTo>
                    <a:pt x="17337" y="16"/>
                    <a:pt x="19339" y="15"/>
                    <a:pt x="21340" y="8"/>
                  </a:cubicBezTo>
                  <a:cubicBezTo>
                    <a:pt x="21543" y="7"/>
                    <a:pt x="21600" y="52"/>
                    <a:pt x="21600" y="241"/>
                  </a:cubicBezTo>
                  <a:cubicBezTo>
                    <a:pt x="21593" y="4103"/>
                    <a:pt x="21599" y="7964"/>
                    <a:pt x="21593" y="11825"/>
                  </a:cubicBezTo>
                  <a:cubicBezTo>
                    <a:pt x="21590" y="13427"/>
                    <a:pt x="21360" y="14997"/>
                    <a:pt x="20675" y="16487"/>
                  </a:cubicBezTo>
                  <a:cubicBezTo>
                    <a:pt x="19591" y="18848"/>
                    <a:pt x="17637" y="20312"/>
                    <a:pt x="14975" y="21034"/>
                  </a:cubicBezTo>
                  <a:cubicBezTo>
                    <a:pt x="13886" y="21329"/>
                    <a:pt x="12768" y="21473"/>
                    <a:pt x="11634" y="21521"/>
                  </a:cubicBezTo>
                  <a:cubicBezTo>
                    <a:pt x="9808" y="21600"/>
                    <a:pt x="8006" y="21477"/>
                    <a:pt x="6257" y="20957"/>
                  </a:cubicBezTo>
                  <a:cubicBezTo>
                    <a:pt x="3064" y="20009"/>
                    <a:pt x="1147" y="17999"/>
                    <a:pt x="366" y="15051"/>
                  </a:cubicBezTo>
                  <a:cubicBezTo>
                    <a:pt x="204" y="14438"/>
                    <a:pt x="91" y="13817"/>
                    <a:pt x="52" y="13187"/>
                  </a:cubicBezTo>
                  <a:cubicBezTo>
                    <a:pt x="50" y="13154"/>
                    <a:pt x="46" y="13126"/>
                    <a:pt x="0" y="13125"/>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07" name="Shape"/>
            <p:cNvSpPr/>
            <p:nvPr/>
          </p:nvSpPr>
          <p:spPr>
            <a:xfrm>
              <a:off x="1056750" y="7942"/>
              <a:ext cx="203759" cy="215550"/>
            </a:xfrm>
            <a:custGeom>
              <a:avLst/>
              <a:gdLst/>
              <a:ahLst/>
              <a:cxnLst>
                <a:cxn ang="0">
                  <a:pos x="wd2" y="hd2"/>
                </a:cxn>
                <a:cxn ang="5400000">
                  <a:pos x="wd2" y="hd2"/>
                </a:cxn>
                <a:cxn ang="10800000">
                  <a:pos x="wd2" y="hd2"/>
                </a:cxn>
                <a:cxn ang="16200000">
                  <a:pos x="wd2" y="hd2"/>
                </a:cxn>
              </a:cxnLst>
              <a:rect l="0" t="0" r="r" b="b"/>
              <a:pathLst>
                <a:path w="21600" h="21598" extrusionOk="0">
                  <a:moveTo>
                    <a:pt x="6295" y="9794"/>
                  </a:moveTo>
                  <a:lnTo>
                    <a:pt x="6295" y="10112"/>
                  </a:lnTo>
                  <a:cubicBezTo>
                    <a:pt x="6295" y="13853"/>
                    <a:pt x="6293" y="17594"/>
                    <a:pt x="6301" y="21335"/>
                  </a:cubicBezTo>
                  <a:cubicBezTo>
                    <a:pt x="6301" y="21547"/>
                    <a:pt x="6249" y="21599"/>
                    <a:pt x="6023" y="21598"/>
                  </a:cubicBezTo>
                  <a:cubicBezTo>
                    <a:pt x="4103" y="21588"/>
                    <a:pt x="2183" y="21589"/>
                    <a:pt x="263" y="21597"/>
                  </a:cubicBezTo>
                  <a:cubicBezTo>
                    <a:pt x="49" y="21598"/>
                    <a:pt x="0" y="21544"/>
                    <a:pt x="0" y="21345"/>
                  </a:cubicBezTo>
                  <a:cubicBezTo>
                    <a:pt x="6" y="14315"/>
                    <a:pt x="6" y="7284"/>
                    <a:pt x="0" y="253"/>
                  </a:cubicBezTo>
                  <a:cubicBezTo>
                    <a:pt x="0" y="56"/>
                    <a:pt x="46" y="-1"/>
                    <a:pt x="262" y="0"/>
                  </a:cubicBezTo>
                  <a:cubicBezTo>
                    <a:pt x="2062" y="9"/>
                    <a:pt x="3863" y="9"/>
                    <a:pt x="5663" y="0"/>
                  </a:cubicBezTo>
                  <a:cubicBezTo>
                    <a:pt x="5865" y="-1"/>
                    <a:pt x="5984" y="63"/>
                    <a:pt x="6104" y="209"/>
                  </a:cubicBezTo>
                  <a:cubicBezTo>
                    <a:pt x="9099" y="3853"/>
                    <a:pt x="12100" y="7494"/>
                    <a:pt x="15099" y="11135"/>
                  </a:cubicBezTo>
                  <a:cubicBezTo>
                    <a:pt x="15155" y="11203"/>
                    <a:pt x="15214" y="11269"/>
                    <a:pt x="15310" y="11381"/>
                  </a:cubicBezTo>
                  <a:lnTo>
                    <a:pt x="15310" y="11081"/>
                  </a:lnTo>
                  <a:cubicBezTo>
                    <a:pt x="15310" y="7477"/>
                    <a:pt x="15313" y="3874"/>
                    <a:pt x="15304" y="270"/>
                  </a:cubicBezTo>
                  <a:cubicBezTo>
                    <a:pt x="15304" y="43"/>
                    <a:pt x="15372" y="-1"/>
                    <a:pt x="15597" y="0"/>
                  </a:cubicBezTo>
                  <a:cubicBezTo>
                    <a:pt x="17508" y="9"/>
                    <a:pt x="19420" y="8"/>
                    <a:pt x="21331" y="1"/>
                  </a:cubicBezTo>
                  <a:cubicBezTo>
                    <a:pt x="21540" y="0"/>
                    <a:pt x="21600" y="46"/>
                    <a:pt x="21600" y="250"/>
                  </a:cubicBezTo>
                  <a:cubicBezTo>
                    <a:pt x="21594" y="7281"/>
                    <a:pt x="21594" y="14311"/>
                    <a:pt x="21600" y="21342"/>
                  </a:cubicBezTo>
                  <a:cubicBezTo>
                    <a:pt x="21600" y="21540"/>
                    <a:pt x="21552" y="21598"/>
                    <a:pt x="21336" y="21597"/>
                  </a:cubicBezTo>
                  <a:cubicBezTo>
                    <a:pt x="19638" y="21589"/>
                    <a:pt x="17940" y="21590"/>
                    <a:pt x="16242" y="21596"/>
                  </a:cubicBezTo>
                  <a:cubicBezTo>
                    <a:pt x="16080" y="21597"/>
                    <a:pt x="15982" y="21551"/>
                    <a:pt x="15882" y="21429"/>
                  </a:cubicBezTo>
                  <a:cubicBezTo>
                    <a:pt x="12724" y="17588"/>
                    <a:pt x="9561" y="13751"/>
                    <a:pt x="6398" y="9914"/>
                  </a:cubicBezTo>
                  <a:cubicBezTo>
                    <a:pt x="6378" y="9889"/>
                    <a:pt x="6357" y="9865"/>
                    <a:pt x="6295" y="9794"/>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08" name="Shape"/>
            <p:cNvSpPr/>
            <p:nvPr/>
          </p:nvSpPr>
          <p:spPr>
            <a:xfrm>
              <a:off x="1275085" y="-1"/>
              <a:ext cx="216905" cy="228897"/>
            </a:xfrm>
            <a:custGeom>
              <a:avLst/>
              <a:gdLst/>
              <a:ahLst/>
              <a:cxnLst>
                <a:cxn ang="0">
                  <a:pos x="wd2" y="hd2"/>
                </a:cxn>
                <a:cxn ang="5400000">
                  <a:pos x="wd2" y="hd2"/>
                </a:cxn>
                <a:cxn ang="10800000">
                  <a:pos x="wd2" y="hd2"/>
                </a:cxn>
                <a:cxn ang="16200000">
                  <a:pos x="wd2" y="hd2"/>
                </a:cxn>
              </a:cxnLst>
              <a:rect l="0" t="0" r="r" b="b"/>
              <a:pathLst>
                <a:path w="21017" h="21161" extrusionOk="0">
                  <a:moveTo>
                    <a:pt x="16088" y="8871"/>
                  </a:moveTo>
                  <a:cubicBezTo>
                    <a:pt x="17651" y="8871"/>
                    <a:pt x="19214" y="8873"/>
                    <a:pt x="20777" y="8867"/>
                  </a:cubicBezTo>
                  <a:cubicBezTo>
                    <a:pt x="20951" y="8867"/>
                    <a:pt x="21018" y="8893"/>
                    <a:pt x="21017" y="9082"/>
                  </a:cubicBezTo>
                  <a:cubicBezTo>
                    <a:pt x="21010" y="12005"/>
                    <a:pt x="21011" y="14928"/>
                    <a:pt x="21015" y="17851"/>
                  </a:cubicBezTo>
                  <a:cubicBezTo>
                    <a:pt x="21015" y="17975"/>
                    <a:pt x="20980" y="18058"/>
                    <a:pt x="20875" y="18137"/>
                  </a:cubicBezTo>
                  <a:cubicBezTo>
                    <a:pt x="18849" y="19661"/>
                    <a:pt x="16560" y="20628"/>
                    <a:pt x="14004" y="20989"/>
                  </a:cubicBezTo>
                  <a:cubicBezTo>
                    <a:pt x="11451" y="21350"/>
                    <a:pt x="8947" y="21171"/>
                    <a:pt x="6557" y="20179"/>
                  </a:cubicBezTo>
                  <a:cubicBezTo>
                    <a:pt x="3602" y="18952"/>
                    <a:pt x="1513" y="16921"/>
                    <a:pt x="578" y="13980"/>
                  </a:cubicBezTo>
                  <a:cubicBezTo>
                    <a:pt x="-582" y="10334"/>
                    <a:pt x="-26" y="6919"/>
                    <a:pt x="2524" y="3902"/>
                  </a:cubicBezTo>
                  <a:cubicBezTo>
                    <a:pt x="4152" y="1976"/>
                    <a:pt x="6309" y="801"/>
                    <a:pt x="8845" y="297"/>
                  </a:cubicBezTo>
                  <a:cubicBezTo>
                    <a:pt x="11593" y="-250"/>
                    <a:pt x="14296" y="-47"/>
                    <a:pt x="16911" y="959"/>
                  </a:cubicBezTo>
                  <a:cubicBezTo>
                    <a:pt x="18114" y="1421"/>
                    <a:pt x="19181" y="2096"/>
                    <a:pt x="20175" y="2879"/>
                  </a:cubicBezTo>
                  <a:cubicBezTo>
                    <a:pt x="20276" y="2959"/>
                    <a:pt x="20280" y="3013"/>
                    <a:pt x="20193" y="3111"/>
                  </a:cubicBezTo>
                  <a:cubicBezTo>
                    <a:pt x="19087" y="4360"/>
                    <a:pt x="17984" y="5612"/>
                    <a:pt x="16888" y="6869"/>
                  </a:cubicBezTo>
                  <a:cubicBezTo>
                    <a:pt x="16782" y="6992"/>
                    <a:pt x="16730" y="6933"/>
                    <a:pt x="16648" y="6869"/>
                  </a:cubicBezTo>
                  <a:cubicBezTo>
                    <a:pt x="15696" y="6123"/>
                    <a:pt x="14656" y="5528"/>
                    <a:pt x="13440" y="5258"/>
                  </a:cubicBezTo>
                  <a:cubicBezTo>
                    <a:pt x="11677" y="4867"/>
                    <a:pt x="9989" y="4974"/>
                    <a:pt x="8482" y="6035"/>
                  </a:cubicBezTo>
                  <a:cubicBezTo>
                    <a:pt x="7280" y="6881"/>
                    <a:pt x="6558" y="8024"/>
                    <a:pt x="6276" y="9408"/>
                  </a:cubicBezTo>
                  <a:cubicBezTo>
                    <a:pt x="5972" y="10900"/>
                    <a:pt x="6144" y="12340"/>
                    <a:pt x="6955" y="13668"/>
                  </a:cubicBezTo>
                  <a:cubicBezTo>
                    <a:pt x="7864" y="15155"/>
                    <a:pt x="9254" y="15997"/>
                    <a:pt x="11042" y="16218"/>
                  </a:cubicBezTo>
                  <a:cubicBezTo>
                    <a:pt x="12387" y="16384"/>
                    <a:pt x="13702" y="16268"/>
                    <a:pt x="14946" y="15686"/>
                  </a:cubicBezTo>
                  <a:cubicBezTo>
                    <a:pt x="15263" y="15538"/>
                    <a:pt x="15402" y="15370"/>
                    <a:pt x="15381" y="15019"/>
                  </a:cubicBezTo>
                  <a:cubicBezTo>
                    <a:pt x="15344" y="14413"/>
                    <a:pt x="15365" y="13804"/>
                    <a:pt x="15375" y="13197"/>
                  </a:cubicBezTo>
                  <a:cubicBezTo>
                    <a:pt x="15377" y="13037"/>
                    <a:pt x="15328" y="12994"/>
                    <a:pt x="15160" y="12995"/>
                  </a:cubicBezTo>
                  <a:cubicBezTo>
                    <a:pt x="13902" y="13001"/>
                    <a:pt x="12643" y="12995"/>
                    <a:pt x="11385" y="13002"/>
                  </a:cubicBezTo>
                  <a:cubicBezTo>
                    <a:pt x="11204" y="13003"/>
                    <a:pt x="11146" y="12968"/>
                    <a:pt x="11147" y="12784"/>
                  </a:cubicBezTo>
                  <a:cubicBezTo>
                    <a:pt x="11157" y="11546"/>
                    <a:pt x="11157" y="10309"/>
                    <a:pt x="11147" y="9072"/>
                  </a:cubicBezTo>
                  <a:cubicBezTo>
                    <a:pt x="11145" y="8890"/>
                    <a:pt x="11207" y="8867"/>
                    <a:pt x="11375" y="8867"/>
                  </a:cubicBezTo>
                  <a:cubicBezTo>
                    <a:pt x="12946" y="8873"/>
                    <a:pt x="14517" y="8871"/>
                    <a:pt x="16088" y="8871"/>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09" name="Shape"/>
            <p:cNvSpPr/>
            <p:nvPr/>
          </p:nvSpPr>
          <p:spPr>
            <a:xfrm>
              <a:off x="304710" y="253957"/>
              <a:ext cx="196159" cy="215490"/>
            </a:xfrm>
            <a:custGeom>
              <a:avLst/>
              <a:gdLst/>
              <a:ahLst/>
              <a:cxnLst>
                <a:cxn ang="0">
                  <a:pos x="wd2" y="hd2"/>
                </a:cxn>
                <a:cxn ang="5400000">
                  <a:pos x="wd2" y="hd2"/>
                </a:cxn>
                <a:cxn ang="10800000">
                  <a:pos x="wd2" y="hd2"/>
                </a:cxn>
                <a:cxn ang="16200000">
                  <a:pos x="wd2" y="hd2"/>
                </a:cxn>
              </a:cxnLst>
              <a:rect l="0" t="0" r="r" b="b"/>
              <a:pathLst>
                <a:path w="21599" h="21597" extrusionOk="0">
                  <a:moveTo>
                    <a:pt x="6" y="10781"/>
                  </a:moveTo>
                  <a:cubicBezTo>
                    <a:pt x="6" y="7281"/>
                    <a:pt x="7" y="3781"/>
                    <a:pt x="1" y="280"/>
                  </a:cubicBezTo>
                  <a:cubicBezTo>
                    <a:pt x="0" y="74"/>
                    <a:pt x="36" y="-1"/>
                    <a:pt x="292" y="0"/>
                  </a:cubicBezTo>
                  <a:cubicBezTo>
                    <a:pt x="2304" y="12"/>
                    <a:pt x="4316" y="10"/>
                    <a:pt x="6329" y="2"/>
                  </a:cubicBezTo>
                  <a:cubicBezTo>
                    <a:pt x="6551" y="1"/>
                    <a:pt x="6602" y="55"/>
                    <a:pt x="6602" y="254"/>
                  </a:cubicBezTo>
                  <a:cubicBezTo>
                    <a:pt x="6594" y="2771"/>
                    <a:pt x="6600" y="5287"/>
                    <a:pt x="6590" y="7803"/>
                  </a:cubicBezTo>
                  <a:cubicBezTo>
                    <a:pt x="6589" y="8033"/>
                    <a:pt x="6665" y="8072"/>
                    <a:pt x="6895" y="8071"/>
                  </a:cubicBezTo>
                  <a:cubicBezTo>
                    <a:pt x="9510" y="8064"/>
                    <a:pt x="12125" y="8063"/>
                    <a:pt x="14740" y="8072"/>
                  </a:cubicBezTo>
                  <a:cubicBezTo>
                    <a:pt x="14968" y="8073"/>
                    <a:pt x="15009" y="8015"/>
                    <a:pt x="15009" y="7820"/>
                  </a:cubicBezTo>
                  <a:cubicBezTo>
                    <a:pt x="15001" y="5296"/>
                    <a:pt x="15007" y="2771"/>
                    <a:pt x="14997" y="247"/>
                  </a:cubicBezTo>
                  <a:cubicBezTo>
                    <a:pt x="14997" y="41"/>
                    <a:pt x="15058" y="1"/>
                    <a:pt x="15274" y="2"/>
                  </a:cubicBezTo>
                  <a:cubicBezTo>
                    <a:pt x="17295" y="10"/>
                    <a:pt x="19316" y="10"/>
                    <a:pt x="21337" y="3"/>
                  </a:cubicBezTo>
                  <a:cubicBezTo>
                    <a:pt x="21543" y="2"/>
                    <a:pt x="21599" y="47"/>
                    <a:pt x="21599" y="239"/>
                  </a:cubicBezTo>
                  <a:cubicBezTo>
                    <a:pt x="21593" y="7280"/>
                    <a:pt x="21593" y="14321"/>
                    <a:pt x="21600" y="21362"/>
                  </a:cubicBezTo>
                  <a:cubicBezTo>
                    <a:pt x="21600" y="21564"/>
                    <a:pt x="21528" y="21596"/>
                    <a:pt x="21330" y="21595"/>
                  </a:cubicBezTo>
                  <a:cubicBezTo>
                    <a:pt x="19309" y="21589"/>
                    <a:pt x="17288" y="21588"/>
                    <a:pt x="15267" y="21597"/>
                  </a:cubicBezTo>
                  <a:cubicBezTo>
                    <a:pt x="15036" y="21598"/>
                    <a:pt x="14998" y="21535"/>
                    <a:pt x="14999" y="21341"/>
                  </a:cubicBezTo>
                  <a:cubicBezTo>
                    <a:pt x="15006" y="18777"/>
                    <a:pt x="15000" y="16212"/>
                    <a:pt x="15010" y="13647"/>
                  </a:cubicBezTo>
                  <a:cubicBezTo>
                    <a:pt x="15011" y="13430"/>
                    <a:pt x="14949" y="13386"/>
                    <a:pt x="14719" y="13387"/>
                  </a:cubicBezTo>
                  <a:cubicBezTo>
                    <a:pt x="12104" y="13395"/>
                    <a:pt x="9489" y="13395"/>
                    <a:pt x="6874" y="13386"/>
                  </a:cubicBezTo>
                  <a:cubicBezTo>
                    <a:pt x="6628" y="13385"/>
                    <a:pt x="6591" y="13452"/>
                    <a:pt x="6592" y="13655"/>
                  </a:cubicBezTo>
                  <a:cubicBezTo>
                    <a:pt x="6599" y="16211"/>
                    <a:pt x="6593" y="18768"/>
                    <a:pt x="6603" y="21324"/>
                  </a:cubicBezTo>
                  <a:cubicBezTo>
                    <a:pt x="6604" y="21555"/>
                    <a:pt x="6527" y="21597"/>
                    <a:pt x="6293" y="21596"/>
                  </a:cubicBezTo>
                  <a:cubicBezTo>
                    <a:pt x="4290" y="21588"/>
                    <a:pt x="2287" y="21587"/>
                    <a:pt x="284" y="21598"/>
                  </a:cubicBezTo>
                  <a:cubicBezTo>
                    <a:pt x="40" y="21599"/>
                    <a:pt x="0" y="21535"/>
                    <a:pt x="0" y="21330"/>
                  </a:cubicBezTo>
                  <a:cubicBezTo>
                    <a:pt x="7" y="17814"/>
                    <a:pt x="6" y="14298"/>
                    <a:pt x="6" y="10781"/>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10" name="Shape"/>
            <p:cNvSpPr/>
            <p:nvPr/>
          </p:nvSpPr>
          <p:spPr>
            <a:xfrm>
              <a:off x="1295825" y="253968"/>
              <a:ext cx="196173" cy="215480"/>
            </a:xfrm>
            <a:custGeom>
              <a:avLst/>
              <a:gdLst/>
              <a:ahLst/>
              <a:cxnLst>
                <a:cxn ang="0">
                  <a:pos x="wd2" y="hd2"/>
                </a:cxn>
                <a:cxn ang="5400000">
                  <a:pos x="wd2" y="hd2"/>
                </a:cxn>
                <a:cxn ang="10800000">
                  <a:pos x="wd2" y="hd2"/>
                </a:cxn>
                <a:cxn ang="16200000">
                  <a:pos x="wd2" y="hd2"/>
                </a:cxn>
              </a:cxnLst>
              <a:rect l="0" t="0" r="r" b="b"/>
              <a:pathLst>
                <a:path w="21599" h="21598" extrusionOk="0">
                  <a:moveTo>
                    <a:pt x="21593" y="10805"/>
                  </a:moveTo>
                  <a:cubicBezTo>
                    <a:pt x="21593" y="14313"/>
                    <a:pt x="21591" y="17821"/>
                    <a:pt x="21598" y="21330"/>
                  </a:cubicBezTo>
                  <a:cubicBezTo>
                    <a:pt x="21598" y="21532"/>
                    <a:pt x="21561" y="21599"/>
                    <a:pt x="21315" y="21598"/>
                  </a:cubicBezTo>
                  <a:cubicBezTo>
                    <a:pt x="19313" y="21587"/>
                    <a:pt x="17310" y="21587"/>
                    <a:pt x="15307" y="21597"/>
                  </a:cubicBezTo>
                  <a:cubicBezTo>
                    <a:pt x="15052" y="21599"/>
                    <a:pt x="15006" y="21526"/>
                    <a:pt x="15007" y="21314"/>
                  </a:cubicBezTo>
                  <a:cubicBezTo>
                    <a:pt x="15015" y="18765"/>
                    <a:pt x="15009" y="16217"/>
                    <a:pt x="15017" y="13668"/>
                  </a:cubicBezTo>
                  <a:cubicBezTo>
                    <a:pt x="15017" y="13459"/>
                    <a:pt x="14977" y="13384"/>
                    <a:pt x="14720" y="13385"/>
                  </a:cubicBezTo>
                  <a:cubicBezTo>
                    <a:pt x="12106" y="13395"/>
                    <a:pt x="9492" y="13395"/>
                    <a:pt x="6877" y="13386"/>
                  </a:cubicBezTo>
                  <a:cubicBezTo>
                    <a:pt x="6640" y="13385"/>
                    <a:pt x="6590" y="13440"/>
                    <a:pt x="6590" y="13650"/>
                  </a:cubicBezTo>
                  <a:cubicBezTo>
                    <a:pt x="6599" y="16214"/>
                    <a:pt x="6593" y="18779"/>
                    <a:pt x="6601" y="21344"/>
                  </a:cubicBezTo>
                  <a:cubicBezTo>
                    <a:pt x="6602" y="21540"/>
                    <a:pt x="6557" y="21598"/>
                    <a:pt x="6330" y="21597"/>
                  </a:cubicBezTo>
                  <a:cubicBezTo>
                    <a:pt x="4309" y="21588"/>
                    <a:pt x="2289" y="21589"/>
                    <a:pt x="268" y="21595"/>
                  </a:cubicBezTo>
                  <a:cubicBezTo>
                    <a:pt x="67" y="21596"/>
                    <a:pt x="0" y="21559"/>
                    <a:pt x="0" y="21360"/>
                  </a:cubicBezTo>
                  <a:cubicBezTo>
                    <a:pt x="6" y="14320"/>
                    <a:pt x="6" y="7279"/>
                    <a:pt x="1" y="239"/>
                  </a:cubicBezTo>
                  <a:cubicBezTo>
                    <a:pt x="1" y="48"/>
                    <a:pt x="55" y="1"/>
                    <a:pt x="263" y="1"/>
                  </a:cubicBezTo>
                  <a:cubicBezTo>
                    <a:pt x="2292" y="9"/>
                    <a:pt x="4322" y="10"/>
                    <a:pt x="6351" y="0"/>
                  </a:cubicBezTo>
                  <a:cubicBezTo>
                    <a:pt x="6577" y="-1"/>
                    <a:pt x="6600" y="72"/>
                    <a:pt x="6600" y="245"/>
                  </a:cubicBezTo>
                  <a:cubicBezTo>
                    <a:pt x="6594" y="2769"/>
                    <a:pt x="6600" y="5293"/>
                    <a:pt x="6589" y="7817"/>
                  </a:cubicBezTo>
                  <a:cubicBezTo>
                    <a:pt x="6588" y="8045"/>
                    <a:pt x="6668" y="8071"/>
                    <a:pt x="6884" y="8070"/>
                  </a:cubicBezTo>
                  <a:cubicBezTo>
                    <a:pt x="9498" y="8064"/>
                    <a:pt x="12113" y="8063"/>
                    <a:pt x="14727" y="8071"/>
                  </a:cubicBezTo>
                  <a:cubicBezTo>
                    <a:pt x="14953" y="8071"/>
                    <a:pt x="15019" y="8031"/>
                    <a:pt x="15018" y="7812"/>
                  </a:cubicBezTo>
                  <a:cubicBezTo>
                    <a:pt x="15008" y="5296"/>
                    <a:pt x="15015" y="2780"/>
                    <a:pt x="15006" y="264"/>
                  </a:cubicBezTo>
                  <a:cubicBezTo>
                    <a:pt x="15005" y="46"/>
                    <a:pt x="15068" y="0"/>
                    <a:pt x="15299" y="1"/>
                  </a:cubicBezTo>
                  <a:cubicBezTo>
                    <a:pt x="17302" y="10"/>
                    <a:pt x="19305" y="9"/>
                    <a:pt x="21308" y="1"/>
                  </a:cubicBezTo>
                  <a:cubicBezTo>
                    <a:pt x="21530" y="0"/>
                    <a:pt x="21600" y="35"/>
                    <a:pt x="21599" y="257"/>
                  </a:cubicBezTo>
                  <a:cubicBezTo>
                    <a:pt x="21590" y="3773"/>
                    <a:pt x="21593" y="7289"/>
                    <a:pt x="21593" y="10805"/>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11" name="Shape"/>
            <p:cNvSpPr/>
            <p:nvPr/>
          </p:nvSpPr>
          <p:spPr>
            <a:xfrm>
              <a:off x="522084" y="253977"/>
              <a:ext cx="174927" cy="215463"/>
            </a:xfrm>
            <a:custGeom>
              <a:avLst/>
              <a:gdLst/>
              <a:ahLst/>
              <a:cxnLst>
                <a:cxn ang="0">
                  <a:pos x="wd2" y="hd2"/>
                </a:cxn>
                <a:cxn ang="5400000">
                  <a:pos x="wd2" y="hd2"/>
                </a:cxn>
                <a:cxn ang="10800000">
                  <a:pos x="wd2" y="hd2"/>
                </a:cxn>
                <a:cxn ang="16200000">
                  <a:pos x="wd2" y="hd2"/>
                </a:cxn>
              </a:cxnLst>
              <a:rect l="0" t="0" r="r" b="b"/>
              <a:pathLst>
                <a:path w="21598" h="21599" extrusionOk="0">
                  <a:moveTo>
                    <a:pt x="6" y="10800"/>
                  </a:moveTo>
                  <a:cubicBezTo>
                    <a:pt x="6" y="7292"/>
                    <a:pt x="9" y="3783"/>
                    <a:pt x="0" y="275"/>
                  </a:cubicBezTo>
                  <a:cubicBezTo>
                    <a:pt x="-1" y="51"/>
                    <a:pt x="73" y="1"/>
                    <a:pt x="341" y="1"/>
                  </a:cubicBezTo>
                  <a:cubicBezTo>
                    <a:pt x="7248" y="7"/>
                    <a:pt x="14155" y="8"/>
                    <a:pt x="21063" y="0"/>
                  </a:cubicBezTo>
                  <a:cubicBezTo>
                    <a:pt x="21353" y="0"/>
                    <a:pt x="21418" y="59"/>
                    <a:pt x="21415" y="290"/>
                  </a:cubicBezTo>
                  <a:cubicBezTo>
                    <a:pt x="21401" y="1814"/>
                    <a:pt x="21402" y="3338"/>
                    <a:pt x="21415" y="4863"/>
                  </a:cubicBezTo>
                  <a:cubicBezTo>
                    <a:pt x="21417" y="5072"/>
                    <a:pt x="21342" y="5107"/>
                    <a:pt x="21103" y="5107"/>
                  </a:cubicBezTo>
                  <a:cubicBezTo>
                    <a:pt x="16620" y="5101"/>
                    <a:pt x="12138" y="5105"/>
                    <a:pt x="7656" y="5096"/>
                  </a:cubicBezTo>
                  <a:cubicBezTo>
                    <a:pt x="7372" y="5096"/>
                    <a:pt x="7324" y="5166"/>
                    <a:pt x="7327" y="5374"/>
                  </a:cubicBezTo>
                  <a:cubicBezTo>
                    <a:pt x="7341" y="6294"/>
                    <a:pt x="7341" y="7213"/>
                    <a:pt x="7327" y="8133"/>
                  </a:cubicBezTo>
                  <a:cubicBezTo>
                    <a:pt x="7324" y="8320"/>
                    <a:pt x="7391" y="8353"/>
                    <a:pt x="7606" y="8353"/>
                  </a:cubicBezTo>
                  <a:cubicBezTo>
                    <a:pt x="11651" y="8347"/>
                    <a:pt x="15696" y="8352"/>
                    <a:pt x="19742" y="8342"/>
                  </a:cubicBezTo>
                  <a:cubicBezTo>
                    <a:pt x="20040" y="8342"/>
                    <a:pt x="20094" y="8411"/>
                    <a:pt x="20092" y="8637"/>
                  </a:cubicBezTo>
                  <a:cubicBezTo>
                    <a:pt x="20079" y="10032"/>
                    <a:pt x="20080" y="11427"/>
                    <a:pt x="20092" y="12822"/>
                  </a:cubicBezTo>
                  <a:cubicBezTo>
                    <a:pt x="20093" y="13031"/>
                    <a:pt x="20040" y="13091"/>
                    <a:pt x="19769" y="13090"/>
                  </a:cubicBezTo>
                  <a:cubicBezTo>
                    <a:pt x="15734" y="13082"/>
                    <a:pt x="11699" y="13087"/>
                    <a:pt x="7664" y="13079"/>
                  </a:cubicBezTo>
                  <a:cubicBezTo>
                    <a:pt x="7396" y="13079"/>
                    <a:pt x="7322" y="13129"/>
                    <a:pt x="7326" y="13351"/>
                  </a:cubicBezTo>
                  <a:cubicBezTo>
                    <a:pt x="7343" y="14310"/>
                    <a:pt x="7344" y="15270"/>
                    <a:pt x="7325" y="16230"/>
                  </a:cubicBezTo>
                  <a:cubicBezTo>
                    <a:pt x="7321" y="16455"/>
                    <a:pt x="7409" y="16484"/>
                    <a:pt x="7654" y="16484"/>
                  </a:cubicBezTo>
                  <a:cubicBezTo>
                    <a:pt x="12196" y="16478"/>
                    <a:pt x="16738" y="16482"/>
                    <a:pt x="21280" y="16473"/>
                  </a:cubicBezTo>
                  <a:cubicBezTo>
                    <a:pt x="21552" y="16473"/>
                    <a:pt x="21599" y="16533"/>
                    <a:pt x="21598" y="16738"/>
                  </a:cubicBezTo>
                  <a:cubicBezTo>
                    <a:pt x="21586" y="18279"/>
                    <a:pt x="21587" y="19819"/>
                    <a:pt x="21597" y="21360"/>
                  </a:cubicBezTo>
                  <a:cubicBezTo>
                    <a:pt x="21598" y="21548"/>
                    <a:pt x="21542" y="21598"/>
                    <a:pt x="21305" y="21598"/>
                  </a:cubicBezTo>
                  <a:cubicBezTo>
                    <a:pt x="14309" y="21593"/>
                    <a:pt x="7312" y="21592"/>
                    <a:pt x="315" y="21600"/>
                  </a:cubicBezTo>
                  <a:cubicBezTo>
                    <a:pt x="29" y="21600"/>
                    <a:pt x="1" y="21521"/>
                    <a:pt x="2" y="21325"/>
                  </a:cubicBezTo>
                  <a:cubicBezTo>
                    <a:pt x="8" y="17817"/>
                    <a:pt x="6" y="14308"/>
                    <a:pt x="6" y="1080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12" name="Shape"/>
            <p:cNvSpPr/>
            <p:nvPr/>
          </p:nvSpPr>
          <p:spPr>
            <a:xfrm>
              <a:off x="587239" y="7276"/>
              <a:ext cx="246553" cy="215589"/>
            </a:xfrm>
            <a:custGeom>
              <a:avLst/>
              <a:gdLst/>
              <a:ahLst/>
              <a:cxnLst>
                <a:cxn ang="0">
                  <a:pos x="wd2" y="hd2"/>
                </a:cxn>
                <a:cxn ang="5400000">
                  <a:pos x="wd2" y="hd2"/>
                </a:cxn>
                <a:cxn ang="10800000">
                  <a:pos x="wd2" y="hd2"/>
                </a:cxn>
                <a:cxn ang="16200000">
                  <a:pos x="wd2" y="hd2"/>
                </a:cxn>
              </a:cxnLst>
              <a:rect l="0" t="0" r="r" b="b"/>
              <a:pathLst>
                <a:path w="21591" h="21598" extrusionOk="0">
                  <a:moveTo>
                    <a:pt x="18903" y="19829"/>
                  </a:moveTo>
                  <a:cubicBezTo>
                    <a:pt x="17836" y="16345"/>
                    <a:pt x="16770" y="12860"/>
                    <a:pt x="15691" y="9337"/>
                  </a:cubicBezTo>
                  <a:cubicBezTo>
                    <a:pt x="15138" y="11154"/>
                    <a:pt x="14597" y="12928"/>
                    <a:pt x="14057" y="14702"/>
                  </a:cubicBezTo>
                  <a:cubicBezTo>
                    <a:pt x="13379" y="16934"/>
                    <a:pt x="12700" y="19167"/>
                    <a:pt x="12027" y="21401"/>
                  </a:cubicBezTo>
                  <a:cubicBezTo>
                    <a:pt x="11984" y="21543"/>
                    <a:pt x="11935" y="21598"/>
                    <a:pt x="11796" y="21597"/>
                  </a:cubicBezTo>
                  <a:cubicBezTo>
                    <a:pt x="10400" y="21590"/>
                    <a:pt x="9004" y="21589"/>
                    <a:pt x="7608" y="21598"/>
                  </a:cubicBezTo>
                  <a:cubicBezTo>
                    <a:pt x="7457" y="21599"/>
                    <a:pt x="7409" y="21534"/>
                    <a:pt x="7360" y="21391"/>
                  </a:cubicBezTo>
                  <a:cubicBezTo>
                    <a:pt x="5632" y="16382"/>
                    <a:pt x="3899" y="11376"/>
                    <a:pt x="2168" y="6369"/>
                  </a:cubicBezTo>
                  <a:cubicBezTo>
                    <a:pt x="1468" y="4342"/>
                    <a:pt x="769" y="2315"/>
                    <a:pt x="69" y="288"/>
                  </a:cubicBezTo>
                  <a:cubicBezTo>
                    <a:pt x="47" y="222"/>
                    <a:pt x="27" y="155"/>
                    <a:pt x="0" y="68"/>
                  </a:cubicBezTo>
                  <a:lnTo>
                    <a:pt x="224" y="68"/>
                  </a:lnTo>
                  <a:cubicBezTo>
                    <a:pt x="1902" y="68"/>
                    <a:pt x="3580" y="73"/>
                    <a:pt x="5258" y="61"/>
                  </a:cubicBezTo>
                  <a:cubicBezTo>
                    <a:pt x="5449" y="60"/>
                    <a:pt x="5521" y="137"/>
                    <a:pt x="5587" y="321"/>
                  </a:cubicBezTo>
                  <a:cubicBezTo>
                    <a:pt x="6999" y="4266"/>
                    <a:pt x="8416" y="8209"/>
                    <a:pt x="9833" y="12152"/>
                  </a:cubicBezTo>
                  <a:cubicBezTo>
                    <a:pt x="9856" y="12218"/>
                    <a:pt x="9886" y="12280"/>
                    <a:pt x="9928" y="12381"/>
                  </a:cubicBezTo>
                  <a:cubicBezTo>
                    <a:pt x="10195" y="11462"/>
                    <a:pt x="10453" y="10578"/>
                    <a:pt x="10709" y="9695"/>
                  </a:cubicBezTo>
                  <a:cubicBezTo>
                    <a:pt x="11626" y="6532"/>
                    <a:pt x="12545" y="3370"/>
                    <a:pt x="13457" y="205"/>
                  </a:cubicBezTo>
                  <a:cubicBezTo>
                    <a:pt x="13503" y="47"/>
                    <a:pt x="13564" y="1"/>
                    <a:pt x="13707" y="1"/>
                  </a:cubicBezTo>
                  <a:cubicBezTo>
                    <a:pt x="15061" y="8"/>
                    <a:pt x="16415" y="10"/>
                    <a:pt x="17768" y="0"/>
                  </a:cubicBezTo>
                  <a:cubicBezTo>
                    <a:pt x="17948" y="-1"/>
                    <a:pt x="18018" y="62"/>
                    <a:pt x="18074" y="255"/>
                  </a:cubicBezTo>
                  <a:cubicBezTo>
                    <a:pt x="19226" y="4249"/>
                    <a:pt x="20385" y="8240"/>
                    <a:pt x="21542" y="12231"/>
                  </a:cubicBezTo>
                  <a:cubicBezTo>
                    <a:pt x="21556" y="12276"/>
                    <a:pt x="21574" y="12320"/>
                    <a:pt x="21589" y="12364"/>
                  </a:cubicBezTo>
                  <a:cubicBezTo>
                    <a:pt x="21600" y="12474"/>
                    <a:pt x="21555" y="12567"/>
                    <a:pt x="21520" y="12663"/>
                  </a:cubicBezTo>
                  <a:cubicBezTo>
                    <a:pt x="20692" y="14963"/>
                    <a:pt x="19864" y="17264"/>
                    <a:pt x="19033" y="19563"/>
                  </a:cubicBezTo>
                  <a:cubicBezTo>
                    <a:pt x="19000" y="19656"/>
                    <a:pt x="18990" y="19768"/>
                    <a:pt x="18903" y="19829"/>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13" name="Shape"/>
            <p:cNvSpPr/>
            <p:nvPr/>
          </p:nvSpPr>
          <p:spPr>
            <a:xfrm>
              <a:off x="401477" y="3343"/>
              <a:ext cx="188713" cy="222922"/>
            </a:xfrm>
            <a:custGeom>
              <a:avLst/>
              <a:gdLst/>
              <a:ahLst/>
              <a:cxnLst>
                <a:cxn ang="0">
                  <a:pos x="wd2" y="hd2"/>
                </a:cxn>
                <a:cxn ang="5400000">
                  <a:pos x="wd2" y="hd2"/>
                </a:cxn>
                <a:cxn ang="10800000">
                  <a:pos x="wd2" y="hd2"/>
                </a:cxn>
                <a:cxn ang="16200000">
                  <a:pos x="wd2" y="hd2"/>
                </a:cxn>
              </a:cxnLst>
              <a:rect l="0" t="0" r="r" b="b"/>
              <a:pathLst>
                <a:path w="21481" h="21580" extrusionOk="0">
                  <a:moveTo>
                    <a:pt x="10655" y="0"/>
                  </a:moveTo>
                  <a:cubicBezTo>
                    <a:pt x="13401" y="9"/>
                    <a:pt x="15900" y="388"/>
                    <a:pt x="18243" y="1373"/>
                  </a:cubicBezTo>
                  <a:cubicBezTo>
                    <a:pt x="19093" y="1730"/>
                    <a:pt x="19885" y="2165"/>
                    <a:pt x="20642" y="2649"/>
                  </a:cubicBezTo>
                  <a:cubicBezTo>
                    <a:pt x="20794" y="2746"/>
                    <a:pt x="20797" y="2810"/>
                    <a:pt x="20686" y="2942"/>
                  </a:cubicBezTo>
                  <a:cubicBezTo>
                    <a:pt x="19633" y="4189"/>
                    <a:pt x="18588" y="5440"/>
                    <a:pt x="17549" y="6695"/>
                  </a:cubicBezTo>
                  <a:cubicBezTo>
                    <a:pt x="17430" y="6839"/>
                    <a:pt x="17355" y="6863"/>
                    <a:pt x="17173" y="6757"/>
                  </a:cubicBezTo>
                  <a:cubicBezTo>
                    <a:pt x="15643" y="5870"/>
                    <a:pt x="13986" y="5226"/>
                    <a:pt x="12150" y="4949"/>
                  </a:cubicBezTo>
                  <a:cubicBezTo>
                    <a:pt x="11170" y="4801"/>
                    <a:pt x="10178" y="4709"/>
                    <a:pt x="9204" y="4977"/>
                  </a:cubicBezTo>
                  <a:cubicBezTo>
                    <a:pt x="8583" y="5147"/>
                    <a:pt x="8113" y="5458"/>
                    <a:pt x="8047" y="6064"/>
                  </a:cubicBezTo>
                  <a:cubicBezTo>
                    <a:pt x="7996" y="6535"/>
                    <a:pt x="8175" y="6917"/>
                    <a:pt x="8648" y="7189"/>
                  </a:cubicBezTo>
                  <a:cubicBezTo>
                    <a:pt x="9258" y="7540"/>
                    <a:pt x="9955" y="7708"/>
                    <a:pt x="10652" y="7873"/>
                  </a:cubicBezTo>
                  <a:cubicBezTo>
                    <a:pt x="12099" y="8215"/>
                    <a:pt x="13585" y="8427"/>
                    <a:pt x="15021" y="8810"/>
                  </a:cubicBezTo>
                  <a:cubicBezTo>
                    <a:pt x="16488" y="9202"/>
                    <a:pt x="17912" y="9669"/>
                    <a:pt x="19141" y="10478"/>
                  </a:cubicBezTo>
                  <a:cubicBezTo>
                    <a:pt x="20563" y="11414"/>
                    <a:pt x="21323" y="12646"/>
                    <a:pt x="21453" y="14168"/>
                  </a:cubicBezTo>
                  <a:cubicBezTo>
                    <a:pt x="21557" y="15385"/>
                    <a:pt x="21378" y="16558"/>
                    <a:pt x="20753" y="17663"/>
                  </a:cubicBezTo>
                  <a:cubicBezTo>
                    <a:pt x="19856" y="19250"/>
                    <a:pt x="18335" y="20251"/>
                    <a:pt x="16435" y="20876"/>
                  </a:cubicBezTo>
                  <a:cubicBezTo>
                    <a:pt x="14830" y="21403"/>
                    <a:pt x="13152" y="21588"/>
                    <a:pt x="11440" y="21580"/>
                  </a:cubicBezTo>
                  <a:cubicBezTo>
                    <a:pt x="8146" y="21563"/>
                    <a:pt x="5039" y="20945"/>
                    <a:pt x="2187" y="19515"/>
                  </a:cubicBezTo>
                  <a:cubicBezTo>
                    <a:pt x="1450" y="19145"/>
                    <a:pt x="760" y="18719"/>
                    <a:pt x="111" y="18244"/>
                  </a:cubicBezTo>
                  <a:cubicBezTo>
                    <a:pt x="-17" y="18150"/>
                    <a:pt x="-43" y="18096"/>
                    <a:pt x="79" y="17973"/>
                  </a:cubicBezTo>
                  <a:cubicBezTo>
                    <a:pt x="1260" y="16789"/>
                    <a:pt x="2434" y="15600"/>
                    <a:pt x="3605" y="14408"/>
                  </a:cubicBezTo>
                  <a:cubicBezTo>
                    <a:pt x="3720" y="14291"/>
                    <a:pt x="3791" y="14267"/>
                    <a:pt x="3950" y="14373"/>
                  </a:cubicBezTo>
                  <a:cubicBezTo>
                    <a:pt x="5646" y="15496"/>
                    <a:pt x="7532" y="16282"/>
                    <a:pt x="9662" y="16603"/>
                  </a:cubicBezTo>
                  <a:cubicBezTo>
                    <a:pt x="10823" y="16779"/>
                    <a:pt x="11997" y="16875"/>
                    <a:pt x="13165" y="16622"/>
                  </a:cubicBezTo>
                  <a:cubicBezTo>
                    <a:pt x="13609" y="16525"/>
                    <a:pt x="14013" y="16359"/>
                    <a:pt x="14296" y="16040"/>
                  </a:cubicBezTo>
                  <a:cubicBezTo>
                    <a:pt x="14670" y="15618"/>
                    <a:pt x="14722" y="14777"/>
                    <a:pt x="13965" y="14344"/>
                  </a:cubicBezTo>
                  <a:cubicBezTo>
                    <a:pt x="13339" y="13986"/>
                    <a:pt x="12632" y="13799"/>
                    <a:pt x="11918" y="13628"/>
                  </a:cubicBezTo>
                  <a:cubicBezTo>
                    <a:pt x="10427" y="13272"/>
                    <a:pt x="8900" y="13039"/>
                    <a:pt x="7422" y="12642"/>
                  </a:cubicBezTo>
                  <a:cubicBezTo>
                    <a:pt x="6088" y="12284"/>
                    <a:pt x="4790" y="11862"/>
                    <a:pt x="3645" y="11162"/>
                  </a:cubicBezTo>
                  <a:cubicBezTo>
                    <a:pt x="2130" y="10235"/>
                    <a:pt x="1315" y="8982"/>
                    <a:pt x="1152" y="7408"/>
                  </a:cubicBezTo>
                  <a:cubicBezTo>
                    <a:pt x="986" y="5794"/>
                    <a:pt x="1354" y="4300"/>
                    <a:pt x="2481" y="2971"/>
                  </a:cubicBezTo>
                  <a:cubicBezTo>
                    <a:pt x="3504" y="1764"/>
                    <a:pt x="4911" y="1006"/>
                    <a:pt x="6550" y="532"/>
                  </a:cubicBezTo>
                  <a:cubicBezTo>
                    <a:pt x="7929" y="132"/>
                    <a:pt x="9355" y="-12"/>
                    <a:pt x="10655" y="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14" name="Shape"/>
            <p:cNvSpPr/>
            <p:nvPr/>
          </p:nvSpPr>
          <p:spPr>
            <a:xfrm>
              <a:off x="218851" y="6881"/>
              <a:ext cx="183218" cy="215655"/>
            </a:xfrm>
            <a:custGeom>
              <a:avLst/>
              <a:gdLst/>
              <a:ahLst/>
              <a:cxnLst>
                <a:cxn ang="0">
                  <a:pos x="wd2" y="hd2"/>
                </a:cxn>
                <a:cxn ang="5400000">
                  <a:pos x="wd2" y="hd2"/>
                </a:cxn>
                <a:cxn ang="10800000">
                  <a:pos x="wd2" y="hd2"/>
                </a:cxn>
                <a:cxn ang="16200000">
                  <a:pos x="wd2" y="hd2"/>
                </a:cxn>
              </a:cxnLst>
              <a:rect l="0" t="0" r="r" b="b"/>
              <a:pathLst>
                <a:path w="21467" h="21583" extrusionOk="0">
                  <a:moveTo>
                    <a:pt x="6" y="10804"/>
                  </a:moveTo>
                  <a:cubicBezTo>
                    <a:pt x="6" y="7299"/>
                    <a:pt x="9" y="3795"/>
                    <a:pt x="0" y="290"/>
                  </a:cubicBezTo>
                  <a:cubicBezTo>
                    <a:pt x="-1" y="54"/>
                    <a:pt x="75" y="2"/>
                    <a:pt x="345" y="3"/>
                  </a:cubicBezTo>
                  <a:cubicBezTo>
                    <a:pt x="4007" y="11"/>
                    <a:pt x="7670" y="-16"/>
                    <a:pt x="11331" y="17"/>
                  </a:cubicBezTo>
                  <a:cubicBezTo>
                    <a:pt x="13611" y="38"/>
                    <a:pt x="15804" y="423"/>
                    <a:pt x="17757" y="1494"/>
                  </a:cubicBezTo>
                  <a:cubicBezTo>
                    <a:pt x="19818" y="2624"/>
                    <a:pt x="20999" y="4241"/>
                    <a:pt x="21344" y="6299"/>
                  </a:cubicBezTo>
                  <a:cubicBezTo>
                    <a:pt x="21599" y="7822"/>
                    <a:pt x="21477" y="9314"/>
                    <a:pt x="20775" y="10747"/>
                  </a:cubicBezTo>
                  <a:cubicBezTo>
                    <a:pt x="19810" y="12720"/>
                    <a:pt x="18028" y="13951"/>
                    <a:pt x="15727" y="14692"/>
                  </a:cubicBezTo>
                  <a:cubicBezTo>
                    <a:pt x="14118" y="15210"/>
                    <a:pt x="12439" y="15414"/>
                    <a:pt x="10724" y="15420"/>
                  </a:cubicBezTo>
                  <a:cubicBezTo>
                    <a:pt x="9614" y="15425"/>
                    <a:pt x="8503" y="15431"/>
                    <a:pt x="7394" y="15414"/>
                  </a:cubicBezTo>
                  <a:cubicBezTo>
                    <a:pt x="7106" y="15410"/>
                    <a:pt x="7062" y="15485"/>
                    <a:pt x="7063" y="15708"/>
                  </a:cubicBezTo>
                  <a:cubicBezTo>
                    <a:pt x="7074" y="17577"/>
                    <a:pt x="7066" y="19446"/>
                    <a:pt x="7075" y="21315"/>
                  </a:cubicBezTo>
                  <a:cubicBezTo>
                    <a:pt x="7076" y="21517"/>
                    <a:pt x="7036" y="21584"/>
                    <a:pt x="6773" y="21583"/>
                  </a:cubicBezTo>
                  <a:cubicBezTo>
                    <a:pt x="4620" y="21572"/>
                    <a:pt x="2466" y="21573"/>
                    <a:pt x="313" y="21582"/>
                  </a:cubicBezTo>
                  <a:cubicBezTo>
                    <a:pt x="63" y="21583"/>
                    <a:pt x="-1" y="21533"/>
                    <a:pt x="0" y="21318"/>
                  </a:cubicBezTo>
                  <a:cubicBezTo>
                    <a:pt x="9" y="17813"/>
                    <a:pt x="6" y="14308"/>
                    <a:pt x="6" y="10804"/>
                  </a:cubicBezTo>
                  <a:close/>
                  <a:moveTo>
                    <a:pt x="7069" y="7877"/>
                  </a:moveTo>
                  <a:cubicBezTo>
                    <a:pt x="7069" y="8763"/>
                    <a:pt x="7074" y="9649"/>
                    <a:pt x="7065" y="10535"/>
                  </a:cubicBezTo>
                  <a:cubicBezTo>
                    <a:pt x="7063" y="10696"/>
                    <a:pt x="7116" y="10739"/>
                    <a:pt x="7303" y="10735"/>
                  </a:cubicBezTo>
                  <a:cubicBezTo>
                    <a:pt x="7748" y="10723"/>
                    <a:pt x="8194" y="10736"/>
                    <a:pt x="8640" y="10730"/>
                  </a:cubicBezTo>
                  <a:cubicBezTo>
                    <a:pt x="9595" y="10717"/>
                    <a:pt x="10554" y="10783"/>
                    <a:pt x="11504" y="10638"/>
                  </a:cubicBezTo>
                  <a:cubicBezTo>
                    <a:pt x="12827" y="10435"/>
                    <a:pt x="14173" y="9766"/>
                    <a:pt x="14375" y="8280"/>
                  </a:cubicBezTo>
                  <a:cubicBezTo>
                    <a:pt x="14484" y="7472"/>
                    <a:pt x="14334" y="6703"/>
                    <a:pt x="13679" y="6066"/>
                  </a:cubicBezTo>
                  <a:cubicBezTo>
                    <a:pt x="12965" y="5372"/>
                    <a:pt x="11997" y="5118"/>
                    <a:pt x="10964" y="5080"/>
                  </a:cubicBezTo>
                  <a:cubicBezTo>
                    <a:pt x="9743" y="5036"/>
                    <a:pt x="8517" y="5069"/>
                    <a:pt x="7294" y="5057"/>
                  </a:cubicBezTo>
                  <a:cubicBezTo>
                    <a:pt x="7090" y="5055"/>
                    <a:pt x="7065" y="5122"/>
                    <a:pt x="7066" y="5267"/>
                  </a:cubicBezTo>
                  <a:cubicBezTo>
                    <a:pt x="7072" y="6137"/>
                    <a:pt x="7069" y="7007"/>
                    <a:pt x="7069" y="7877"/>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15" name="Shape"/>
            <p:cNvSpPr/>
            <p:nvPr/>
          </p:nvSpPr>
          <p:spPr>
            <a:xfrm>
              <a:off x="803009" y="6955"/>
              <a:ext cx="145572" cy="215900"/>
            </a:xfrm>
            <a:custGeom>
              <a:avLst/>
              <a:gdLst/>
              <a:ahLst/>
              <a:cxnLst>
                <a:cxn ang="0">
                  <a:pos x="wd2" y="hd2"/>
                </a:cxn>
                <a:cxn ang="5400000">
                  <a:pos x="wd2" y="hd2"/>
                </a:cxn>
                <a:cxn ang="10800000">
                  <a:pos x="wd2" y="hd2"/>
                </a:cxn>
                <a:cxn ang="16200000">
                  <a:pos x="wd2" y="hd2"/>
                </a:cxn>
              </a:cxnLst>
              <a:rect l="0" t="0" r="r" b="b"/>
              <a:pathLst>
                <a:path w="21600" h="21599" extrusionOk="0">
                  <a:moveTo>
                    <a:pt x="0" y="19834"/>
                  </a:moveTo>
                  <a:cubicBezTo>
                    <a:pt x="146" y="19773"/>
                    <a:pt x="163" y="19660"/>
                    <a:pt x="220" y="19568"/>
                  </a:cubicBezTo>
                  <a:cubicBezTo>
                    <a:pt x="1627" y="17272"/>
                    <a:pt x="3030" y="14974"/>
                    <a:pt x="4433" y="12677"/>
                  </a:cubicBezTo>
                  <a:cubicBezTo>
                    <a:pt x="4491" y="12582"/>
                    <a:pt x="4567" y="12489"/>
                    <a:pt x="4550" y="12379"/>
                  </a:cubicBezTo>
                  <a:cubicBezTo>
                    <a:pt x="4983" y="11816"/>
                    <a:pt x="5306" y="11220"/>
                    <a:pt x="5671" y="10637"/>
                  </a:cubicBezTo>
                  <a:cubicBezTo>
                    <a:pt x="7851" y="7159"/>
                    <a:pt x="10021" y="3678"/>
                    <a:pt x="12191" y="197"/>
                  </a:cubicBezTo>
                  <a:cubicBezTo>
                    <a:pt x="12265" y="79"/>
                    <a:pt x="12321" y="-1"/>
                    <a:pt x="12559" y="0"/>
                  </a:cubicBezTo>
                  <a:cubicBezTo>
                    <a:pt x="15520" y="7"/>
                    <a:pt x="18481" y="4"/>
                    <a:pt x="21442" y="5"/>
                  </a:cubicBezTo>
                  <a:cubicBezTo>
                    <a:pt x="21477" y="5"/>
                    <a:pt x="21513" y="10"/>
                    <a:pt x="21600" y="16"/>
                  </a:cubicBezTo>
                  <a:cubicBezTo>
                    <a:pt x="21440" y="289"/>
                    <a:pt x="21288" y="552"/>
                    <a:pt x="21130" y="814"/>
                  </a:cubicBezTo>
                  <a:cubicBezTo>
                    <a:pt x="17969" y="6053"/>
                    <a:pt x="14807" y="11291"/>
                    <a:pt x="11645" y="16529"/>
                  </a:cubicBezTo>
                  <a:cubicBezTo>
                    <a:pt x="10666" y="18151"/>
                    <a:pt x="9682" y="19772"/>
                    <a:pt x="8711" y="21396"/>
                  </a:cubicBezTo>
                  <a:cubicBezTo>
                    <a:pt x="8621" y="21547"/>
                    <a:pt x="8517" y="21599"/>
                    <a:pt x="8273" y="21598"/>
                  </a:cubicBezTo>
                  <a:cubicBezTo>
                    <a:pt x="5921" y="21591"/>
                    <a:pt x="3569" y="21592"/>
                    <a:pt x="1217" y="21598"/>
                  </a:cubicBezTo>
                  <a:cubicBezTo>
                    <a:pt x="982" y="21599"/>
                    <a:pt x="887" y="21544"/>
                    <a:pt x="816" y="21401"/>
                  </a:cubicBezTo>
                  <a:cubicBezTo>
                    <a:pt x="553" y="20877"/>
                    <a:pt x="273" y="20356"/>
                    <a:pt x="0" y="19834"/>
                  </a:cubicBezTo>
                  <a:close/>
                </a:path>
              </a:pathLst>
            </a:custGeom>
            <a:solidFill>
              <a:srgbClr val="4193C5"/>
            </a:solidFill>
            <a:ln w="12700" cap="flat">
              <a:noFill/>
              <a:miter lim="400000"/>
            </a:ln>
            <a:effectLst/>
          </p:spPr>
          <p:txBody>
            <a:bodyPr wrap="square" lIns="0" tIns="0" rIns="0" bIns="0" numCol="1" anchor="ctr">
              <a:noAutofit/>
            </a:bodyPr>
            <a:lstStyle/>
            <a:p>
              <a:pPr algn="l" defTabSz="246888">
                <a:defRPr sz="600"/>
              </a:pPr>
              <a:endParaRPr/>
            </a:p>
          </p:txBody>
        </p:sp>
        <p:sp>
          <p:nvSpPr>
            <p:cNvPr id="2016" name="Shape"/>
            <p:cNvSpPr/>
            <p:nvPr/>
          </p:nvSpPr>
          <p:spPr>
            <a:xfrm>
              <a:off x="1087128" y="253985"/>
              <a:ext cx="189121" cy="215460"/>
            </a:xfrm>
            <a:custGeom>
              <a:avLst/>
              <a:gdLst/>
              <a:ahLst/>
              <a:cxnLst>
                <a:cxn ang="0">
                  <a:pos x="wd2" y="hd2"/>
                </a:cxn>
                <a:cxn ang="5400000">
                  <a:pos x="wd2" y="hd2"/>
                </a:cxn>
                <a:cxn ang="10800000">
                  <a:pos x="wd2" y="hd2"/>
                </a:cxn>
                <a:cxn ang="16200000">
                  <a:pos x="wd2" y="hd2"/>
                </a:cxn>
              </a:cxnLst>
              <a:rect l="0" t="0" r="r" b="b"/>
              <a:pathLst>
                <a:path w="21597" h="21598" extrusionOk="0">
                  <a:moveTo>
                    <a:pt x="10802" y="5"/>
                  </a:moveTo>
                  <a:cubicBezTo>
                    <a:pt x="14305" y="5"/>
                    <a:pt x="17807" y="7"/>
                    <a:pt x="21309" y="0"/>
                  </a:cubicBezTo>
                  <a:cubicBezTo>
                    <a:pt x="21533" y="0"/>
                    <a:pt x="21599" y="40"/>
                    <a:pt x="21598" y="247"/>
                  </a:cubicBezTo>
                  <a:cubicBezTo>
                    <a:pt x="21586" y="1836"/>
                    <a:pt x="21588" y="3424"/>
                    <a:pt x="21596" y="5013"/>
                  </a:cubicBezTo>
                  <a:cubicBezTo>
                    <a:pt x="21597" y="5197"/>
                    <a:pt x="21551" y="5252"/>
                    <a:pt x="21331" y="5251"/>
                  </a:cubicBezTo>
                  <a:cubicBezTo>
                    <a:pt x="19060" y="5244"/>
                    <a:pt x="16790" y="5250"/>
                    <a:pt x="14519" y="5242"/>
                  </a:cubicBezTo>
                  <a:cubicBezTo>
                    <a:pt x="14286" y="5241"/>
                    <a:pt x="14217" y="5278"/>
                    <a:pt x="14218" y="5498"/>
                  </a:cubicBezTo>
                  <a:cubicBezTo>
                    <a:pt x="14226" y="10765"/>
                    <a:pt x="14222" y="16031"/>
                    <a:pt x="14231" y="21298"/>
                  </a:cubicBezTo>
                  <a:cubicBezTo>
                    <a:pt x="14232" y="21548"/>
                    <a:pt x="14156" y="21600"/>
                    <a:pt x="13883" y="21599"/>
                  </a:cubicBezTo>
                  <a:cubicBezTo>
                    <a:pt x="11814" y="21588"/>
                    <a:pt x="9746" y="21589"/>
                    <a:pt x="7678" y="21598"/>
                  </a:cubicBezTo>
                  <a:cubicBezTo>
                    <a:pt x="7433" y="21599"/>
                    <a:pt x="7376" y="21546"/>
                    <a:pt x="7376" y="21333"/>
                  </a:cubicBezTo>
                  <a:cubicBezTo>
                    <a:pt x="7383" y="16066"/>
                    <a:pt x="7380" y="10800"/>
                    <a:pt x="7388" y="5533"/>
                  </a:cubicBezTo>
                  <a:cubicBezTo>
                    <a:pt x="7388" y="5309"/>
                    <a:pt x="7343" y="5239"/>
                    <a:pt x="7067" y="5240"/>
                  </a:cubicBezTo>
                  <a:cubicBezTo>
                    <a:pt x="4805" y="5252"/>
                    <a:pt x="2544" y="5243"/>
                    <a:pt x="283" y="5252"/>
                  </a:cubicBezTo>
                  <a:cubicBezTo>
                    <a:pt x="53" y="5253"/>
                    <a:pt x="-1" y="5205"/>
                    <a:pt x="0" y="5004"/>
                  </a:cubicBezTo>
                  <a:cubicBezTo>
                    <a:pt x="11" y="3415"/>
                    <a:pt x="10" y="1826"/>
                    <a:pt x="1" y="238"/>
                  </a:cubicBezTo>
                  <a:cubicBezTo>
                    <a:pt x="0" y="52"/>
                    <a:pt x="49" y="0"/>
                    <a:pt x="268" y="0"/>
                  </a:cubicBezTo>
                  <a:cubicBezTo>
                    <a:pt x="3779" y="7"/>
                    <a:pt x="7291" y="5"/>
                    <a:pt x="10802" y="5"/>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17" name="Shape"/>
            <p:cNvSpPr/>
            <p:nvPr/>
          </p:nvSpPr>
          <p:spPr>
            <a:xfrm>
              <a:off x="963130" y="253959"/>
              <a:ext cx="164218" cy="215477"/>
            </a:xfrm>
            <a:custGeom>
              <a:avLst/>
              <a:gdLst/>
              <a:ahLst/>
              <a:cxnLst>
                <a:cxn ang="0">
                  <a:pos x="wd2" y="hd2"/>
                </a:cxn>
                <a:cxn ang="5400000">
                  <a:pos x="wd2" y="hd2"/>
                </a:cxn>
                <a:cxn ang="10800000">
                  <a:pos x="wd2" y="hd2"/>
                </a:cxn>
                <a:cxn ang="16200000">
                  <a:pos x="wd2" y="hd2"/>
                </a:cxn>
              </a:cxnLst>
              <a:rect l="0" t="0" r="r" b="b"/>
              <a:pathLst>
                <a:path w="21598" h="21598" extrusionOk="0">
                  <a:moveTo>
                    <a:pt x="7" y="10813"/>
                  </a:moveTo>
                  <a:cubicBezTo>
                    <a:pt x="7" y="7297"/>
                    <a:pt x="9" y="3781"/>
                    <a:pt x="0" y="266"/>
                  </a:cubicBezTo>
                  <a:cubicBezTo>
                    <a:pt x="-1" y="50"/>
                    <a:pt x="71" y="0"/>
                    <a:pt x="349" y="2"/>
                  </a:cubicBezTo>
                  <a:cubicBezTo>
                    <a:pt x="2752" y="11"/>
                    <a:pt x="5155" y="12"/>
                    <a:pt x="7558" y="0"/>
                  </a:cubicBezTo>
                  <a:cubicBezTo>
                    <a:pt x="7853" y="-1"/>
                    <a:pt x="7893" y="69"/>
                    <a:pt x="7893" y="269"/>
                  </a:cubicBezTo>
                  <a:cubicBezTo>
                    <a:pt x="7885" y="5519"/>
                    <a:pt x="7887" y="10768"/>
                    <a:pt x="7887" y="16018"/>
                  </a:cubicBezTo>
                  <a:cubicBezTo>
                    <a:pt x="7887" y="16330"/>
                    <a:pt x="7887" y="16330"/>
                    <a:pt x="8312" y="16330"/>
                  </a:cubicBezTo>
                  <a:cubicBezTo>
                    <a:pt x="12631" y="16330"/>
                    <a:pt x="16950" y="16332"/>
                    <a:pt x="21269" y="16325"/>
                  </a:cubicBezTo>
                  <a:cubicBezTo>
                    <a:pt x="21527" y="16325"/>
                    <a:pt x="21599" y="16364"/>
                    <a:pt x="21597" y="16570"/>
                  </a:cubicBezTo>
                  <a:cubicBezTo>
                    <a:pt x="21584" y="18166"/>
                    <a:pt x="21586" y="19763"/>
                    <a:pt x="21596" y="21360"/>
                  </a:cubicBezTo>
                  <a:cubicBezTo>
                    <a:pt x="21597" y="21550"/>
                    <a:pt x="21533" y="21597"/>
                    <a:pt x="21284" y="21597"/>
                  </a:cubicBezTo>
                  <a:cubicBezTo>
                    <a:pt x="14308" y="21592"/>
                    <a:pt x="7332" y="21591"/>
                    <a:pt x="356" y="21599"/>
                  </a:cubicBezTo>
                  <a:cubicBezTo>
                    <a:pt x="46" y="21599"/>
                    <a:pt x="1" y="21521"/>
                    <a:pt x="1" y="21313"/>
                  </a:cubicBezTo>
                  <a:cubicBezTo>
                    <a:pt x="9" y="17813"/>
                    <a:pt x="7" y="14313"/>
                    <a:pt x="7" y="10813"/>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18" name="Shape"/>
            <p:cNvSpPr/>
            <p:nvPr/>
          </p:nvSpPr>
          <p:spPr>
            <a:xfrm>
              <a:off x="787275" y="254709"/>
              <a:ext cx="161448" cy="215191"/>
            </a:xfrm>
            <a:custGeom>
              <a:avLst/>
              <a:gdLst/>
              <a:ahLst/>
              <a:cxnLst>
                <a:cxn ang="0">
                  <a:pos x="wd2" y="hd2"/>
                </a:cxn>
                <a:cxn ang="5400000">
                  <a:pos x="wd2" y="hd2"/>
                </a:cxn>
                <a:cxn ang="10800000">
                  <a:pos x="wd2" y="hd2"/>
                </a:cxn>
                <a:cxn ang="16200000">
                  <a:pos x="wd2" y="hd2"/>
                </a:cxn>
              </a:cxnLst>
              <a:rect l="0" t="0" r="r" b="b"/>
              <a:pathLst>
                <a:path w="21600" h="21599" extrusionOk="0">
                  <a:moveTo>
                    <a:pt x="9366" y="0"/>
                  </a:moveTo>
                  <a:cubicBezTo>
                    <a:pt x="9510" y="11"/>
                    <a:pt x="9503" y="113"/>
                    <a:pt x="9540" y="177"/>
                  </a:cubicBezTo>
                  <a:cubicBezTo>
                    <a:pt x="13522" y="7239"/>
                    <a:pt x="17501" y="14302"/>
                    <a:pt x="21479" y="21364"/>
                  </a:cubicBezTo>
                  <a:cubicBezTo>
                    <a:pt x="21516" y="21429"/>
                    <a:pt x="21548" y="21495"/>
                    <a:pt x="21600" y="21596"/>
                  </a:cubicBezTo>
                  <a:lnTo>
                    <a:pt x="21294" y="21596"/>
                  </a:lnTo>
                  <a:cubicBezTo>
                    <a:pt x="18655" y="21596"/>
                    <a:pt x="16017" y="21593"/>
                    <a:pt x="13379" y="21599"/>
                  </a:cubicBezTo>
                  <a:cubicBezTo>
                    <a:pt x="13153" y="21600"/>
                    <a:pt x="13044" y="21552"/>
                    <a:pt x="12958" y="21391"/>
                  </a:cubicBezTo>
                  <a:cubicBezTo>
                    <a:pt x="12353" y="20259"/>
                    <a:pt x="11727" y="19132"/>
                    <a:pt x="11124" y="17999"/>
                  </a:cubicBezTo>
                  <a:cubicBezTo>
                    <a:pt x="11029" y="17822"/>
                    <a:pt x="10921" y="17762"/>
                    <a:pt x="10661" y="17762"/>
                  </a:cubicBezTo>
                  <a:cubicBezTo>
                    <a:pt x="7107" y="17769"/>
                    <a:pt x="3554" y="17765"/>
                    <a:pt x="0" y="17764"/>
                  </a:cubicBezTo>
                  <a:cubicBezTo>
                    <a:pt x="19" y="17710"/>
                    <a:pt x="30" y="17654"/>
                    <a:pt x="56" y="17603"/>
                  </a:cubicBezTo>
                  <a:cubicBezTo>
                    <a:pt x="820" y="16155"/>
                    <a:pt x="1584" y="14707"/>
                    <a:pt x="2351" y="13259"/>
                  </a:cubicBezTo>
                  <a:cubicBezTo>
                    <a:pt x="2381" y="13204"/>
                    <a:pt x="2382" y="13127"/>
                    <a:pt x="2490" y="13110"/>
                  </a:cubicBezTo>
                  <a:cubicBezTo>
                    <a:pt x="4448" y="13111"/>
                    <a:pt x="6406" y="13108"/>
                    <a:pt x="8364" y="13117"/>
                  </a:cubicBezTo>
                  <a:cubicBezTo>
                    <a:pt x="8641" y="13118"/>
                    <a:pt x="8682" y="13080"/>
                    <a:pt x="8578" y="12884"/>
                  </a:cubicBezTo>
                  <a:cubicBezTo>
                    <a:pt x="7753" y="11326"/>
                    <a:pt x="6949" y="9763"/>
                    <a:pt x="6123" y="8206"/>
                  </a:cubicBezTo>
                  <a:cubicBezTo>
                    <a:pt x="5948" y="7876"/>
                    <a:pt x="5835" y="7523"/>
                    <a:pt x="5559" y="7224"/>
                  </a:cubicBezTo>
                  <a:cubicBezTo>
                    <a:pt x="6168" y="6068"/>
                    <a:pt x="6775" y="4911"/>
                    <a:pt x="7384" y="3755"/>
                  </a:cubicBezTo>
                  <a:cubicBezTo>
                    <a:pt x="8044" y="2503"/>
                    <a:pt x="8706" y="1252"/>
                    <a:pt x="9366" y="0"/>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19" name="Shape"/>
            <p:cNvSpPr/>
            <p:nvPr/>
          </p:nvSpPr>
          <p:spPr>
            <a:xfrm>
              <a:off x="963138" y="7074"/>
              <a:ext cx="60367" cy="215453"/>
            </a:xfrm>
            <a:custGeom>
              <a:avLst/>
              <a:gdLst/>
              <a:ahLst/>
              <a:cxnLst>
                <a:cxn ang="0">
                  <a:pos x="wd2" y="hd2"/>
                </a:cxn>
                <a:cxn ang="5400000">
                  <a:pos x="wd2" y="hd2"/>
                </a:cxn>
                <a:cxn ang="10800000">
                  <a:pos x="wd2" y="hd2"/>
                </a:cxn>
                <a:cxn ang="16200000">
                  <a:pos x="wd2" y="hd2"/>
                </a:cxn>
              </a:cxnLst>
              <a:rect l="0" t="0" r="r" b="b"/>
              <a:pathLst>
                <a:path w="21597" h="21598" extrusionOk="0">
                  <a:moveTo>
                    <a:pt x="21576" y="10816"/>
                  </a:moveTo>
                  <a:cubicBezTo>
                    <a:pt x="21576" y="14324"/>
                    <a:pt x="21567" y="17833"/>
                    <a:pt x="21597" y="21342"/>
                  </a:cubicBezTo>
                  <a:cubicBezTo>
                    <a:pt x="21599" y="21562"/>
                    <a:pt x="21380" y="21599"/>
                    <a:pt x="20652" y="21598"/>
                  </a:cubicBezTo>
                  <a:cubicBezTo>
                    <a:pt x="14057" y="21590"/>
                    <a:pt x="7462" y="21591"/>
                    <a:pt x="866" y="21597"/>
                  </a:cubicBezTo>
                  <a:cubicBezTo>
                    <a:pt x="201" y="21598"/>
                    <a:pt x="1" y="21555"/>
                    <a:pt x="1" y="21360"/>
                  </a:cubicBezTo>
                  <a:cubicBezTo>
                    <a:pt x="21" y="14318"/>
                    <a:pt x="21" y="7277"/>
                    <a:pt x="0" y="235"/>
                  </a:cubicBezTo>
                  <a:cubicBezTo>
                    <a:pt x="-1" y="32"/>
                    <a:pt x="244" y="1"/>
                    <a:pt x="885" y="1"/>
                  </a:cubicBezTo>
                  <a:cubicBezTo>
                    <a:pt x="7509" y="7"/>
                    <a:pt x="14133" y="8"/>
                    <a:pt x="20757" y="0"/>
                  </a:cubicBezTo>
                  <a:cubicBezTo>
                    <a:pt x="21461" y="-1"/>
                    <a:pt x="21591" y="59"/>
                    <a:pt x="21590" y="242"/>
                  </a:cubicBezTo>
                  <a:cubicBezTo>
                    <a:pt x="21571" y="3766"/>
                    <a:pt x="21576" y="7291"/>
                    <a:pt x="21576" y="10816"/>
                  </a:cubicBezTo>
                  <a:close/>
                </a:path>
              </a:pathLst>
            </a:custGeom>
            <a:solidFill>
              <a:srgbClr val="222222"/>
            </a:solidFill>
            <a:ln w="12700" cap="flat">
              <a:noFill/>
              <a:miter lim="400000"/>
            </a:ln>
            <a:effectLst/>
          </p:spPr>
          <p:txBody>
            <a:bodyPr wrap="square" lIns="0" tIns="0" rIns="0" bIns="0" numCol="1" anchor="ctr">
              <a:noAutofit/>
            </a:bodyPr>
            <a:lstStyle/>
            <a:p>
              <a:pPr algn="l" defTabSz="246888">
                <a:defRPr sz="600"/>
              </a:pPr>
              <a:endParaRPr/>
            </a:p>
          </p:txBody>
        </p:sp>
        <p:sp>
          <p:nvSpPr>
            <p:cNvPr id="2020" name="Shape"/>
            <p:cNvSpPr/>
            <p:nvPr/>
          </p:nvSpPr>
          <p:spPr>
            <a:xfrm>
              <a:off x="709562" y="254571"/>
              <a:ext cx="147721" cy="214965"/>
            </a:xfrm>
            <a:custGeom>
              <a:avLst/>
              <a:gdLst/>
              <a:ahLst/>
              <a:cxnLst>
                <a:cxn ang="0">
                  <a:pos x="wd2" y="hd2"/>
                </a:cxn>
                <a:cxn ang="5400000">
                  <a:pos x="wd2" y="hd2"/>
                </a:cxn>
                <a:cxn ang="10800000">
                  <a:pos x="wd2" y="hd2"/>
                </a:cxn>
                <a:cxn ang="16200000">
                  <a:pos x="wd2" y="hd2"/>
                </a:cxn>
              </a:cxnLst>
              <a:rect l="0" t="0" r="r" b="b"/>
              <a:pathLst>
                <a:path w="21539" h="21599" extrusionOk="0">
                  <a:moveTo>
                    <a:pt x="14024" y="13138"/>
                  </a:moveTo>
                  <a:cubicBezTo>
                    <a:pt x="13906" y="13155"/>
                    <a:pt x="13904" y="13232"/>
                    <a:pt x="13872" y="13287"/>
                  </a:cubicBezTo>
                  <a:cubicBezTo>
                    <a:pt x="13034" y="14736"/>
                    <a:pt x="12198" y="16186"/>
                    <a:pt x="11364" y="17636"/>
                  </a:cubicBezTo>
                  <a:cubicBezTo>
                    <a:pt x="11335" y="17687"/>
                    <a:pt x="11323" y="17743"/>
                    <a:pt x="11302" y="17796"/>
                  </a:cubicBezTo>
                  <a:cubicBezTo>
                    <a:pt x="10857" y="18516"/>
                    <a:pt x="10408" y="19235"/>
                    <a:pt x="9967" y="19955"/>
                  </a:cubicBezTo>
                  <a:cubicBezTo>
                    <a:pt x="9671" y="20438"/>
                    <a:pt x="9378" y="20923"/>
                    <a:pt x="9097" y="21411"/>
                  </a:cubicBezTo>
                  <a:cubicBezTo>
                    <a:pt x="9016" y="21551"/>
                    <a:pt x="8904" y="21600"/>
                    <a:pt x="8680" y="21600"/>
                  </a:cubicBezTo>
                  <a:cubicBezTo>
                    <a:pt x="5903" y="21594"/>
                    <a:pt x="3127" y="21596"/>
                    <a:pt x="350" y="21596"/>
                  </a:cubicBezTo>
                  <a:cubicBezTo>
                    <a:pt x="-58" y="21596"/>
                    <a:pt x="-61" y="21594"/>
                    <a:pt x="95" y="21340"/>
                  </a:cubicBezTo>
                  <a:cubicBezTo>
                    <a:pt x="1467" y="19110"/>
                    <a:pt x="2841" y="16881"/>
                    <a:pt x="4212" y="14652"/>
                  </a:cubicBezTo>
                  <a:cubicBezTo>
                    <a:pt x="7000" y="10118"/>
                    <a:pt x="9787" y="5584"/>
                    <a:pt x="12574" y="1050"/>
                  </a:cubicBezTo>
                  <a:cubicBezTo>
                    <a:pt x="12757" y="753"/>
                    <a:pt x="12947" y="457"/>
                    <a:pt x="13122" y="158"/>
                  </a:cubicBezTo>
                  <a:cubicBezTo>
                    <a:pt x="13181" y="57"/>
                    <a:pt x="13245" y="0"/>
                    <a:pt x="13422" y="0"/>
                  </a:cubicBezTo>
                  <a:cubicBezTo>
                    <a:pt x="16128" y="7"/>
                    <a:pt x="18833" y="10"/>
                    <a:pt x="21539" y="14"/>
                  </a:cubicBezTo>
                  <a:cubicBezTo>
                    <a:pt x="20817" y="1267"/>
                    <a:pt x="20094" y="2519"/>
                    <a:pt x="19373" y="3773"/>
                  </a:cubicBezTo>
                  <a:cubicBezTo>
                    <a:pt x="18707" y="4930"/>
                    <a:pt x="18043" y="6088"/>
                    <a:pt x="17378" y="7245"/>
                  </a:cubicBezTo>
                  <a:cubicBezTo>
                    <a:pt x="17392" y="7304"/>
                    <a:pt x="17353" y="7353"/>
                    <a:pt x="17322" y="7406"/>
                  </a:cubicBezTo>
                  <a:cubicBezTo>
                    <a:pt x="16581" y="8680"/>
                    <a:pt x="15836" y="9953"/>
                    <a:pt x="15105" y="11230"/>
                  </a:cubicBezTo>
                  <a:cubicBezTo>
                    <a:pt x="14741" y="11865"/>
                    <a:pt x="14324" y="12486"/>
                    <a:pt x="14024" y="13138"/>
                  </a:cubicBezTo>
                  <a:close/>
                </a:path>
              </a:pathLst>
            </a:custGeom>
            <a:solidFill>
              <a:srgbClr val="4193C5"/>
            </a:solidFill>
            <a:ln w="12700" cap="flat">
              <a:noFill/>
              <a:miter lim="400000"/>
            </a:ln>
            <a:effectLst/>
          </p:spPr>
          <p:txBody>
            <a:bodyPr wrap="square" lIns="0" tIns="0" rIns="0" bIns="0" numCol="1" anchor="ctr">
              <a:noAutofit/>
            </a:bodyPr>
            <a:lstStyle/>
            <a:p>
              <a:pPr algn="l" defTabSz="246888">
                <a:defRPr sz="600"/>
              </a:pPr>
              <a:endParaRPr/>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193C5"/>
        </a:solidFill>
        <a:effectLst/>
      </p:bgPr>
    </p:bg>
    <p:spTree>
      <p:nvGrpSpPr>
        <p:cNvPr id="1" name=""/>
        <p:cNvGrpSpPr/>
        <p:nvPr/>
      </p:nvGrpSpPr>
      <p:grpSpPr>
        <a:xfrm>
          <a:off x="0" y="0"/>
          <a:ext cx="0" cy="0"/>
          <a:chOff x="0" y="0"/>
          <a:chExt cx="0" cy="0"/>
        </a:xfrm>
      </p:grpSpPr>
      <p:pic>
        <p:nvPicPr>
          <p:cNvPr id="1377" name="sergio-souza-uEdOQSggBj4-unsplash.jpg" descr="sergio-souza-uEdOQSggBj4-unsplash.jpg"/>
          <p:cNvPicPr>
            <a:picLocks noChangeAspect="1"/>
          </p:cNvPicPr>
          <p:nvPr/>
        </p:nvPicPr>
        <p:blipFill>
          <a:blip r:embed="rId2"/>
          <a:srcRect l="17066" t="11100" b="5966"/>
          <a:stretch>
            <a:fillRect/>
          </a:stretch>
        </p:blipFill>
        <p:spPr>
          <a:xfrm>
            <a:off x="16668750" y="0"/>
            <a:ext cx="7715250" cy="13716000"/>
          </a:xfrm>
          <a:prstGeom prst="rect">
            <a:avLst/>
          </a:prstGeom>
          <a:ln w="12700">
            <a:miter lim="400000"/>
          </a:ln>
        </p:spPr>
      </p:pic>
      <p:sp>
        <p:nvSpPr>
          <p:cNvPr id="1378" name="Rectangle"/>
          <p:cNvSpPr/>
          <p:nvPr/>
        </p:nvSpPr>
        <p:spPr>
          <a:xfrm>
            <a:off x="14323711" y="0"/>
            <a:ext cx="10060289" cy="13716001"/>
          </a:xfrm>
          <a:prstGeom prst="rect">
            <a:avLst/>
          </a:prstGeom>
          <a:gradFill>
            <a:gsLst>
              <a:gs pos="0">
                <a:srgbClr val="0C96C5"/>
              </a:gs>
              <a:gs pos="99232">
                <a:srgbClr val="FFFFFF">
                  <a:alpha val="0"/>
                </a:srgbClr>
              </a:gs>
            </a:gsLst>
            <a:path>
              <a:fillToRect l="26422" t="52790" r="73577" b="47209"/>
            </a:path>
          </a:gradFill>
          <a:ln w="12700">
            <a:miter lim="400000"/>
          </a:ln>
        </p:spPr>
        <p:txBody>
          <a:bodyPr lIns="71437" tIns="71437" rIns="71437" bIns="71437" anchor="ctr"/>
          <a:lstStyle/>
          <a:p>
            <a:pPr>
              <a:defRPr sz="3200">
                <a:solidFill>
                  <a:srgbClr val="222222">
                    <a:alpha val="0"/>
                  </a:srgbClr>
                </a:solidFill>
              </a:defRPr>
            </a:pPr>
            <a:endParaRPr/>
          </a:p>
        </p:txBody>
      </p:sp>
      <p:sp>
        <p:nvSpPr>
          <p:cNvPr id="1383" name="Text"/>
          <p:cNvSpPr txBox="1"/>
          <p:nvPr/>
        </p:nvSpPr>
        <p:spPr>
          <a:xfrm>
            <a:off x="479257" y="673434"/>
            <a:ext cx="444501"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nSpc>
                <a:spcPct val="90000"/>
              </a:lnSpc>
              <a:defRPr sz="2200" b="1" spc="330">
                <a:solidFill>
                  <a:srgbClr val="FFFFFF"/>
                </a:solidFill>
              </a:defRPr>
            </a:lvl1pPr>
          </a:lstStyle>
          <a:p>
            <a:fld id="{86CB4B4D-7CA3-9044-876B-883B54F8677D}" type="slidenum">
              <a:rPr/>
              <a:t>8</a:t>
            </a:fld>
            <a:endParaRPr/>
          </a:p>
        </p:txBody>
      </p:sp>
      <p:sp>
        <p:nvSpPr>
          <p:cNvPr id="1384" name="Line"/>
          <p:cNvSpPr/>
          <p:nvPr/>
        </p:nvSpPr>
        <p:spPr>
          <a:xfrm flipV="1">
            <a:off x="1500204" y="0"/>
            <a:ext cx="1" cy="13716000"/>
          </a:xfrm>
          <a:prstGeom prst="line">
            <a:avLst/>
          </a:prstGeom>
          <a:ln w="6350">
            <a:solidFill>
              <a:srgbClr val="FFFFFF"/>
            </a:solidFill>
            <a:miter lim="400000"/>
          </a:ln>
        </p:spPr>
        <p:txBody>
          <a:bodyPr lIns="71437" tIns="71437" rIns="71437" bIns="71437" anchor="ctr"/>
          <a:lstStyle/>
          <a:p>
            <a:pPr>
              <a:defRPr sz="3200"/>
            </a:pPr>
            <a:endParaRPr/>
          </a:p>
        </p:txBody>
      </p:sp>
      <p:sp>
        <p:nvSpPr>
          <p:cNvPr id="1385" name="PROOF OF INTEREST &amp; SCALE"/>
          <p:cNvSpPr txBox="1"/>
          <p:nvPr/>
        </p:nvSpPr>
        <p:spPr>
          <a:xfrm>
            <a:off x="2301930" y="3016306"/>
            <a:ext cx="65"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lgn="l">
              <a:defRPr sz="2000" b="1" spc="100">
                <a:solidFill>
                  <a:srgbClr val="FFFFFF"/>
                </a:solidFill>
              </a:defRPr>
            </a:pPr>
            <a:endParaRPr dirty="0"/>
          </a:p>
        </p:txBody>
      </p:sp>
      <p:sp>
        <p:nvSpPr>
          <p:cNvPr id="1386" name="Our state-of-the-art symptom assessment tool is an Upswing secret weapon."/>
          <p:cNvSpPr txBox="1"/>
          <p:nvPr/>
        </p:nvSpPr>
        <p:spPr>
          <a:xfrm>
            <a:off x="2301930" y="4273494"/>
            <a:ext cx="8562010" cy="1994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l">
              <a:lnSpc>
                <a:spcPct val="90000"/>
              </a:lnSpc>
              <a:defRPr sz="7200" b="1">
                <a:solidFill>
                  <a:srgbClr val="111111"/>
                </a:solidFill>
              </a:defRPr>
            </a:pPr>
            <a:r>
              <a:rPr lang="en-US" dirty="0">
                <a:solidFill>
                  <a:srgbClr val="222222"/>
                </a:solidFill>
              </a:rPr>
              <a:t>What can I expect by using </a:t>
            </a:r>
            <a:r>
              <a:rPr dirty="0">
                <a:solidFill>
                  <a:srgbClr val="FFFFFF"/>
                </a:solidFill>
              </a:rPr>
              <a:t>Upswing</a:t>
            </a:r>
            <a:r>
              <a:rPr lang="en-US" dirty="0">
                <a:solidFill>
                  <a:srgbClr val="FFFFFF"/>
                </a:solidFill>
              </a:rPr>
              <a:t>?</a:t>
            </a:r>
            <a:endParaRPr dirty="0">
              <a:solidFill>
                <a:srgbClr val="FFFFFF"/>
              </a:solidFill>
            </a:endParaRPr>
          </a:p>
        </p:txBody>
      </p:sp>
      <p:sp>
        <p:nvSpPr>
          <p:cNvPr id="1387" name="PROPRIETARY &amp; CONFIDENTIAL"/>
          <p:cNvSpPr txBox="1"/>
          <p:nvPr/>
        </p:nvSpPr>
        <p:spPr>
          <a:xfrm rot="16200000">
            <a:off x="-891774" y="6750050"/>
            <a:ext cx="3283752" cy="21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400" spc="70">
                <a:solidFill>
                  <a:srgbClr val="FFFFFF"/>
                </a:solidFill>
              </a:defRPr>
            </a:lvl1pPr>
          </a:lstStyle>
          <a:p>
            <a:r>
              <a:rPr lang="en-US" dirty="0"/>
              <a:t>Member Introduction</a:t>
            </a:r>
          </a:p>
        </p:txBody>
      </p:sp>
      <p:grpSp>
        <p:nvGrpSpPr>
          <p:cNvPr id="1403" name="Group"/>
          <p:cNvGrpSpPr/>
          <p:nvPr/>
        </p:nvGrpSpPr>
        <p:grpSpPr>
          <a:xfrm>
            <a:off x="512463" y="11562934"/>
            <a:ext cx="469901" cy="1491998"/>
            <a:chOff x="0" y="0"/>
            <a:chExt cx="469900" cy="1491996"/>
          </a:xfrm>
        </p:grpSpPr>
        <p:sp>
          <p:nvSpPr>
            <p:cNvPr id="1388" name="Shape"/>
            <p:cNvSpPr/>
            <p:nvPr/>
          </p:nvSpPr>
          <p:spPr>
            <a:xfrm rot="16200000">
              <a:off x="16729" y="1281640"/>
              <a:ext cx="200629" cy="220085"/>
            </a:xfrm>
            <a:custGeom>
              <a:avLst/>
              <a:gdLst/>
              <a:ahLst/>
              <a:cxnLst>
                <a:cxn ang="0">
                  <a:pos x="wd2" y="hd2"/>
                </a:cxn>
                <a:cxn ang="5400000">
                  <a:pos x="wd2" y="hd2"/>
                </a:cxn>
                <a:cxn ang="10800000">
                  <a:pos x="wd2" y="hd2"/>
                </a:cxn>
                <a:cxn ang="16200000">
                  <a:pos x="wd2" y="hd2"/>
                </a:cxn>
              </a:cxnLst>
              <a:rect l="0" t="0" r="r" b="b"/>
              <a:pathLst>
                <a:path w="21600" h="21543" extrusionOk="0">
                  <a:moveTo>
                    <a:pt x="0" y="0"/>
                  </a:moveTo>
                  <a:cubicBezTo>
                    <a:pt x="86" y="4"/>
                    <a:pt x="172" y="11"/>
                    <a:pt x="257" y="11"/>
                  </a:cubicBezTo>
                  <a:cubicBezTo>
                    <a:pt x="2259" y="12"/>
                    <a:pt x="4261" y="16"/>
                    <a:pt x="6263" y="6"/>
                  </a:cubicBezTo>
                  <a:cubicBezTo>
                    <a:pt x="6501" y="5"/>
                    <a:pt x="6544" y="69"/>
                    <a:pt x="6544" y="271"/>
                  </a:cubicBezTo>
                  <a:cubicBezTo>
                    <a:pt x="6537" y="4117"/>
                    <a:pt x="6538" y="7963"/>
                    <a:pt x="6539" y="11808"/>
                  </a:cubicBezTo>
                  <a:cubicBezTo>
                    <a:pt x="6539" y="12650"/>
                    <a:pt x="6664" y="13470"/>
                    <a:pt x="7057" y="14243"/>
                  </a:cubicBezTo>
                  <a:cubicBezTo>
                    <a:pt x="7660" y="15430"/>
                    <a:pt x="8712" y="16040"/>
                    <a:pt x="10104" y="16203"/>
                  </a:cubicBezTo>
                  <a:cubicBezTo>
                    <a:pt x="10911" y="16298"/>
                    <a:pt x="11713" y="16248"/>
                    <a:pt x="12482" y="15998"/>
                  </a:cubicBezTo>
                  <a:cubicBezTo>
                    <a:pt x="13814" y="15564"/>
                    <a:pt x="14544" y="14651"/>
                    <a:pt x="14868" y="13435"/>
                  </a:cubicBezTo>
                  <a:cubicBezTo>
                    <a:pt x="14993" y="12966"/>
                    <a:pt x="15042" y="12488"/>
                    <a:pt x="15042" y="12005"/>
                  </a:cubicBezTo>
                  <a:cubicBezTo>
                    <a:pt x="15040" y="8096"/>
                    <a:pt x="15043" y="4188"/>
                    <a:pt x="15035" y="279"/>
                  </a:cubicBezTo>
                  <a:cubicBezTo>
                    <a:pt x="15035" y="60"/>
                    <a:pt x="15097" y="6"/>
                    <a:pt x="15335" y="7"/>
                  </a:cubicBezTo>
                  <a:cubicBezTo>
                    <a:pt x="17337" y="16"/>
                    <a:pt x="19339" y="15"/>
                    <a:pt x="21340" y="8"/>
                  </a:cubicBezTo>
                  <a:cubicBezTo>
                    <a:pt x="21543" y="7"/>
                    <a:pt x="21600" y="52"/>
                    <a:pt x="21600" y="241"/>
                  </a:cubicBezTo>
                  <a:cubicBezTo>
                    <a:pt x="21593" y="4103"/>
                    <a:pt x="21599" y="7964"/>
                    <a:pt x="21593" y="11825"/>
                  </a:cubicBezTo>
                  <a:cubicBezTo>
                    <a:pt x="21590" y="13427"/>
                    <a:pt x="21360" y="14997"/>
                    <a:pt x="20675" y="16487"/>
                  </a:cubicBezTo>
                  <a:cubicBezTo>
                    <a:pt x="19591" y="18848"/>
                    <a:pt x="17637" y="20312"/>
                    <a:pt x="14975" y="21034"/>
                  </a:cubicBezTo>
                  <a:cubicBezTo>
                    <a:pt x="13886" y="21329"/>
                    <a:pt x="12768" y="21473"/>
                    <a:pt x="11634" y="21521"/>
                  </a:cubicBezTo>
                  <a:cubicBezTo>
                    <a:pt x="9808" y="21600"/>
                    <a:pt x="8006" y="21477"/>
                    <a:pt x="6257" y="20957"/>
                  </a:cubicBezTo>
                  <a:cubicBezTo>
                    <a:pt x="3064" y="20009"/>
                    <a:pt x="1147" y="17999"/>
                    <a:pt x="366" y="15051"/>
                  </a:cubicBezTo>
                  <a:cubicBezTo>
                    <a:pt x="204" y="14438"/>
                    <a:pt x="91" y="13817"/>
                    <a:pt x="52" y="13187"/>
                  </a:cubicBezTo>
                  <a:cubicBezTo>
                    <a:pt x="50" y="13154"/>
                    <a:pt x="46" y="13126"/>
                    <a:pt x="0" y="13125"/>
                  </a:cubicBezTo>
                  <a:close/>
                </a:path>
              </a:pathLst>
            </a:custGeom>
            <a:solidFill>
              <a:srgbClr val="FFFFFF"/>
            </a:solidFill>
            <a:ln w="12700" cap="flat">
              <a:noFill/>
              <a:miter lim="400000"/>
            </a:ln>
            <a:effectLst/>
          </p:spPr>
          <p:txBody>
            <a:bodyPr wrap="square" lIns="0" tIns="0" rIns="0" bIns="0" numCol="1" anchor="ctr">
              <a:noAutofit/>
            </a:bodyPr>
            <a:lstStyle/>
            <a:p>
              <a:pPr algn="l" defTabSz="457200">
                <a:defRPr sz="1200"/>
              </a:pPr>
              <a:endParaRPr/>
            </a:p>
          </p:txBody>
        </p:sp>
        <p:sp>
          <p:nvSpPr>
            <p:cNvPr id="1389" name="Shape"/>
            <p:cNvSpPr/>
            <p:nvPr/>
          </p:nvSpPr>
          <p:spPr>
            <a:xfrm rot="16200000">
              <a:off x="13838" y="225592"/>
              <a:ext cx="203758" cy="215550"/>
            </a:xfrm>
            <a:custGeom>
              <a:avLst/>
              <a:gdLst/>
              <a:ahLst/>
              <a:cxnLst>
                <a:cxn ang="0">
                  <a:pos x="wd2" y="hd2"/>
                </a:cxn>
                <a:cxn ang="5400000">
                  <a:pos x="wd2" y="hd2"/>
                </a:cxn>
                <a:cxn ang="10800000">
                  <a:pos x="wd2" y="hd2"/>
                </a:cxn>
                <a:cxn ang="16200000">
                  <a:pos x="wd2" y="hd2"/>
                </a:cxn>
              </a:cxnLst>
              <a:rect l="0" t="0" r="r" b="b"/>
              <a:pathLst>
                <a:path w="21600" h="21598" extrusionOk="0">
                  <a:moveTo>
                    <a:pt x="6295" y="9794"/>
                  </a:moveTo>
                  <a:lnTo>
                    <a:pt x="6295" y="10112"/>
                  </a:lnTo>
                  <a:cubicBezTo>
                    <a:pt x="6295" y="13853"/>
                    <a:pt x="6293" y="17594"/>
                    <a:pt x="6301" y="21335"/>
                  </a:cubicBezTo>
                  <a:cubicBezTo>
                    <a:pt x="6301" y="21547"/>
                    <a:pt x="6249" y="21599"/>
                    <a:pt x="6023" y="21598"/>
                  </a:cubicBezTo>
                  <a:cubicBezTo>
                    <a:pt x="4103" y="21588"/>
                    <a:pt x="2183" y="21589"/>
                    <a:pt x="263" y="21597"/>
                  </a:cubicBezTo>
                  <a:cubicBezTo>
                    <a:pt x="49" y="21598"/>
                    <a:pt x="0" y="21544"/>
                    <a:pt x="0" y="21345"/>
                  </a:cubicBezTo>
                  <a:cubicBezTo>
                    <a:pt x="6" y="14315"/>
                    <a:pt x="6" y="7284"/>
                    <a:pt x="0" y="253"/>
                  </a:cubicBezTo>
                  <a:cubicBezTo>
                    <a:pt x="0" y="56"/>
                    <a:pt x="46" y="-1"/>
                    <a:pt x="262" y="0"/>
                  </a:cubicBezTo>
                  <a:cubicBezTo>
                    <a:pt x="2062" y="9"/>
                    <a:pt x="3863" y="9"/>
                    <a:pt x="5663" y="0"/>
                  </a:cubicBezTo>
                  <a:cubicBezTo>
                    <a:pt x="5865" y="-1"/>
                    <a:pt x="5984" y="63"/>
                    <a:pt x="6104" y="209"/>
                  </a:cubicBezTo>
                  <a:cubicBezTo>
                    <a:pt x="9099" y="3853"/>
                    <a:pt x="12100" y="7494"/>
                    <a:pt x="15099" y="11135"/>
                  </a:cubicBezTo>
                  <a:cubicBezTo>
                    <a:pt x="15155" y="11203"/>
                    <a:pt x="15214" y="11269"/>
                    <a:pt x="15310" y="11381"/>
                  </a:cubicBezTo>
                  <a:lnTo>
                    <a:pt x="15310" y="11081"/>
                  </a:lnTo>
                  <a:cubicBezTo>
                    <a:pt x="15310" y="7477"/>
                    <a:pt x="15313" y="3874"/>
                    <a:pt x="15304" y="270"/>
                  </a:cubicBezTo>
                  <a:cubicBezTo>
                    <a:pt x="15304" y="43"/>
                    <a:pt x="15372" y="-1"/>
                    <a:pt x="15597" y="0"/>
                  </a:cubicBezTo>
                  <a:cubicBezTo>
                    <a:pt x="17508" y="9"/>
                    <a:pt x="19420" y="8"/>
                    <a:pt x="21331" y="1"/>
                  </a:cubicBezTo>
                  <a:cubicBezTo>
                    <a:pt x="21540" y="0"/>
                    <a:pt x="21600" y="46"/>
                    <a:pt x="21600" y="250"/>
                  </a:cubicBezTo>
                  <a:cubicBezTo>
                    <a:pt x="21594" y="7281"/>
                    <a:pt x="21594" y="14311"/>
                    <a:pt x="21600" y="21342"/>
                  </a:cubicBezTo>
                  <a:cubicBezTo>
                    <a:pt x="21600" y="21540"/>
                    <a:pt x="21552" y="21598"/>
                    <a:pt x="21336" y="21597"/>
                  </a:cubicBezTo>
                  <a:cubicBezTo>
                    <a:pt x="19638" y="21589"/>
                    <a:pt x="17940" y="21590"/>
                    <a:pt x="16242" y="21596"/>
                  </a:cubicBezTo>
                  <a:cubicBezTo>
                    <a:pt x="16080" y="21597"/>
                    <a:pt x="15982" y="21551"/>
                    <a:pt x="15882" y="21429"/>
                  </a:cubicBezTo>
                  <a:cubicBezTo>
                    <a:pt x="12724" y="17588"/>
                    <a:pt x="9561" y="13751"/>
                    <a:pt x="6398" y="9914"/>
                  </a:cubicBezTo>
                  <a:cubicBezTo>
                    <a:pt x="6378" y="9889"/>
                    <a:pt x="6357" y="9865"/>
                    <a:pt x="6295" y="9794"/>
                  </a:cubicBezTo>
                  <a:close/>
                </a:path>
              </a:pathLst>
            </a:custGeom>
            <a:solidFill>
              <a:srgbClr val="FFFFFF"/>
            </a:solidFill>
            <a:ln w="12700" cap="flat">
              <a:noFill/>
              <a:miter lim="400000"/>
            </a:ln>
            <a:effectLst/>
          </p:spPr>
          <p:txBody>
            <a:bodyPr wrap="square" lIns="0" tIns="0" rIns="0" bIns="0" numCol="1" anchor="ctr">
              <a:noAutofit/>
            </a:bodyPr>
            <a:lstStyle/>
            <a:p>
              <a:pPr algn="l" defTabSz="457200">
                <a:defRPr sz="1200"/>
              </a:pPr>
              <a:endParaRPr/>
            </a:p>
          </p:txBody>
        </p:sp>
        <p:sp>
          <p:nvSpPr>
            <p:cNvPr id="1390" name="Shape"/>
            <p:cNvSpPr/>
            <p:nvPr/>
          </p:nvSpPr>
          <p:spPr>
            <a:xfrm rot="16200000">
              <a:off x="5995" y="-5989"/>
              <a:ext cx="216905" cy="228896"/>
            </a:xfrm>
            <a:custGeom>
              <a:avLst/>
              <a:gdLst/>
              <a:ahLst/>
              <a:cxnLst>
                <a:cxn ang="0">
                  <a:pos x="wd2" y="hd2"/>
                </a:cxn>
                <a:cxn ang="5400000">
                  <a:pos x="wd2" y="hd2"/>
                </a:cxn>
                <a:cxn ang="10800000">
                  <a:pos x="wd2" y="hd2"/>
                </a:cxn>
                <a:cxn ang="16200000">
                  <a:pos x="wd2" y="hd2"/>
                </a:cxn>
              </a:cxnLst>
              <a:rect l="0" t="0" r="r" b="b"/>
              <a:pathLst>
                <a:path w="21017" h="21161" extrusionOk="0">
                  <a:moveTo>
                    <a:pt x="16088" y="8871"/>
                  </a:moveTo>
                  <a:cubicBezTo>
                    <a:pt x="17651" y="8871"/>
                    <a:pt x="19214" y="8873"/>
                    <a:pt x="20777" y="8867"/>
                  </a:cubicBezTo>
                  <a:cubicBezTo>
                    <a:pt x="20951" y="8867"/>
                    <a:pt x="21018" y="8893"/>
                    <a:pt x="21017" y="9082"/>
                  </a:cubicBezTo>
                  <a:cubicBezTo>
                    <a:pt x="21010" y="12005"/>
                    <a:pt x="21011" y="14928"/>
                    <a:pt x="21015" y="17851"/>
                  </a:cubicBezTo>
                  <a:cubicBezTo>
                    <a:pt x="21015" y="17975"/>
                    <a:pt x="20980" y="18058"/>
                    <a:pt x="20875" y="18137"/>
                  </a:cubicBezTo>
                  <a:cubicBezTo>
                    <a:pt x="18849" y="19661"/>
                    <a:pt x="16560" y="20628"/>
                    <a:pt x="14004" y="20989"/>
                  </a:cubicBezTo>
                  <a:cubicBezTo>
                    <a:pt x="11451" y="21350"/>
                    <a:pt x="8947" y="21171"/>
                    <a:pt x="6557" y="20179"/>
                  </a:cubicBezTo>
                  <a:cubicBezTo>
                    <a:pt x="3602" y="18952"/>
                    <a:pt x="1513" y="16921"/>
                    <a:pt x="578" y="13980"/>
                  </a:cubicBezTo>
                  <a:cubicBezTo>
                    <a:pt x="-582" y="10334"/>
                    <a:pt x="-26" y="6919"/>
                    <a:pt x="2524" y="3902"/>
                  </a:cubicBezTo>
                  <a:cubicBezTo>
                    <a:pt x="4152" y="1976"/>
                    <a:pt x="6309" y="801"/>
                    <a:pt x="8845" y="297"/>
                  </a:cubicBezTo>
                  <a:cubicBezTo>
                    <a:pt x="11593" y="-250"/>
                    <a:pt x="14296" y="-47"/>
                    <a:pt x="16911" y="959"/>
                  </a:cubicBezTo>
                  <a:cubicBezTo>
                    <a:pt x="18114" y="1421"/>
                    <a:pt x="19181" y="2096"/>
                    <a:pt x="20175" y="2879"/>
                  </a:cubicBezTo>
                  <a:cubicBezTo>
                    <a:pt x="20276" y="2959"/>
                    <a:pt x="20280" y="3013"/>
                    <a:pt x="20193" y="3111"/>
                  </a:cubicBezTo>
                  <a:cubicBezTo>
                    <a:pt x="19087" y="4360"/>
                    <a:pt x="17984" y="5612"/>
                    <a:pt x="16888" y="6869"/>
                  </a:cubicBezTo>
                  <a:cubicBezTo>
                    <a:pt x="16782" y="6992"/>
                    <a:pt x="16730" y="6933"/>
                    <a:pt x="16648" y="6869"/>
                  </a:cubicBezTo>
                  <a:cubicBezTo>
                    <a:pt x="15696" y="6123"/>
                    <a:pt x="14656" y="5528"/>
                    <a:pt x="13440" y="5258"/>
                  </a:cubicBezTo>
                  <a:cubicBezTo>
                    <a:pt x="11677" y="4867"/>
                    <a:pt x="9989" y="4974"/>
                    <a:pt x="8482" y="6035"/>
                  </a:cubicBezTo>
                  <a:cubicBezTo>
                    <a:pt x="7280" y="6881"/>
                    <a:pt x="6558" y="8024"/>
                    <a:pt x="6276" y="9408"/>
                  </a:cubicBezTo>
                  <a:cubicBezTo>
                    <a:pt x="5972" y="10900"/>
                    <a:pt x="6144" y="12340"/>
                    <a:pt x="6955" y="13668"/>
                  </a:cubicBezTo>
                  <a:cubicBezTo>
                    <a:pt x="7864" y="15155"/>
                    <a:pt x="9254" y="15997"/>
                    <a:pt x="11042" y="16218"/>
                  </a:cubicBezTo>
                  <a:cubicBezTo>
                    <a:pt x="12387" y="16384"/>
                    <a:pt x="13702" y="16268"/>
                    <a:pt x="14946" y="15686"/>
                  </a:cubicBezTo>
                  <a:cubicBezTo>
                    <a:pt x="15263" y="15538"/>
                    <a:pt x="15402" y="15370"/>
                    <a:pt x="15381" y="15019"/>
                  </a:cubicBezTo>
                  <a:cubicBezTo>
                    <a:pt x="15344" y="14413"/>
                    <a:pt x="15365" y="13804"/>
                    <a:pt x="15375" y="13197"/>
                  </a:cubicBezTo>
                  <a:cubicBezTo>
                    <a:pt x="15377" y="13037"/>
                    <a:pt x="15328" y="12994"/>
                    <a:pt x="15160" y="12995"/>
                  </a:cubicBezTo>
                  <a:cubicBezTo>
                    <a:pt x="13902" y="13001"/>
                    <a:pt x="12643" y="12995"/>
                    <a:pt x="11385" y="13002"/>
                  </a:cubicBezTo>
                  <a:cubicBezTo>
                    <a:pt x="11204" y="13003"/>
                    <a:pt x="11146" y="12968"/>
                    <a:pt x="11147" y="12784"/>
                  </a:cubicBezTo>
                  <a:cubicBezTo>
                    <a:pt x="11157" y="11546"/>
                    <a:pt x="11157" y="10309"/>
                    <a:pt x="11147" y="9072"/>
                  </a:cubicBezTo>
                  <a:cubicBezTo>
                    <a:pt x="11145" y="8890"/>
                    <a:pt x="11207" y="8867"/>
                    <a:pt x="11375" y="8867"/>
                  </a:cubicBezTo>
                  <a:cubicBezTo>
                    <a:pt x="12946" y="8873"/>
                    <a:pt x="14517" y="8871"/>
                    <a:pt x="16088" y="8871"/>
                  </a:cubicBezTo>
                  <a:close/>
                </a:path>
              </a:pathLst>
            </a:custGeom>
            <a:solidFill>
              <a:srgbClr val="FFFFFF"/>
            </a:solidFill>
            <a:ln w="12700" cap="flat">
              <a:noFill/>
              <a:miter lim="400000"/>
            </a:ln>
            <a:effectLst/>
          </p:spPr>
          <p:txBody>
            <a:bodyPr wrap="square" lIns="0" tIns="0" rIns="0" bIns="0" numCol="1" anchor="ctr">
              <a:noAutofit/>
            </a:bodyPr>
            <a:lstStyle/>
            <a:p>
              <a:pPr algn="l" defTabSz="457200">
                <a:defRPr sz="1200"/>
              </a:pPr>
              <a:endParaRPr/>
            </a:p>
          </p:txBody>
        </p:sp>
        <p:sp>
          <p:nvSpPr>
            <p:cNvPr id="1391" name="Shape"/>
            <p:cNvSpPr/>
            <p:nvPr/>
          </p:nvSpPr>
          <p:spPr>
            <a:xfrm rot="16200000">
              <a:off x="263623" y="981463"/>
              <a:ext cx="196158" cy="215489"/>
            </a:xfrm>
            <a:custGeom>
              <a:avLst/>
              <a:gdLst/>
              <a:ahLst/>
              <a:cxnLst>
                <a:cxn ang="0">
                  <a:pos x="wd2" y="hd2"/>
                </a:cxn>
                <a:cxn ang="5400000">
                  <a:pos x="wd2" y="hd2"/>
                </a:cxn>
                <a:cxn ang="10800000">
                  <a:pos x="wd2" y="hd2"/>
                </a:cxn>
                <a:cxn ang="16200000">
                  <a:pos x="wd2" y="hd2"/>
                </a:cxn>
              </a:cxnLst>
              <a:rect l="0" t="0" r="r" b="b"/>
              <a:pathLst>
                <a:path w="21599" h="21597" extrusionOk="0">
                  <a:moveTo>
                    <a:pt x="6" y="10781"/>
                  </a:moveTo>
                  <a:cubicBezTo>
                    <a:pt x="6" y="7281"/>
                    <a:pt x="7" y="3781"/>
                    <a:pt x="1" y="280"/>
                  </a:cubicBezTo>
                  <a:cubicBezTo>
                    <a:pt x="0" y="74"/>
                    <a:pt x="36" y="-1"/>
                    <a:pt x="292" y="0"/>
                  </a:cubicBezTo>
                  <a:cubicBezTo>
                    <a:pt x="2304" y="12"/>
                    <a:pt x="4316" y="10"/>
                    <a:pt x="6329" y="2"/>
                  </a:cubicBezTo>
                  <a:cubicBezTo>
                    <a:pt x="6551" y="1"/>
                    <a:pt x="6602" y="55"/>
                    <a:pt x="6602" y="254"/>
                  </a:cubicBezTo>
                  <a:cubicBezTo>
                    <a:pt x="6594" y="2771"/>
                    <a:pt x="6600" y="5287"/>
                    <a:pt x="6590" y="7803"/>
                  </a:cubicBezTo>
                  <a:cubicBezTo>
                    <a:pt x="6589" y="8033"/>
                    <a:pt x="6665" y="8072"/>
                    <a:pt x="6895" y="8071"/>
                  </a:cubicBezTo>
                  <a:cubicBezTo>
                    <a:pt x="9510" y="8064"/>
                    <a:pt x="12125" y="8063"/>
                    <a:pt x="14740" y="8072"/>
                  </a:cubicBezTo>
                  <a:cubicBezTo>
                    <a:pt x="14968" y="8073"/>
                    <a:pt x="15009" y="8015"/>
                    <a:pt x="15009" y="7820"/>
                  </a:cubicBezTo>
                  <a:cubicBezTo>
                    <a:pt x="15001" y="5296"/>
                    <a:pt x="15007" y="2771"/>
                    <a:pt x="14997" y="247"/>
                  </a:cubicBezTo>
                  <a:cubicBezTo>
                    <a:pt x="14997" y="41"/>
                    <a:pt x="15058" y="1"/>
                    <a:pt x="15274" y="2"/>
                  </a:cubicBezTo>
                  <a:cubicBezTo>
                    <a:pt x="17295" y="10"/>
                    <a:pt x="19316" y="10"/>
                    <a:pt x="21337" y="3"/>
                  </a:cubicBezTo>
                  <a:cubicBezTo>
                    <a:pt x="21543" y="2"/>
                    <a:pt x="21599" y="47"/>
                    <a:pt x="21599" y="239"/>
                  </a:cubicBezTo>
                  <a:cubicBezTo>
                    <a:pt x="21593" y="7280"/>
                    <a:pt x="21593" y="14321"/>
                    <a:pt x="21600" y="21362"/>
                  </a:cubicBezTo>
                  <a:cubicBezTo>
                    <a:pt x="21600" y="21564"/>
                    <a:pt x="21528" y="21596"/>
                    <a:pt x="21330" y="21595"/>
                  </a:cubicBezTo>
                  <a:cubicBezTo>
                    <a:pt x="19309" y="21589"/>
                    <a:pt x="17288" y="21588"/>
                    <a:pt x="15267" y="21597"/>
                  </a:cubicBezTo>
                  <a:cubicBezTo>
                    <a:pt x="15036" y="21598"/>
                    <a:pt x="14998" y="21535"/>
                    <a:pt x="14999" y="21341"/>
                  </a:cubicBezTo>
                  <a:cubicBezTo>
                    <a:pt x="15006" y="18777"/>
                    <a:pt x="15000" y="16212"/>
                    <a:pt x="15010" y="13647"/>
                  </a:cubicBezTo>
                  <a:cubicBezTo>
                    <a:pt x="15011" y="13430"/>
                    <a:pt x="14949" y="13386"/>
                    <a:pt x="14719" y="13387"/>
                  </a:cubicBezTo>
                  <a:cubicBezTo>
                    <a:pt x="12104" y="13395"/>
                    <a:pt x="9489" y="13395"/>
                    <a:pt x="6874" y="13386"/>
                  </a:cubicBezTo>
                  <a:cubicBezTo>
                    <a:pt x="6628" y="13385"/>
                    <a:pt x="6591" y="13452"/>
                    <a:pt x="6592" y="13655"/>
                  </a:cubicBezTo>
                  <a:cubicBezTo>
                    <a:pt x="6599" y="16211"/>
                    <a:pt x="6593" y="18768"/>
                    <a:pt x="6603" y="21324"/>
                  </a:cubicBezTo>
                  <a:cubicBezTo>
                    <a:pt x="6604" y="21555"/>
                    <a:pt x="6527" y="21597"/>
                    <a:pt x="6293" y="21596"/>
                  </a:cubicBezTo>
                  <a:cubicBezTo>
                    <a:pt x="4290" y="21588"/>
                    <a:pt x="2287" y="21587"/>
                    <a:pt x="284" y="21598"/>
                  </a:cubicBezTo>
                  <a:cubicBezTo>
                    <a:pt x="40" y="21599"/>
                    <a:pt x="0" y="21535"/>
                    <a:pt x="0" y="21330"/>
                  </a:cubicBezTo>
                  <a:cubicBezTo>
                    <a:pt x="7" y="17814"/>
                    <a:pt x="6" y="14298"/>
                    <a:pt x="6" y="10781"/>
                  </a:cubicBezTo>
                  <a:close/>
                </a:path>
              </a:pathLst>
            </a:custGeom>
            <a:solidFill>
              <a:srgbClr val="FFFFFF"/>
            </a:solidFill>
            <a:ln w="12700" cap="flat">
              <a:noFill/>
              <a:miter lim="400000"/>
            </a:ln>
            <a:effectLst/>
          </p:spPr>
          <p:txBody>
            <a:bodyPr wrap="square" lIns="0" tIns="0" rIns="0" bIns="0" numCol="1" anchor="ctr">
              <a:noAutofit/>
            </a:bodyPr>
            <a:lstStyle/>
            <a:p>
              <a:pPr algn="l" defTabSz="457200">
                <a:defRPr sz="1200"/>
              </a:pPr>
              <a:endParaRPr/>
            </a:p>
          </p:txBody>
        </p:sp>
        <p:sp>
          <p:nvSpPr>
            <p:cNvPr id="1392" name="Shape"/>
            <p:cNvSpPr/>
            <p:nvPr/>
          </p:nvSpPr>
          <p:spPr>
            <a:xfrm rot="16200000">
              <a:off x="263622" y="-9654"/>
              <a:ext cx="196172" cy="215480"/>
            </a:xfrm>
            <a:custGeom>
              <a:avLst/>
              <a:gdLst/>
              <a:ahLst/>
              <a:cxnLst>
                <a:cxn ang="0">
                  <a:pos x="wd2" y="hd2"/>
                </a:cxn>
                <a:cxn ang="5400000">
                  <a:pos x="wd2" y="hd2"/>
                </a:cxn>
                <a:cxn ang="10800000">
                  <a:pos x="wd2" y="hd2"/>
                </a:cxn>
                <a:cxn ang="16200000">
                  <a:pos x="wd2" y="hd2"/>
                </a:cxn>
              </a:cxnLst>
              <a:rect l="0" t="0" r="r" b="b"/>
              <a:pathLst>
                <a:path w="21599" h="21598" extrusionOk="0">
                  <a:moveTo>
                    <a:pt x="21593" y="10805"/>
                  </a:moveTo>
                  <a:cubicBezTo>
                    <a:pt x="21593" y="14313"/>
                    <a:pt x="21591" y="17821"/>
                    <a:pt x="21598" y="21330"/>
                  </a:cubicBezTo>
                  <a:cubicBezTo>
                    <a:pt x="21598" y="21532"/>
                    <a:pt x="21561" y="21599"/>
                    <a:pt x="21315" y="21598"/>
                  </a:cubicBezTo>
                  <a:cubicBezTo>
                    <a:pt x="19313" y="21587"/>
                    <a:pt x="17310" y="21587"/>
                    <a:pt x="15307" y="21597"/>
                  </a:cubicBezTo>
                  <a:cubicBezTo>
                    <a:pt x="15052" y="21599"/>
                    <a:pt x="15006" y="21526"/>
                    <a:pt x="15007" y="21314"/>
                  </a:cubicBezTo>
                  <a:cubicBezTo>
                    <a:pt x="15015" y="18765"/>
                    <a:pt x="15009" y="16217"/>
                    <a:pt x="15017" y="13668"/>
                  </a:cubicBezTo>
                  <a:cubicBezTo>
                    <a:pt x="15017" y="13459"/>
                    <a:pt x="14977" y="13384"/>
                    <a:pt x="14720" y="13385"/>
                  </a:cubicBezTo>
                  <a:cubicBezTo>
                    <a:pt x="12106" y="13395"/>
                    <a:pt x="9492" y="13395"/>
                    <a:pt x="6877" y="13386"/>
                  </a:cubicBezTo>
                  <a:cubicBezTo>
                    <a:pt x="6640" y="13385"/>
                    <a:pt x="6590" y="13440"/>
                    <a:pt x="6590" y="13650"/>
                  </a:cubicBezTo>
                  <a:cubicBezTo>
                    <a:pt x="6599" y="16214"/>
                    <a:pt x="6593" y="18779"/>
                    <a:pt x="6601" y="21344"/>
                  </a:cubicBezTo>
                  <a:cubicBezTo>
                    <a:pt x="6602" y="21540"/>
                    <a:pt x="6557" y="21598"/>
                    <a:pt x="6330" y="21597"/>
                  </a:cubicBezTo>
                  <a:cubicBezTo>
                    <a:pt x="4309" y="21588"/>
                    <a:pt x="2289" y="21589"/>
                    <a:pt x="268" y="21595"/>
                  </a:cubicBezTo>
                  <a:cubicBezTo>
                    <a:pt x="67" y="21596"/>
                    <a:pt x="0" y="21559"/>
                    <a:pt x="0" y="21360"/>
                  </a:cubicBezTo>
                  <a:cubicBezTo>
                    <a:pt x="6" y="14320"/>
                    <a:pt x="6" y="7279"/>
                    <a:pt x="1" y="239"/>
                  </a:cubicBezTo>
                  <a:cubicBezTo>
                    <a:pt x="1" y="48"/>
                    <a:pt x="55" y="1"/>
                    <a:pt x="263" y="1"/>
                  </a:cubicBezTo>
                  <a:cubicBezTo>
                    <a:pt x="2292" y="9"/>
                    <a:pt x="4322" y="10"/>
                    <a:pt x="6351" y="0"/>
                  </a:cubicBezTo>
                  <a:cubicBezTo>
                    <a:pt x="6577" y="-1"/>
                    <a:pt x="6600" y="72"/>
                    <a:pt x="6600" y="245"/>
                  </a:cubicBezTo>
                  <a:cubicBezTo>
                    <a:pt x="6594" y="2769"/>
                    <a:pt x="6600" y="5293"/>
                    <a:pt x="6589" y="7817"/>
                  </a:cubicBezTo>
                  <a:cubicBezTo>
                    <a:pt x="6588" y="8045"/>
                    <a:pt x="6668" y="8071"/>
                    <a:pt x="6884" y="8070"/>
                  </a:cubicBezTo>
                  <a:cubicBezTo>
                    <a:pt x="9498" y="8064"/>
                    <a:pt x="12113" y="8063"/>
                    <a:pt x="14727" y="8071"/>
                  </a:cubicBezTo>
                  <a:cubicBezTo>
                    <a:pt x="14953" y="8071"/>
                    <a:pt x="15019" y="8031"/>
                    <a:pt x="15018" y="7812"/>
                  </a:cubicBezTo>
                  <a:cubicBezTo>
                    <a:pt x="15008" y="5296"/>
                    <a:pt x="15015" y="2780"/>
                    <a:pt x="15006" y="264"/>
                  </a:cubicBezTo>
                  <a:cubicBezTo>
                    <a:pt x="15005" y="46"/>
                    <a:pt x="15068" y="0"/>
                    <a:pt x="15299" y="1"/>
                  </a:cubicBezTo>
                  <a:cubicBezTo>
                    <a:pt x="17302" y="10"/>
                    <a:pt x="19305" y="9"/>
                    <a:pt x="21308" y="1"/>
                  </a:cubicBezTo>
                  <a:cubicBezTo>
                    <a:pt x="21530" y="0"/>
                    <a:pt x="21600" y="35"/>
                    <a:pt x="21599" y="257"/>
                  </a:cubicBezTo>
                  <a:cubicBezTo>
                    <a:pt x="21590" y="3773"/>
                    <a:pt x="21593" y="7289"/>
                    <a:pt x="21593" y="10805"/>
                  </a:cubicBezTo>
                  <a:close/>
                </a:path>
              </a:pathLst>
            </a:custGeom>
            <a:solidFill>
              <a:srgbClr val="FFFFFF"/>
            </a:solidFill>
            <a:ln w="12700" cap="flat">
              <a:noFill/>
              <a:miter lim="400000"/>
            </a:ln>
            <a:effectLst/>
          </p:spPr>
          <p:txBody>
            <a:bodyPr wrap="square" lIns="0" tIns="0" rIns="0" bIns="0" numCol="1" anchor="ctr">
              <a:noAutofit/>
            </a:bodyPr>
            <a:lstStyle/>
            <a:p>
              <a:pPr algn="l" defTabSz="457200">
                <a:defRPr sz="1200"/>
              </a:pPr>
              <a:endParaRPr/>
            </a:p>
          </p:txBody>
        </p:sp>
        <p:sp>
          <p:nvSpPr>
            <p:cNvPr id="1393" name="Shape"/>
            <p:cNvSpPr/>
            <p:nvPr/>
          </p:nvSpPr>
          <p:spPr>
            <a:xfrm rot="16200000">
              <a:off x="274245" y="774718"/>
              <a:ext cx="174927" cy="215464"/>
            </a:xfrm>
            <a:custGeom>
              <a:avLst/>
              <a:gdLst/>
              <a:ahLst/>
              <a:cxnLst>
                <a:cxn ang="0">
                  <a:pos x="wd2" y="hd2"/>
                </a:cxn>
                <a:cxn ang="5400000">
                  <a:pos x="wd2" y="hd2"/>
                </a:cxn>
                <a:cxn ang="10800000">
                  <a:pos x="wd2" y="hd2"/>
                </a:cxn>
                <a:cxn ang="16200000">
                  <a:pos x="wd2" y="hd2"/>
                </a:cxn>
              </a:cxnLst>
              <a:rect l="0" t="0" r="r" b="b"/>
              <a:pathLst>
                <a:path w="21598" h="21599" extrusionOk="0">
                  <a:moveTo>
                    <a:pt x="6" y="10800"/>
                  </a:moveTo>
                  <a:cubicBezTo>
                    <a:pt x="6" y="7292"/>
                    <a:pt x="9" y="3783"/>
                    <a:pt x="0" y="275"/>
                  </a:cubicBezTo>
                  <a:cubicBezTo>
                    <a:pt x="-1" y="51"/>
                    <a:pt x="73" y="1"/>
                    <a:pt x="341" y="1"/>
                  </a:cubicBezTo>
                  <a:cubicBezTo>
                    <a:pt x="7248" y="7"/>
                    <a:pt x="14155" y="8"/>
                    <a:pt x="21063" y="0"/>
                  </a:cubicBezTo>
                  <a:cubicBezTo>
                    <a:pt x="21353" y="0"/>
                    <a:pt x="21418" y="59"/>
                    <a:pt x="21415" y="290"/>
                  </a:cubicBezTo>
                  <a:cubicBezTo>
                    <a:pt x="21401" y="1814"/>
                    <a:pt x="21402" y="3338"/>
                    <a:pt x="21415" y="4863"/>
                  </a:cubicBezTo>
                  <a:cubicBezTo>
                    <a:pt x="21417" y="5072"/>
                    <a:pt x="21342" y="5107"/>
                    <a:pt x="21103" y="5107"/>
                  </a:cubicBezTo>
                  <a:cubicBezTo>
                    <a:pt x="16620" y="5101"/>
                    <a:pt x="12138" y="5105"/>
                    <a:pt x="7656" y="5096"/>
                  </a:cubicBezTo>
                  <a:cubicBezTo>
                    <a:pt x="7372" y="5096"/>
                    <a:pt x="7324" y="5166"/>
                    <a:pt x="7327" y="5374"/>
                  </a:cubicBezTo>
                  <a:cubicBezTo>
                    <a:pt x="7341" y="6294"/>
                    <a:pt x="7341" y="7213"/>
                    <a:pt x="7327" y="8133"/>
                  </a:cubicBezTo>
                  <a:cubicBezTo>
                    <a:pt x="7324" y="8320"/>
                    <a:pt x="7391" y="8353"/>
                    <a:pt x="7606" y="8353"/>
                  </a:cubicBezTo>
                  <a:cubicBezTo>
                    <a:pt x="11651" y="8347"/>
                    <a:pt x="15696" y="8352"/>
                    <a:pt x="19742" y="8342"/>
                  </a:cubicBezTo>
                  <a:cubicBezTo>
                    <a:pt x="20040" y="8342"/>
                    <a:pt x="20094" y="8411"/>
                    <a:pt x="20092" y="8637"/>
                  </a:cubicBezTo>
                  <a:cubicBezTo>
                    <a:pt x="20079" y="10032"/>
                    <a:pt x="20080" y="11427"/>
                    <a:pt x="20092" y="12822"/>
                  </a:cubicBezTo>
                  <a:cubicBezTo>
                    <a:pt x="20093" y="13031"/>
                    <a:pt x="20040" y="13091"/>
                    <a:pt x="19769" y="13090"/>
                  </a:cubicBezTo>
                  <a:cubicBezTo>
                    <a:pt x="15734" y="13082"/>
                    <a:pt x="11699" y="13087"/>
                    <a:pt x="7664" y="13079"/>
                  </a:cubicBezTo>
                  <a:cubicBezTo>
                    <a:pt x="7396" y="13079"/>
                    <a:pt x="7322" y="13129"/>
                    <a:pt x="7326" y="13351"/>
                  </a:cubicBezTo>
                  <a:cubicBezTo>
                    <a:pt x="7343" y="14310"/>
                    <a:pt x="7344" y="15270"/>
                    <a:pt x="7325" y="16230"/>
                  </a:cubicBezTo>
                  <a:cubicBezTo>
                    <a:pt x="7321" y="16455"/>
                    <a:pt x="7409" y="16484"/>
                    <a:pt x="7654" y="16484"/>
                  </a:cubicBezTo>
                  <a:cubicBezTo>
                    <a:pt x="12196" y="16478"/>
                    <a:pt x="16738" y="16482"/>
                    <a:pt x="21280" y="16473"/>
                  </a:cubicBezTo>
                  <a:cubicBezTo>
                    <a:pt x="21552" y="16473"/>
                    <a:pt x="21599" y="16533"/>
                    <a:pt x="21598" y="16738"/>
                  </a:cubicBezTo>
                  <a:cubicBezTo>
                    <a:pt x="21586" y="18279"/>
                    <a:pt x="21587" y="19819"/>
                    <a:pt x="21597" y="21360"/>
                  </a:cubicBezTo>
                  <a:cubicBezTo>
                    <a:pt x="21598" y="21548"/>
                    <a:pt x="21542" y="21598"/>
                    <a:pt x="21305" y="21598"/>
                  </a:cubicBezTo>
                  <a:cubicBezTo>
                    <a:pt x="14309" y="21593"/>
                    <a:pt x="7312" y="21592"/>
                    <a:pt x="315" y="21600"/>
                  </a:cubicBezTo>
                  <a:cubicBezTo>
                    <a:pt x="29" y="21600"/>
                    <a:pt x="1" y="21521"/>
                    <a:pt x="2" y="21325"/>
                  </a:cubicBezTo>
                  <a:cubicBezTo>
                    <a:pt x="8" y="17817"/>
                    <a:pt x="6" y="14308"/>
                    <a:pt x="6" y="10800"/>
                  </a:cubicBezTo>
                  <a:close/>
                </a:path>
              </a:pathLst>
            </a:custGeom>
            <a:solidFill>
              <a:srgbClr val="FFFFFF"/>
            </a:solidFill>
            <a:ln w="12700" cap="flat">
              <a:noFill/>
              <a:miter lim="400000"/>
            </a:ln>
            <a:effectLst/>
          </p:spPr>
          <p:txBody>
            <a:bodyPr wrap="square" lIns="0" tIns="0" rIns="0" bIns="0" numCol="1" anchor="ctr">
              <a:noAutofit/>
            </a:bodyPr>
            <a:lstStyle/>
            <a:p>
              <a:pPr algn="l" defTabSz="457200">
                <a:defRPr sz="1200"/>
              </a:pPr>
              <a:endParaRPr/>
            </a:p>
          </p:txBody>
        </p:sp>
        <p:sp>
          <p:nvSpPr>
            <p:cNvPr id="1394" name="Shape"/>
            <p:cNvSpPr/>
            <p:nvPr/>
          </p:nvSpPr>
          <p:spPr>
            <a:xfrm rot="16200000">
              <a:off x="-8206" y="673687"/>
              <a:ext cx="246553" cy="215588"/>
            </a:xfrm>
            <a:custGeom>
              <a:avLst/>
              <a:gdLst/>
              <a:ahLst/>
              <a:cxnLst>
                <a:cxn ang="0">
                  <a:pos x="wd2" y="hd2"/>
                </a:cxn>
                <a:cxn ang="5400000">
                  <a:pos x="wd2" y="hd2"/>
                </a:cxn>
                <a:cxn ang="10800000">
                  <a:pos x="wd2" y="hd2"/>
                </a:cxn>
                <a:cxn ang="16200000">
                  <a:pos x="wd2" y="hd2"/>
                </a:cxn>
              </a:cxnLst>
              <a:rect l="0" t="0" r="r" b="b"/>
              <a:pathLst>
                <a:path w="21591" h="21598" extrusionOk="0">
                  <a:moveTo>
                    <a:pt x="18903" y="19829"/>
                  </a:moveTo>
                  <a:cubicBezTo>
                    <a:pt x="17836" y="16345"/>
                    <a:pt x="16770" y="12860"/>
                    <a:pt x="15691" y="9337"/>
                  </a:cubicBezTo>
                  <a:cubicBezTo>
                    <a:pt x="15138" y="11154"/>
                    <a:pt x="14597" y="12928"/>
                    <a:pt x="14057" y="14702"/>
                  </a:cubicBezTo>
                  <a:cubicBezTo>
                    <a:pt x="13379" y="16934"/>
                    <a:pt x="12700" y="19167"/>
                    <a:pt x="12027" y="21401"/>
                  </a:cubicBezTo>
                  <a:cubicBezTo>
                    <a:pt x="11984" y="21543"/>
                    <a:pt x="11935" y="21598"/>
                    <a:pt x="11796" y="21597"/>
                  </a:cubicBezTo>
                  <a:cubicBezTo>
                    <a:pt x="10400" y="21590"/>
                    <a:pt x="9004" y="21589"/>
                    <a:pt x="7608" y="21598"/>
                  </a:cubicBezTo>
                  <a:cubicBezTo>
                    <a:pt x="7457" y="21599"/>
                    <a:pt x="7409" y="21534"/>
                    <a:pt x="7360" y="21391"/>
                  </a:cubicBezTo>
                  <a:cubicBezTo>
                    <a:pt x="5632" y="16382"/>
                    <a:pt x="3899" y="11376"/>
                    <a:pt x="2168" y="6369"/>
                  </a:cubicBezTo>
                  <a:cubicBezTo>
                    <a:pt x="1468" y="4342"/>
                    <a:pt x="769" y="2315"/>
                    <a:pt x="69" y="288"/>
                  </a:cubicBezTo>
                  <a:cubicBezTo>
                    <a:pt x="47" y="222"/>
                    <a:pt x="27" y="155"/>
                    <a:pt x="0" y="68"/>
                  </a:cubicBezTo>
                  <a:lnTo>
                    <a:pt x="224" y="68"/>
                  </a:lnTo>
                  <a:cubicBezTo>
                    <a:pt x="1902" y="68"/>
                    <a:pt x="3580" y="73"/>
                    <a:pt x="5258" y="61"/>
                  </a:cubicBezTo>
                  <a:cubicBezTo>
                    <a:pt x="5449" y="60"/>
                    <a:pt x="5521" y="137"/>
                    <a:pt x="5587" y="321"/>
                  </a:cubicBezTo>
                  <a:cubicBezTo>
                    <a:pt x="6999" y="4266"/>
                    <a:pt x="8416" y="8209"/>
                    <a:pt x="9833" y="12152"/>
                  </a:cubicBezTo>
                  <a:cubicBezTo>
                    <a:pt x="9856" y="12218"/>
                    <a:pt x="9886" y="12280"/>
                    <a:pt x="9928" y="12381"/>
                  </a:cubicBezTo>
                  <a:cubicBezTo>
                    <a:pt x="10195" y="11462"/>
                    <a:pt x="10453" y="10578"/>
                    <a:pt x="10709" y="9695"/>
                  </a:cubicBezTo>
                  <a:cubicBezTo>
                    <a:pt x="11626" y="6532"/>
                    <a:pt x="12545" y="3370"/>
                    <a:pt x="13457" y="205"/>
                  </a:cubicBezTo>
                  <a:cubicBezTo>
                    <a:pt x="13503" y="47"/>
                    <a:pt x="13564" y="1"/>
                    <a:pt x="13707" y="1"/>
                  </a:cubicBezTo>
                  <a:cubicBezTo>
                    <a:pt x="15061" y="8"/>
                    <a:pt x="16415" y="10"/>
                    <a:pt x="17768" y="0"/>
                  </a:cubicBezTo>
                  <a:cubicBezTo>
                    <a:pt x="17948" y="-1"/>
                    <a:pt x="18018" y="62"/>
                    <a:pt x="18074" y="255"/>
                  </a:cubicBezTo>
                  <a:cubicBezTo>
                    <a:pt x="19226" y="4249"/>
                    <a:pt x="20385" y="8240"/>
                    <a:pt x="21542" y="12231"/>
                  </a:cubicBezTo>
                  <a:cubicBezTo>
                    <a:pt x="21556" y="12276"/>
                    <a:pt x="21574" y="12320"/>
                    <a:pt x="21589" y="12364"/>
                  </a:cubicBezTo>
                  <a:cubicBezTo>
                    <a:pt x="21600" y="12474"/>
                    <a:pt x="21555" y="12567"/>
                    <a:pt x="21520" y="12663"/>
                  </a:cubicBezTo>
                  <a:cubicBezTo>
                    <a:pt x="20692" y="14963"/>
                    <a:pt x="19864" y="17264"/>
                    <a:pt x="19033" y="19563"/>
                  </a:cubicBezTo>
                  <a:cubicBezTo>
                    <a:pt x="19000" y="19656"/>
                    <a:pt x="18990" y="19768"/>
                    <a:pt x="18903" y="19829"/>
                  </a:cubicBezTo>
                  <a:close/>
                </a:path>
              </a:pathLst>
            </a:custGeom>
            <a:solidFill>
              <a:srgbClr val="FFFFFF"/>
            </a:solidFill>
            <a:ln w="12700" cap="flat">
              <a:noFill/>
              <a:miter lim="400000"/>
            </a:ln>
            <a:effectLst/>
          </p:spPr>
          <p:txBody>
            <a:bodyPr wrap="square" lIns="0" tIns="0" rIns="0" bIns="0" numCol="1" anchor="ctr">
              <a:noAutofit/>
            </a:bodyPr>
            <a:lstStyle/>
            <a:p>
              <a:pPr algn="l" defTabSz="457200">
                <a:defRPr sz="1200"/>
              </a:pPr>
              <a:endParaRPr/>
            </a:p>
          </p:txBody>
        </p:sp>
        <p:sp>
          <p:nvSpPr>
            <p:cNvPr id="1395" name="Shape"/>
            <p:cNvSpPr/>
            <p:nvPr/>
          </p:nvSpPr>
          <p:spPr>
            <a:xfrm rot="16200000">
              <a:off x="20448" y="884703"/>
              <a:ext cx="188712" cy="222921"/>
            </a:xfrm>
            <a:custGeom>
              <a:avLst/>
              <a:gdLst/>
              <a:ahLst/>
              <a:cxnLst>
                <a:cxn ang="0">
                  <a:pos x="wd2" y="hd2"/>
                </a:cxn>
                <a:cxn ang="5400000">
                  <a:pos x="wd2" y="hd2"/>
                </a:cxn>
                <a:cxn ang="10800000">
                  <a:pos x="wd2" y="hd2"/>
                </a:cxn>
                <a:cxn ang="16200000">
                  <a:pos x="wd2" y="hd2"/>
                </a:cxn>
              </a:cxnLst>
              <a:rect l="0" t="0" r="r" b="b"/>
              <a:pathLst>
                <a:path w="21481" h="21580" extrusionOk="0">
                  <a:moveTo>
                    <a:pt x="10655" y="0"/>
                  </a:moveTo>
                  <a:cubicBezTo>
                    <a:pt x="13401" y="9"/>
                    <a:pt x="15900" y="388"/>
                    <a:pt x="18243" y="1373"/>
                  </a:cubicBezTo>
                  <a:cubicBezTo>
                    <a:pt x="19093" y="1730"/>
                    <a:pt x="19885" y="2165"/>
                    <a:pt x="20642" y="2649"/>
                  </a:cubicBezTo>
                  <a:cubicBezTo>
                    <a:pt x="20794" y="2746"/>
                    <a:pt x="20797" y="2810"/>
                    <a:pt x="20686" y="2942"/>
                  </a:cubicBezTo>
                  <a:cubicBezTo>
                    <a:pt x="19633" y="4189"/>
                    <a:pt x="18588" y="5440"/>
                    <a:pt x="17549" y="6695"/>
                  </a:cubicBezTo>
                  <a:cubicBezTo>
                    <a:pt x="17430" y="6839"/>
                    <a:pt x="17355" y="6863"/>
                    <a:pt x="17173" y="6757"/>
                  </a:cubicBezTo>
                  <a:cubicBezTo>
                    <a:pt x="15643" y="5870"/>
                    <a:pt x="13986" y="5226"/>
                    <a:pt x="12150" y="4949"/>
                  </a:cubicBezTo>
                  <a:cubicBezTo>
                    <a:pt x="11170" y="4801"/>
                    <a:pt x="10178" y="4709"/>
                    <a:pt x="9204" y="4977"/>
                  </a:cubicBezTo>
                  <a:cubicBezTo>
                    <a:pt x="8583" y="5147"/>
                    <a:pt x="8113" y="5458"/>
                    <a:pt x="8047" y="6064"/>
                  </a:cubicBezTo>
                  <a:cubicBezTo>
                    <a:pt x="7996" y="6535"/>
                    <a:pt x="8175" y="6917"/>
                    <a:pt x="8648" y="7189"/>
                  </a:cubicBezTo>
                  <a:cubicBezTo>
                    <a:pt x="9258" y="7540"/>
                    <a:pt x="9955" y="7708"/>
                    <a:pt x="10652" y="7873"/>
                  </a:cubicBezTo>
                  <a:cubicBezTo>
                    <a:pt x="12099" y="8215"/>
                    <a:pt x="13585" y="8427"/>
                    <a:pt x="15021" y="8810"/>
                  </a:cubicBezTo>
                  <a:cubicBezTo>
                    <a:pt x="16488" y="9202"/>
                    <a:pt x="17912" y="9669"/>
                    <a:pt x="19141" y="10478"/>
                  </a:cubicBezTo>
                  <a:cubicBezTo>
                    <a:pt x="20563" y="11414"/>
                    <a:pt x="21323" y="12646"/>
                    <a:pt x="21453" y="14168"/>
                  </a:cubicBezTo>
                  <a:cubicBezTo>
                    <a:pt x="21557" y="15385"/>
                    <a:pt x="21378" y="16558"/>
                    <a:pt x="20753" y="17663"/>
                  </a:cubicBezTo>
                  <a:cubicBezTo>
                    <a:pt x="19856" y="19250"/>
                    <a:pt x="18335" y="20251"/>
                    <a:pt x="16435" y="20876"/>
                  </a:cubicBezTo>
                  <a:cubicBezTo>
                    <a:pt x="14830" y="21403"/>
                    <a:pt x="13152" y="21588"/>
                    <a:pt x="11440" y="21580"/>
                  </a:cubicBezTo>
                  <a:cubicBezTo>
                    <a:pt x="8146" y="21563"/>
                    <a:pt x="5039" y="20945"/>
                    <a:pt x="2187" y="19515"/>
                  </a:cubicBezTo>
                  <a:cubicBezTo>
                    <a:pt x="1450" y="19145"/>
                    <a:pt x="760" y="18719"/>
                    <a:pt x="111" y="18244"/>
                  </a:cubicBezTo>
                  <a:cubicBezTo>
                    <a:pt x="-17" y="18150"/>
                    <a:pt x="-43" y="18096"/>
                    <a:pt x="79" y="17973"/>
                  </a:cubicBezTo>
                  <a:cubicBezTo>
                    <a:pt x="1260" y="16789"/>
                    <a:pt x="2434" y="15600"/>
                    <a:pt x="3605" y="14408"/>
                  </a:cubicBezTo>
                  <a:cubicBezTo>
                    <a:pt x="3720" y="14291"/>
                    <a:pt x="3791" y="14267"/>
                    <a:pt x="3950" y="14373"/>
                  </a:cubicBezTo>
                  <a:cubicBezTo>
                    <a:pt x="5646" y="15496"/>
                    <a:pt x="7532" y="16282"/>
                    <a:pt x="9662" y="16603"/>
                  </a:cubicBezTo>
                  <a:cubicBezTo>
                    <a:pt x="10823" y="16779"/>
                    <a:pt x="11997" y="16875"/>
                    <a:pt x="13165" y="16622"/>
                  </a:cubicBezTo>
                  <a:cubicBezTo>
                    <a:pt x="13609" y="16525"/>
                    <a:pt x="14013" y="16359"/>
                    <a:pt x="14296" y="16040"/>
                  </a:cubicBezTo>
                  <a:cubicBezTo>
                    <a:pt x="14670" y="15618"/>
                    <a:pt x="14722" y="14777"/>
                    <a:pt x="13965" y="14344"/>
                  </a:cubicBezTo>
                  <a:cubicBezTo>
                    <a:pt x="13339" y="13986"/>
                    <a:pt x="12632" y="13799"/>
                    <a:pt x="11918" y="13628"/>
                  </a:cubicBezTo>
                  <a:cubicBezTo>
                    <a:pt x="10427" y="13272"/>
                    <a:pt x="8900" y="13039"/>
                    <a:pt x="7422" y="12642"/>
                  </a:cubicBezTo>
                  <a:cubicBezTo>
                    <a:pt x="6088" y="12284"/>
                    <a:pt x="4790" y="11862"/>
                    <a:pt x="3645" y="11162"/>
                  </a:cubicBezTo>
                  <a:cubicBezTo>
                    <a:pt x="2130" y="10235"/>
                    <a:pt x="1315" y="8982"/>
                    <a:pt x="1152" y="7408"/>
                  </a:cubicBezTo>
                  <a:cubicBezTo>
                    <a:pt x="986" y="5794"/>
                    <a:pt x="1354" y="4300"/>
                    <a:pt x="2481" y="2971"/>
                  </a:cubicBezTo>
                  <a:cubicBezTo>
                    <a:pt x="3504" y="1764"/>
                    <a:pt x="4911" y="1006"/>
                    <a:pt x="6550" y="532"/>
                  </a:cubicBezTo>
                  <a:cubicBezTo>
                    <a:pt x="7929" y="132"/>
                    <a:pt x="9355" y="-12"/>
                    <a:pt x="10655" y="0"/>
                  </a:cubicBezTo>
                  <a:close/>
                </a:path>
              </a:pathLst>
            </a:custGeom>
            <a:solidFill>
              <a:srgbClr val="FFFFFF"/>
            </a:solidFill>
            <a:ln w="12700" cap="flat">
              <a:noFill/>
              <a:miter lim="400000"/>
            </a:ln>
            <a:effectLst/>
          </p:spPr>
          <p:txBody>
            <a:bodyPr wrap="square" lIns="0" tIns="0" rIns="0" bIns="0" numCol="1" anchor="ctr">
              <a:noAutofit/>
            </a:bodyPr>
            <a:lstStyle/>
            <a:p>
              <a:pPr algn="l" defTabSz="457200">
                <a:defRPr sz="1200"/>
              </a:pPr>
              <a:endParaRPr/>
            </a:p>
          </p:txBody>
        </p:sp>
        <p:sp>
          <p:nvSpPr>
            <p:cNvPr id="1396" name="Shape"/>
            <p:cNvSpPr/>
            <p:nvPr/>
          </p:nvSpPr>
          <p:spPr>
            <a:xfrm rot="16200000">
              <a:off x="23100" y="1073710"/>
              <a:ext cx="183218" cy="215655"/>
            </a:xfrm>
            <a:custGeom>
              <a:avLst/>
              <a:gdLst/>
              <a:ahLst/>
              <a:cxnLst>
                <a:cxn ang="0">
                  <a:pos x="wd2" y="hd2"/>
                </a:cxn>
                <a:cxn ang="5400000">
                  <a:pos x="wd2" y="hd2"/>
                </a:cxn>
                <a:cxn ang="10800000">
                  <a:pos x="wd2" y="hd2"/>
                </a:cxn>
                <a:cxn ang="16200000">
                  <a:pos x="wd2" y="hd2"/>
                </a:cxn>
              </a:cxnLst>
              <a:rect l="0" t="0" r="r" b="b"/>
              <a:pathLst>
                <a:path w="21467" h="21583" extrusionOk="0">
                  <a:moveTo>
                    <a:pt x="6" y="10804"/>
                  </a:moveTo>
                  <a:cubicBezTo>
                    <a:pt x="6" y="7299"/>
                    <a:pt x="9" y="3795"/>
                    <a:pt x="0" y="290"/>
                  </a:cubicBezTo>
                  <a:cubicBezTo>
                    <a:pt x="-1" y="54"/>
                    <a:pt x="75" y="2"/>
                    <a:pt x="345" y="3"/>
                  </a:cubicBezTo>
                  <a:cubicBezTo>
                    <a:pt x="4007" y="11"/>
                    <a:pt x="7670" y="-16"/>
                    <a:pt x="11331" y="17"/>
                  </a:cubicBezTo>
                  <a:cubicBezTo>
                    <a:pt x="13611" y="38"/>
                    <a:pt x="15804" y="423"/>
                    <a:pt x="17757" y="1494"/>
                  </a:cubicBezTo>
                  <a:cubicBezTo>
                    <a:pt x="19818" y="2624"/>
                    <a:pt x="20999" y="4241"/>
                    <a:pt x="21344" y="6299"/>
                  </a:cubicBezTo>
                  <a:cubicBezTo>
                    <a:pt x="21599" y="7822"/>
                    <a:pt x="21477" y="9314"/>
                    <a:pt x="20775" y="10747"/>
                  </a:cubicBezTo>
                  <a:cubicBezTo>
                    <a:pt x="19810" y="12720"/>
                    <a:pt x="18028" y="13951"/>
                    <a:pt x="15727" y="14692"/>
                  </a:cubicBezTo>
                  <a:cubicBezTo>
                    <a:pt x="14118" y="15210"/>
                    <a:pt x="12439" y="15414"/>
                    <a:pt x="10724" y="15420"/>
                  </a:cubicBezTo>
                  <a:cubicBezTo>
                    <a:pt x="9614" y="15425"/>
                    <a:pt x="8503" y="15431"/>
                    <a:pt x="7394" y="15414"/>
                  </a:cubicBezTo>
                  <a:cubicBezTo>
                    <a:pt x="7106" y="15410"/>
                    <a:pt x="7062" y="15485"/>
                    <a:pt x="7063" y="15708"/>
                  </a:cubicBezTo>
                  <a:cubicBezTo>
                    <a:pt x="7074" y="17577"/>
                    <a:pt x="7066" y="19446"/>
                    <a:pt x="7075" y="21315"/>
                  </a:cubicBezTo>
                  <a:cubicBezTo>
                    <a:pt x="7076" y="21517"/>
                    <a:pt x="7036" y="21584"/>
                    <a:pt x="6773" y="21583"/>
                  </a:cubicBezTo>
                  <a:cubicBezTo>
                    <a:pt x="4620" y="21572"/>
                    <a:pt x="2466" y="21573"/>
                    <a:pt x="313" y="21582"/>
                  </a:cubicBezTo>
                  <a:cubicBezTo>
                    <a:pt x="63" y="21583"/>
                    <a:pt x="-1" y="21533"/>
                    <a:pt x="0" y="21318"/>
                  </a:cubicBezTo>
                  <a:cubicBezTo>
                    <a:pt x="9" y="17813"/>
                    <a:pt x="6" y="14308"/>
                    <a:pt x="6" y="10804"/>
                  </a:cubicBezTo>
                  <a:close/>
                  <a:moveTo>
                    <a:pt x="7069" y="7877"/>
                  </a:moveTo>
                  <a:cubicBezTo>
                    <a:pt x="7069" y="8763"/>
                    <a:pt x="7074" y="9649"/>
                    <a:pt x="7065" y="10535"/>
                  </a:cubicBezTo>
                  <a:cubicBezTo>
                    <a:pt x="7063" y="10696"/>
                    <a:pt x="7116" y="10739"/>
                    <a:pt x="7303" y="10735"/>
                  </a:cubicBezTo>
                  <a:cubicBezTo>
                    <a:pt x="7748" y="10723"/>
                    <a:pt x="8194" y="10736"/>
                    <a:pt x="8640" y="10730"/>
                  </a:cubicBezTo>
                  <a:cubicBezTo>
                    <a:pt x="9595" y="10717"/>
                    <a:pt x="10554" y="10783"/>
                    <a:pt x="11504" y="10638"/>
                  </a:cubicBezTo>
                  <a:cubicBezTo>
                    <a:pt x="12827" y="10435"/>
                    <a:pt x="14173" y="9766"/>
                    <a:pt x="14375" y="8280"/>
                  </a:cubicBezTo>
                  <a:cubicBezTo>
                    <a:pt x="14484" y="7472"/>
                    <a:pt x="14334" y="6703"/>
                    <a:pt x="13679" y="6066"/>
                  </a:cubicBezTo>
                  <a:cubicBezTo>
                    <a:pt x="12965" y="5372"/>
                    <a:pt x="11997" y="5118"/>
                    <a:pt x="10964" y="5080"/>
                  </a:cubicBezTo>
                  <a:cubicBezTo>
                    <a:pt x="9743" y="5036"/>
                    <a:pt x="8517" y="5069"/>
                    <a:pt x="7294" y="5057"/>
                  </a:cubicBezTo>
                  <a:cubicBezTo>
                    <a:pt x="7090" y="5055"/>
                    <a:pt x="7065" y="5122"/>
                    <a:pt x="7066" y="5267"/>
                  </a:cubicBezTo>
                  <a:cubicBezTo>
                    <a:pt x="7072" y="6137"/>
                    <a:pt x="7069" y="7007"/>
                    <a:pt x="7069" y="7877"/>
                  </a:cubicBezTo>
                  <a:close/>
                </a:path>
              </a:pathLst>
            </a:custGeom>
            <a:solidFill>
              <a:srgbClr val="FFFFFF"/>
            </a:solidFill>
            <a:ln w="12700" cap="flat">
              <a:noFill/>
              <a:miter lim="400000"/>
            </a:ln>
            <a:effectLst/>
          </p:spPr>
          <p:txBody>
            <a:bodyPr wrap="square" lIns="0" tIns="0" rIns="0" bIns="0" numCol="1" anchor="ctr">
              <a:noAutofit/>
            </a:bodyPr>
            <a:lstStyle/>
            <a:p>
              <a:pPr algn="l" defTabSz="457200">
                <a:defRPr sz="1200"/>
              </a:pPr>
              <a:endParaRPr/>
            </a:p>
          </p:txBody>
        </p:sp>
        <p:sp>
          <p:nvSpPr>
            <p:cNvPr id="1397" name="Shape"/>
            <p:cNvSpPr/>
            <p:nvPr/>
          </p:nvSpPr>
          <p:spPr>
            <a:xfrm rot="16200000">
              <a:off x="42119" y="508252"/>
              <a:ext cx="145572" cy="215900"/>
            </a:xfrm>
            <a:custGeom>
              <a:avLst/>
              <a:gdLst/>
              <a:ahLst/>
              <a:cxnLst>
                <a:cxn ang="0">
                  <a:pos x="wd2" y="hd2"/>
                </a:cxn>
                <a:cxn ang="5400000">
                  <a:pos x="wd2" y="hd2"/>
                </a:cxn>
                <a:cxn ang="10800000">
                  <a:pos x="wd2" y="hd2"/>
                </a:cxn>
                <a:cxn ang="16200000">
                  <a:pos x="wd2" y="hd2"/>
                </a:cxn>
              </a:cxnLst>
              <a:rect l="0" t="0" r="r" b="b"/>
              <a:pathLst>
                <a:path w="21600" h="21599" extrusionOk="0">
                  <a:moveTo>
                    <a:pt x="0" y="19834"/>
                  </a:moveTo>
                  <a:cubicBezTo>
                    <a:pt x="146" y="19773"/>
                    <a:pt x="163" y="19660"/>
                    <a:pt x="220" y="19568"/>
                  </a:cubicBezTo>
                  <a:cubicBezTo>
                    <a:pt x="1627" y="17272"/>
                    <a:pt x="3030" y="14974"/>
                    <a:pt x="4433" y="12677"/>
                  </a:cubicBezTo>
                  <a:cubicBezTo>
                    <a:pt x="4491" y="12582"/>
                    <a:pt x="4567" y="12489"/>
                    <a:pt x="4550" y="12379"/>
                  </a:cubicBezTo>
                  <a:cubicBezTo>
                    <a:pt x="4983" y="11816"/>
                    <a:pt x="5306" y="11220"/>
                    <a:pt x="5671" y="10637"/>
                  </a:cubicBezTo>
                  <a:cubicBezTo>
                    <a:pt x="7851" y="7159"/>
                    <a:pt x="10021" y="3678"/>
                    <a:pt x="12191" y="197"/>
                  </a:cubicBezTo>
                  <a:cubicBezTo>
                    <a:pt x="12265" y="79"/>
                    <a:pt x="12321" y="-1"/>
                    <a:pt x="12559" y="0"/>
                  </a:cubicBezTo>
                  <a:cubicBezTo>
                    <a:pt x="15520" y="7"/>
                    <a:pt x="18481" y="4"/>
                    <a:pt x="21442" y="5"/>
                  </a:cubicBezTo>
                  <a:cubicBezTo>
                    <a:pt x="21477" y="5"/>
                    <a:pt x="21513" y="10"/>
                    <a:pt x="21600" y="16"/>
                  </a:cubicBezTo>
                  <a:cubicBezTo>
                    <a:pt x="21440" y="289"/>
                    <a:pt x="21288" y="552"/>
                    <a:pt x="21130" y="814"/>
                  </a:cubicBezTo>
                  <a:cubicBezTo>
                    <a:pt x="17969" y="6053"/>
                    <a:pt x="14807" y="11291"/>
                    <a:pt x="11645" y="16529"/>
                  </a:cubicBezTo>
                  <a:cubicBezTo>
                    <a:pt x="10666" y="18151"/>
                    <a:pt x="9682" y="19772"/>
                    <a:pt x="8711" y="21396"/>
                  </a:cubicBezTo>
                  <a:cubicBezTo>
                    <a:pt x="8621" y="21547"/>
                    <a:pt x="8517" y="21599"/>
                    <a:pt x="8273" y="21598"/>
                  </a:cubicBezTo>
                  <a:cubicBezTo>
                    <a:pt x="5921" y="21591"/>
                    <a:pt x="3569" y="21592"/>
                    <a:pt x="1217" y="21598"/>
                  </a:cubicBezTo>
                  <a:cubicBezTo>
                    <a:pt x="982" y="21599"/>
                    <a:pt x="887" y="21544"/>
                    <a:pt x="816" y="21401"/>
                  </a:cubicBezTo>
                  <a:cubicBezTo>
                    <a:pt x="553" y="20877"/>
                    <a:pt x="273" y="20356"/>
                    <a:pt x="0" y="19834"/>
                  </a:cubicBezTo>
                  <a:close/>
                </a:path>
              </a:pathLst>
            </a:custGeom>
            <a:solidFill>
              <a:srgbClr val="FFFFFF">
                <a:alpha val="63352"/>
              </a:srgbClr>
            </a:solidFill>
            <a:ln w="12700" cap="flat">
              <a:noFill/>
              <a:miter lim="400000"/>
            </a:ln>
            <a:effectLst/>
          </p:spPr>
          <p:txBody>
            <a:bodyPr wrap="square" lIns="0" tIns="0" rIns="0" bIns="0" numCol="1" anchor="ctr">
              <a:noAutofit/>
            </a:bodyPr>
            <a:lstStyle/>
            <a:p>
              <a:pPr algn="l" defTabSz="246888">
                <a:defRPr sz="600"/>
              </a:pPr>
              <a:endParaRPr/>
            </a:p>
          </p:txBody>
        </p:sp>
        <p:sp>
          <p:nvSpPr>
            <p:cNvPr id="1398" name="Shape"/>
            <p:cNvSpPr/>
            <p:nvPr/>
          </p:nvSpPr>
          <p:spPr>
            <a:xfrm rot="16200000">
              <a:off x="267154" y="202578"/>
              <a:ext cx="189121" cy="215460"/>
            </a:xfrm>
            <a:custGeom>
              <a:avLst/>
              <a:gdLst/>
              <a:ahLst/>
              <a:cxnLst>
                <a:cxn ang="0">
                  <a:pos x="wd2" y="hd2"/>
                </a:cxn>
                <a:cxn ang="5400000">
                  <a:pos x="wd2" y="hd2"/>
                </a:cxn>
                <a:cxn ang="10800000">
                  <a:pos x="wd2" y="hd2"/>
                </a:cxn>
                <a:cxn ang="16200000">
                  <a:pos x="wd2" y="hd2"/>
                </a:cxn>
              </a:cxnLst>
              <a:rect l="0" t="0" r="r" b="b"/>
              <a:pathLst>
                <a:path w="21597" h="21598" extrusionOk="0">
                  <a:moveTo>
                    <a:pt x="10802" y="5"/>
                  </a:moveTo>
                  <a:cubicBezTo>
                    <a:pt x="14305" y="5"/>
                    <a:pt x="17807" y="7"/>
                    <a:pt x="21309" y="0"/>
                  </a:cubicBezTo>
                  <a:cubicBezTo>
                    <a:pt x="21533" y="0"/>
                    <a:pt x="21599" y="40"/>
                    <a:pt x="21598" y="247"/>
                  </a:cubicBezTo>
                  <a:cubicBezTo>
                    <a:pt x="21586" y="1836"/>
                    <a:pt x="21588" y="3424"/>
                    <a:pt x="21596" y="5013"/>
                  </a:cubicBezTo>
                  <a:cubicBezTo>
                    <a:pt x="21597" y="5197"/>
                    <a:pt x="21551" y="5252"/>
                    <a:pt x="21331" y="5251"/>
                  </a:cubicBezTo>
                  <a:cubicBezTo>
                    <a:pt x="19060" y="5244"/>
                    <a:pt x="16790" y="5250"/>
                    <a:pt x="14519" y="5242"/>
                  </a:cubicBezTo>
                  <a:cubicBezTo>
                    <a:pt x="14286" y="5241"/>
                    <a:pt x="14217" y="5278"/>
                    <a:pt x="14218" y="5498"/>
                  </a:cubicBezTo>
                  <a:cubicBezTo>
                    <a:pt x="14226" y="10765"/>
                    <a:pt x="14222" y="16031"/>
                    <a:pt x="14231" y="21298"/>
                  </a:cubicBezTo>
                  <a:cubicBezTo>
                    <a:pt x="14232" y="21548"/>
                    <a:pt x="14156" y="21600"/>
                    <a:pt x="13883" y="21599"/>
                  </a:cubicBezTo>
                  <a:cubicBezTo>
                    <a:pt x="11814" y="21588"/>
                    <a:pt x="9746" y="21589"/>
                    <a:pt x="7678" y="21598"/>
                  </a:cubicBezTo>
                  <a:cubicBezTo>
                    <a:pt x="7433" y="21599"/>
                    <a:pt x="7376" y="21546"/>
                    <a:pt x="7376" y="21333"/>
                  </a:cubicBezTo>
                  <a:cubicBezTo>
                    <a:pt x="7383" y="16066"/>
                    <a:pt x="7380" y="10800"/>
                    <a:pt x="7388" y="5533"/>
                  </a:cubicBezTo>
                  <a:cubicBezTo>
                    <a:pt x="7388" y="5309"/>
                    <a:pt x="7343" y="5239"/>
                    <a:pt x="7067" y="5240"/>
                  </a:cubicBezTo>
                  <a:cubicBezTo>
                    <a:pt x="4805" y="5252"/>
                    <a:pt x="2544" y="5243"/>
                    <a:pt x="283" y="5252"/>
                  </a:cubicBezTo>
                  <a:cubicBezTo>
                    <a:pt x="53" y="5253"/>
                    <a:pt x="-1" y="5205"/>
                    <a:pt x="0" y="5004"/>
                  </a:cubicBezTo>
                  <a:cubicBezTo>
                    <a:pt x="11" y="3415"/>
                    <a:pt x="10" y="1826"/>
                    <a:pt x="1" y="238"/>
                  </a:cubicBezTo>
                  <a:cubicBezTo>
                    <a:pt x="0" y="52"/>
                    <a:pt x="49" y="0"/>
                    <a:pt x="268" y="0"/>
                  </a:cubicBezTo>
                  <a:cubicBezTo>
                    <a:pt x="3779" y="7"/>
                    <a:pt x="7291" y="5"/>
                    <a:pt x="10802" y="5"/>
                  </a:cubicBezTo>
                  <a:close/>
                </a:path>
              </a:pathLst>
            </a:custGeom>
            <a:solidFill>
              <a:srgbClr val="FFFFFF"/>
            </a:solidFill>
            <a:ln w="12700" cap="flat">
              <a:noFill/>
              <a:miter lim="400000"/>
            </a:ln>
            <a:effectLst/>
          </p:spPr>
          <p:txBody>
            <a:bodyPr wrap="square" lIns="0" tIns="0" rIns="0" bIns="0" numCol="1" anchor="ctr">
              <a:noAutofit/>
            </a:bodyPr>
            <a:lstStyle/>
            <a:p>
              <a:pPr algn="l" defTabSz="457200">
                <a:defRPr sz="1200"/>
              </a:pPr>
              <a:endParaRPr/>
            </a:p>
          </p:txBody>
        </p:sp>
        <p:sp>
          <p:nvSpPr>
            <p:cNvPr id="1399" name="Shape"/>
            <p:cNvSpPr/>
            <p:nvPr/>
          </p:nvSpPr>
          <p:spPr>
            <a:xfrm rot="16200000">
              <a:off x="279588" y="339020"/>
              <a:ext cx="164219" cy="215477"/>
            </a:xfrm>
            <a:custGeom>
              <a:avLst/>
              <a:gdLst/>
              <a:ahLst/>
              <a:cxnLst>
                <a:cxn ang="0">
                  <a:pos x="wd2" y="hd2"/>
                </a:cxn>
                <a:cxn ang="5400000">
                  <a:pos x="wd2" y="hd2"/>
                </a:cxn>
                <a:cxn ang="10800000">
                  <a:pos x="wd2" y="hd2"/>
                </a:cxn>
                <a:cxn ang="16200000">
                  <a:pos x="wd2" y="hd2"/>
                </a:cxn>
              </a:cxnLst>
              <a:rect l="0" t="0" r="r" b="b"/>
              <a:pathLst>
                <a:path w="21598" h="21598" extrusionOk="0">
                  <a:moveTo>
                    <a:pt x="7" y="10813"/>
                  </a:moveTo>
                  <a:cubicBezTo>
                    <a:pt x="7" y="7297"/>
                    <a:pt x="9" y="3781"/>
                    <a:pt x="0" y="266"/>
                  </a:cubicBezTo>
                  <a:cubicBezTo>
                    <a:pt x="-1" y="50"/>
                    <a:pt x="71" y="0"/>
                    <a:pt x="349" y="2"/>
                  </a:cubicBezTo>
                  <a:cubicBezTo>
                    <a:pt x="2752" y="11"/>
                    <a:pt x="5155" y="12"/>
                    <a:pt x="7558" y="0"/>
                  </a:cubicBezTo>
                  <a:cubicBezTo>
                    <a:pt x="7853" y="-1"/>
                    <a:pt x="7893" y="69"/>
                    <a:pt x="7893" y="269"/>
                  </a:cubicBezTo>
                  <a:cubicBezTo>
                    <a:pt x="7885" y="5519"/>
                    <a:pt x="7887" y="10768"/>
                    <a:pt x="7887" y="16018"/>
                  </a:cubicBezTo>
                  <a:cubicBezTo>
                    <a:pt x="7887" y="16330"/>
                    <a:pt x="7887" y="16330"/>
                    <a:pt x="8312" y="16330"/>
                  </a:cubicBezTo>
                  <a:cubicBezTo>
                    <a:pt x="12631" y="16330"/>
                    <a:pt x="16950" y="16332"/>
                    <a:pt x="21269" y="16325"/>
                  </a:cubicBezTo>
                  <a:cubicBezTo>
                    <a:pt x="21527" y="16325"/>
                    <a:pt x="21599" y="16364"/>
                    <a:pt x="21597" y="16570"/>
                  </a:cubicBezTo>
                  <a:cubicBezTo>
                    <a:pt x="21584" y="18166"/>
                    <a:pt x="21586" y="19763"/>
                    <a:pt x="21596" y="21360"/>
                  </a:cubicBezTo>
                  <a:cubicBezTo>
                    <a:pt x="21597" y="21550"/>
                    <a:pt x="21533" y="21597"/>
                    <a:pt x="21284" y="21597"/>
                  </a:cubicBezTo>
                  <a:cubicBezTo>
                    <a:pt x="14308" y="21592"/>
                    <a:pt x="7332" y="21591"/>
                    <a:pt x="356" y="21599"/>
                  </a:cubicBezTo>
                  <a:cubicBezTo>
                    <a:pt x="46" y="21599"/>
                    <a:pt x="1" y="21521"/>
                    <a:pt x="1" y="21313"/>
                  </a:cubicBezTo>
                  <a:cubicBezTo>
                    <a:pt x="9" y="17813"/>
                    <a:pt x="7" y="14313"/>
                    <a:pt x="7" y="10813"/>
                  </a:cubicBezTo>
                  <a:close/>
                </a:path>
              </a:pathLst>
            </a:custGeom>
            <a:solidFill>
              <a:srgbClr val="FFFFFF"/>
            </a:solidFill>
            <a:ln w="12700" cap="flat">
              <a:noFill/>
              <a:miter lim="400000"/>
            </a:ln>
            <a:effectLst/>
          </p:spPr>
          <p:txBody>
            <a:bodyPr wrap="square" lIns="0" tIns="0" rIns="0" bIns="0" numCol="1" anchor="ctr">
              <a:noAutofit/>
            </a:bodyPr>
            <a:lstStyle/>
            <a:p>
              <a:pPr algn="l" defTabSz="457200">
                <a:defRPr sz="1200"/>
              </a:pPr>
              <a:endParaRPr/>
            </a:p>
          </p:txBody>
        </p:sp>
        <p:sp>
          <p:nvSpPr>
            <p:cNvPr id="1400" name="Shape"/>
            <p:cNvSpPr/>
            <p:nvPr/>
          </p:nvSpPr>
          <p:spPr>
            <a:xfrm rot="16200000">
              <a:off x="281581" y="516403"/>
              <a:ext cx="161448" cy="215191"/>
            </a:xfrm>
            <a:custGeom>
              <a:avLst/>
              <a:gdLst/>
              <a:ahLst/>
              <a:cxnLst>
                <a:cxn ang="0">
                  <a:pos x="wd2" y="hd2"/>
                </a:cxn>
                <a:cxn ang="5400000">
                  <a:pos x="wd2" y="hd2"/>
                </a:cxn>
                <a:cxn ang="10800000">
                  <a:pos x="wd2" y="hd2"/>
                </a:cxn>
                <a:cxn ang="16200000">
                  <a:pos x="wd2" y="hd2"/>
                </a:cxn>
              </a:cxnLst>
              <a:rect l="0" t="0" r="r" b="b"/>
              <a:pathLst>
                <a:path w="21600" h="21599" extrusionOk="0">
                  <a:moveTo>
                    <a:pt x="9366" y="0"/>
                  </a:moveTo>
                  <a:cubicBezTo>
                    <a:pt x="9510" y="11"/>
                    <a:pt x="9503" y="113"/>
                    <a:pt x="9540" y="177"/>
                  </a:cubicBezTo>
                  <a:cubicBezTo>
                    <a:pt x="13522" y="7239"/>
                    <a:pt x="17501" y="14302"/>
                    <a:pt x="21479" y="21364"/>
                  </a:cubicBezTo>
                  <a:cubicBezTo>
                    <a:pt x="21516" y="21429"/>
                    <a:pt x="21548" y="21495"/>
                    <a:pt x="21600" y="21596"/>
                  </a:cubicBezTo>
                  <a:lnTo>
                    <a:pt x="21294" y="21596"/>
                  </a:lnTo>
                  <a:cubicBezTo>
                    <a:pt x="18655" y="21596"/>
                    <a:pt x="16017" y="21593"/>
                    <a:pt x="13379" y="21599"/>
                  </a:cubicBezTo>
                  <a:cubicBezTo>
                    <a:pt x="13153" y="21600"/>
                    <a:pt x="13044" y="21552"/>
                    <a:pt x="12958" y="21391"/>
                  </a:cubicBezTo>
                  <a:cubicBezTo>
                    <a:pt x="12353" y="20259"/>
                    <a:pt x="11727" y="19132"/>
                    <a:pt x="11124" y="17999"/>
                  </a:cubicBezTo>
                  <a:cubicBezTo>
                    <a:pt x="11029" y="17822"/>
                    <a:pt x="10921" y="17762"/>
                    <a:pt x="10661" y="17762"/>
                  </a:cubicBezTo>
                  <a:cubicBezTo>
                    <a:pt x="7107" y="17769"/>
                    <a:pt x="3554" y="17765"/>
                    <a:pt x="0" y="17764"/>
                  </a:cubicBezTo>
                  <a:cubicBezTo>
                    <a:pt x="19" y="17710"/>
                    <a:pt x="30" y="17654"/>
                    <a:pt x="56" y="17603"/>
                  </a:cubicBezTo>
                  <a:cubicBezTo>
                    <a:pt x="820" y="16155"/>
                    <a:pt x="1584" y="14707"/>
                    <a:pt x="2351" y="13259"/>
                  </a:cubicBezTo>
                  <a:cubicBezTo>
                    <a:pt x="2381" y="13204"/>
                    <a:pt x="2382" y="13127"/>
                    <a:pt x="2490" y="13110"/>
                  </a:cubicBezTo>
                  <a:cubicBezTo>
                    <a:pt x="4448" y="13111"/>
                    <a:pt x="6406" y="13108"/>
                    <a:pt x="8364" y="13117"/>
                  </a:cubicBezTo>
                  <a:cubicBezTo>
                    <a:pt x="8641" y="13118"/>
                    <a:pt x="8682" y="13080"/>
                    <a:pt x="8578" y="12884"/>
                  </a:cubicBezTo>
                  <a:cubicBezTo>
                    <a:pt x="7753" y="11326"/>
                    <a:pt x="6949" y="9763"/>
                    <a:pt x="6123" y="8206"/>
                  </a:cubicBezTo>
                  <a:cubicBezTo>
                    <a:pt x="5948" y="7876"/>
                    <a:pt x="5835" y="7523"/>
                    <a:pt x="5559" y="7224"/>
                  </a:cubicBezTo>
                  <a:cubicBezTo>
                    <a:pt x="6168" y="6068"/>
                    <a:pt x="6775" y="4911"/>
                    <a:pt x="7384" y="3755"/>
                  </a:cubicBezTo>
                  <a:cubicBezTo>
                    <a:pt x="8044" y="2503"/>
                    <a:pt x="8706" y="1252"/>
                    <a:pt x="9366" y="0"/>
                  </a:cubicBezTo>
                  <a:close/>
                </a:path>
              </a:pathLst>
            </a:custGeom>
            <a:solidFill>
              <a:srgbClr val="FFFFFF"/>
            </a:solidFill>
            <a:ln w="12700" cap="flat">
              <a:noFill/>
              <a:miter lim="400000"/>
            </a:ln>
            <a:effectLst/>
          </p:spPr>
          <p:txBody>
            <a:bodyPr wrap="square" lIns="0" tIns="0" rIns="0" bIns="0" numCol="1" anchor="ctr">
              <a:noAutofit/>
            </a:bodyPr>
            <a:lstStyle/>
            <a:p>
              <a:pPr algn="l" defTabSz="457200">
                <a:defRPr sz="1200"/>
              </a:pPr>
              <a:endParaRPr/>
            </a:p>
          </p:txBody>
        </p:sp>
        <p:sp>
          <p:nvSpPr>
            <p:cNvPr id="1401" name="Shape"/>
            <p:cNvSpPr/>
            <p:nvPr/>
          </p:nvSpPr>
          <p:spPr>
            <a:xfrm rot="16200000">
              <a:off x="84617" y="390948"/>
              <a:ext cx="60367" cy="215454"/>
            </a:xfrm>
            <a:custGeom>
              <a:avLst/>
              <a:gdLst/>
              <a:ahLst/>
              <a:cxnLst>
                <a:cxn ang="0">
                  <a:pos x="wd2" y="hd2"/>
                </a:cxn>
                <a:cxn ang="5400000">
                  <a:pos x="wd2" y="hd2"/>
                </a:cxn>
                <a:cxn ang="10800000">
                  <a:pos x="wd2" y="hd2"/>
                </a:cxn>
                <a:cxn ang="16200000">
                  <a:pos x="wd2" y="hd2"/>
                </a:cxn>
              </a:cxnLst>
              <a:rect l="0" t="0" r="r" b="b"/>
              <a:pathLst>
                <a:path w="21597" h="21598" extrusionOk="0">
                  <a:moveTo>
                    <a:pt x="21576" y="10816"/>
                  </a:moveTo>
                  <a:cubicBezTo>
                    <a:pt x="21576" y="14324"/>
                    <a:pt x="21567" y="17833"/>
                    <a:pt x="21597" y="21342"/>
                  </a:cubicBezTo>
                  <a:cubicBezTo>
                    <a:pt x="21599" y="21562"/>
                    <a:pt x="21380" y="21599"/>
                    <a:pt x="20652" y="21598"/>
                  </a:cubicBezTo>
                  <a:cubicBezTo>
                    <a:pt x="14057" y="21590"/>
                    <a:pt x="7462" y="21591"/>
                    <a:pt x="866" y="21597"/>
                  </a:cubicBezTo>
                  <a:cubicBezTo>
                    <a:pt x="201" y="21598"/>
                    <a:pt x="1" y="21555"/>
                    <a:pt x="1" y="21360"/>
                  </a:cubicBezTo>
                  <a:cubicBezTo>
                    <a:pt x="21" y="14318"/>
                    <a:pt x="21" y="7277"/>
                    <a:pt x="0" y="235"/>
                  </a:cubicBezTo>
                  <a:cubicBezTo>
                    <a:pt x="-1" y="32"/>
                    <a:pt x="244" y="1"/>
                    <a:pt x="885" y="1"/>
                  </a:cubicBezTo>
                  <a:cubicBezTo>
                    <a:pt x="7509" y="7"/>
                    <a:pt x="14133" y="8"/>
                    <a:pt x="20757" y="0"/>
                  </a:cubicBezTo>
                  <a:cubicBezTo>
                    <a:pt x="21461" y="-1"/>
                    <a:pt x="21591" y="59"/>
                    <a:pt x="21590" y="242"/>
                  </a:cubicBezTo>
                  <a:cubicBezTo>
                    <a:pt x="21571" y="3766"/>
                    <a:pt x="21576" y="7291"/>
                    <a:pt x="21576" y="10816"/>
                  </a:cubicBezTo>
                  <a:close/>
                </a:path>
              </a:pathLst>
            </a:custGeom>
            <a:solidFill>
              <a:srgbClr val="FFFFFF"/>
            </a:solidFill>
            <a:ln w="12700" cap="flat">
              <a:noFill/>
              <a:miter lim="400000"/>
            </a:ln>
            <a:effectLst/>
          </p:spPr>
          <p:txBody>
            <a:bodyPr wrap="square" lIns="0" tIns="0" rIns="0" bIns="0" numCol="1" anchor="ctr">
              <a:noAutofit/>
            </a:bodyPr>
            <a:lstStyle/>
            <a:p>
              <a:pPr algn="l" defTabSz="457200">
                <a:defRPr sz="1200"/>
              </a:pPr>
              <a:endParaRPr/>
            </a:p>
          </p:txBody>
        </p:sp>
        <p:sp>
          <p:nvSpPr>
            <p:cNvPr id="1402" name="Shape"/>
            <p:cNvSpPr/>
            <p:nvPr/>
          </p:nvSpPr>
          <p:spPr>
            <a:xfrm rot="16200000">
              <a:off x="288193" y="601092"/>
              <a:ext cx="147721" cy="214964"/>
            </a:xfrm>
            <a:custGeom>
              <a:avLst/>
              <a:gdLst/>
              <a:ahLst/>
              <a:cxnLst>
                <a:cxn ang="0">
                  <a:pos x="wd2" y="hd2"/>
                </a:cxn>
                <a:cxn ang="5400000">
                  <a:pos x="wd2" y="hd2"/>
                </a:cxn>
                <a:cxn ang="10800000">
                  <a:pos x="wd2" y="hd2"/>
                </a:cxn>
                <a:cxn ang="16200000">
                  <a:pos x="wd2" y="hd2"/>
                </a:cxn>
              </a:cxnLst>
              <a:rect l="0" t="0" r="r" b="b"/>
              <a:pathLst>
                <a:path w="21539" h="21599" extrusionOk="0">
                  <a:moveTo>
                    <a:pt x="14024" y="13138"/>
                  </a:moveTo>
                  <a:cubicBezTo>
                    <a:pt x="13906" y="13155"/>
                    <a:pt x="13904" y="13232"/>
                    <a:pt x="13872" y="13287"/>
                  </a:cubicBezTo>
                  <a:cubicBezTo>
                    <a:pt x="13034" y="14736"/>
                    <a:pt x="12198" y="16186"/>
                    <a:pt x="11364" y="17636"/>
                  </a:cubicBezTo>
                  <a:cubicBezTo>
                    <a:pt x="11335" y="17687"/>
                    <a:pt x="11323" y="17743"/>
                    <a:pt x="11302" y="17796"/>
                  </a:cubicBezTo>
                  <a:cubicBezTo>
                    <a:pt x="10857" y="18516"/>
                    <a:pt x="10408" y="19235"/>
                    <a:pt x="9967" y="19955"/>
                  </a:cubicBezTo>
                  <a:cubicBezTo>
                    <a:pt x="9671" y="20438"/>
                    <a:pt x="9378" y="20923"/>
                    <a:pt x="9097" y="21411"/>
                  </a:cubicBezTo>
                  <a:cubicBezTo>
                    <a:pt x="9016" y="21551"/>
                    <a:pt x="8904" y="21600"/>
                    <a:pt x="8680" y="21600"/>
                  </a:cubicBezTo>
                  <a:cubicBezTo>
                    <a:pt x="5903" y="21594"/>
                    <a:pt x="3127" y="21596"/>
                    <a:pt x="350" y="21596"/>
                  </a:cubicBezTo>
                  <a:cubicBezTo>
                    <a:pt x="-58" y="21596"/>
                    <a:pt x="-61" y="21594"/>
                    <a:pt x="95" y="21340"/>
                  </a:cubicBezTo>
                  <a:cubicBezTo>
                    <a:pt x="1467" y="19110"/>
                    <a:pt x="2841" y="16881"/>
                    <a:pt x="4212" y="14652"/>
                  </a:cubicBezTo>
                  <a:cubicBezTo>
                    <a:pt x="7000" y="10118"/>
                    <a:pt x="9787" y="5584"/>
                    <a:pt x="12574" y="1050"/>
                  </a:cubicBezTo>
                  <a:cubicBezTo>
                    <a:pt x="12757" y="753"/>
                    <a:pt x="12947" y="457"/>
                    <a:pt x="13122" y="158"/>
                  </a:cubicBezTo>
                  <a:cubicBezTo>
                    <a:pt x="13181" y="57"/>
                    <a:pt x="13245" y="0"/>
                    <a:pt x="13422" y="0"/>
                  </a:cubicBezTo>
                  <a:cubicBezTo>
                    <a:pt x="16128" y="7"/>
                    <a:pt x="18833" y="10"/>
                    <a:pt x="21539" y="14"/>
                  </a:cubicBezTo>
                  <a:cubicBezTo>
                    <a:pt x="20817" y="1267"/>
                    <a:pt x="20094" y="2519"/>
                    <a:pt x="19373" y="3773"/>
                  </a:cubicBezTo>
                  <a:cubicBezTo>
                    <a:pt x="18707" y="4930"/>
                    <a:pt x="18043" y="6088"/>
                    <a:pt x="17378" y="7245"/>
                  </a:cubicBezTo>
                  <a:cubicBezTo>
                    <a:pt x="17392" y="7304"/>
                    <a:pt x="17353" y="7353"/>
                    <a:pt x="17322" y="7406"/>
                  </a:cubicBezTo>
                  <a:cubicBezTo>
                    <a:pt x="16581" y="8680"/>
                    <a:pt x="15836" y="9953"/>
                    <a:pt x="15105" y="11230"/>
                  </a:cubicBezTo>
                  <a:cubicBezTo>
                    <a:pt x="14741" y="11865"/>
                    <a:pt x="14324" y="12486"/>
                    <a:pt x="14024" y="13138"/>
                  </a:cubicBezTo>
                  <a:close/>
                </a:path>
              </a:pathLst>
            </a:custGeom>
            <a:solidFill>
              <a:srgbClr val="FFFFFF">
                <a:alpha val="63352"/>
              </a:srgbClr>
            </a:solidFill>
            <a:ln w="12700" cap="flat">
              <a:noFill/>
              <a:miter lim="400000"/>
            </a:ln>
            <a:effectLst/>
          </p:spPr>
          <p:txBody>
            <a:bodyPr wrap="square" lIns="0" tIns="0" rIns="0" bIns="0" numCol="1" anchor="ctr">
              <a:noAutofit/>
            </a:bodyPr>
            <a:lstStyle/>
            <a:p>
              <a:pPr algn="l" defTabSz="246888">
                <a:defRPr sz="600"/>
              </a:pPr>
              <a:endParaRPr/>
            </a:p>
          </p:txBody>
        </p:sp>
      </p:grpSp>
      <p:sp>
        <p:nvSpPr>
          <p:cNvPr id="329" name="Rounded Rectangle">
            <a:extLst>
              <a:ext uri="{FF2B5EF4-FFF2-40B4-BE49-F238E27FC236}">
                <a16:creationId xmlns:a16="http://schemas.microsoft.com/office/drawing/2014/main" id="{1A6D80BE-9E86-414C-909E-EAC78DEBA769}"/>
              </a:ext>
            </a:extLst>
          </p:cNvPr>
          <p:cNvSpPr/>
          <p:nvPr/>
        </p:nvSpPr>
        <p:spPr>
          <a:xfrm>
            <a:off x="12000402" y="555224"/>
            <a:ext cx="11619498" cy="2857501"/>
          </a:xfrm>
          <a:prstGeom prst="roundRect">
            <a:avLst>
              <a:gd name="adj" fmla="val 4444"/>
            </a:avLst>
          </a:prstGeom>
          <a:solidFill>
            <a:srgbClr val="FFFFFF"/>
          </a:solidFill>
          <a:ln w="12700">
            <a:miter lim="400000"/>
          </a:ln>
          <a:effectLst>
            <a:outerShdw blurRad="177800" dist="67452" dir="5400000" rotWithShape="0">
              <a:srgbClr val="000000">
                <a:alpha val="28464"/>
              </a:srgbClr>
            </a:outerShdw>
          </a:effectLst>
        </p:spPr>
        <p:txBody>
          <a:bodyPr lIns="71437" tIns="71437" rIns="71437" bIns="71437" anchor="ctr"/>
          <a:lstStyle/>
          <a:p>
            <a:pPr>
              <a:defRPr sz="3200"/>
            </a:pPr>
            <a:endParaRPr/>
          </a:p>
        </p:txBody>
      </p:sp>
      <p:sp>
        <p:nvSpPr>
          <p:cNvPr id="330" name="1 in 3 US adults will spend money on MSK issues this year…">
            <a:extLst>
              <a:ext uri="{FF2B5EF4-FFF2-40B4-BE49-F238E27FC236}">
                <a16:creationId xmlns:a16="http://schemas.microsoft.com/office/drawing/2014/main" id="{D2DAFF65-ED7B-4EFF-A8D4-457821406C2D}"/>
              </a:ext>
            </a:extLst>
          </p:cNvPr>
          <p:cNvSpPr txBox="1"/>
          <p:nvPr/>
        </p:nvSpPr>
        <p:spPr>
          <a:xfrm>
            <a:off x="16611523" y="1063837"/>
            <a:ext cx="5538152" cy="16004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l">
              <a:spcBef>
                <a:spcPts val="1000"/>
              </a:spcBef>
              <a:defRPr sz="2600">
                <a:solidFill>
                  <a:srgbClr val="222222"/>
                </a:solidFill>
              </a:defRPr>
            </a:pPr>
            <a:r>
              <a:rPr lang="en-US" b="1" dirty="0">
                <a:solidFill>
                  <a:srgbClr val="4193C5"/>
                </a:solidFill>
              </a:rPr>
              <a:t>Learn what’s wrong.</a:t>
            </a:r>
            <a:br>
              <a:rPr lang="en-US" b="1" dirty="0">
                <a:solidFill>
                  <a:srgbClr val="4193C5"/>
                </a:solidFill>
              </a:rPr>
            </a:br>
            <a:r>
              <a:rPr lang="en-US" dirty="0"/>
              <a:t>Knowledge is the best first step. Upswing will help you understand your injury.</a:t>
            </a:r>
          </a:p>
        </p:txBody>
      </p:sp>
      <p:sp>
        <p:nvSpPr>
          <p:cNvPr id="331" name="Pains so  many of us.">
            <a:extLst>
              <a:ext uri="{FF2B5EF4-FFF2-40B4-BE49-F238E27FC236}">
                <a16:creationId xmlns:a16="http://schemas.microsoft.com/office/drawing/2014/main" id="{C1F01B94-D024-44F7-B5F0-78990231E804}"/>
              </a:ext>
            </a:extLst>
          </p:cNvPr>
          <p:cNvSpPr txBox="1"/>
          <p:nvPr/>
        </p:nvSpPr>
        <p:spPr>
          <a:xfrm>
            <a:off x="13111836" y="1593201"/>
            <a:ext cx="2388579" cy="7755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p>
            <a:pPr algn="l">
              <a:lnSpc>
                <a:spcPct val="90000"/>
              </a:lnSpc>
              <a:defRPr sz="2800" b="1">
                <a:solidFill>
                  <a:srgbClr val="222222"/>
                </a:solidFill>
              </a:defRPr>
            </a:pPr>
            <a:r>
              <a:rPr lang="en-US" dirty="0"/>
              <a:t>Immediate Insight</a:t>
            </a:r>
            <a:endParaRPr dirty="0"/>
          </a:p>
        </p:txBody>
      </p:sp>
      <p:sp>
        <p:nvSpPr>
          <p:cNvPr id="332" name="Rounded Rectangle">
            <a:extLst>
              <a:ext uri="{FF2B5EF4-FFF2-40B4-BE49-F238E27FC236}">
                <a16:creationId xmlns:a16="http://schemas.microsoft.com/office/drawing/2014/main" id="{7A7F113D-8EA9-4873-8C07-27CB8E82E146}"/>
              </a:ext>
            </a:extLst>
          </p:cNvPr>
          <p:cNvSpPr/>
          <p:nvPr/>
        </p:nvSpPr>
        <p:spPr>
          <a:xfrm>
            <a:off x="12017987" y="3569923"/>
            <a:ext cx="11619498" cy="2034000"/>
          </a:xfrm>
          <a:prstGeom prst="roundRect">
            <a:avLst>
              <a:gd name="adj" fmla="val 4444"/>
            </a:avLst>
          </a:prstGeom>
          <a:solidFill>
            <a:srgbClr val="FFFFFF"/>
          </a:solidFill>
          <a:ln w="12700">
            <a:miter lim="400000"/>
          </a:ln>
          <a:effectLst>
            <a:outerShdw blurRad="177800" dist="67452" dir="5400000" rotWithShape="0">
              <a:srgbClr val="000000">
                <a:alpha val="28464"/>
              </a:srgbClr>
            </a:outerShdw>
          </a:effectLst>
        </p:spPr>
        <p:txBody>
          <a:bodyPr lIns="71437" tIns="71437" rIns="71437" bIns="71437" anchor="ctr"/>
          <a:lstStyle/>
          <a:p>
            <a:pPr>
              <a:defRPr sz="3200"/>
            </a:pPr>
            <a:endParaRPr/>
          </a:p>
        </p:txBody>
      </p:sp>
      <p:sp>
        <p:nvSpPr>
          <p:cNvPr id="333" name="1 in 3 US adults will spend money on MSK issues this year…">
            <a:extLst>
              <a:ext uri="{FF2B5EF4-FFF2-40B4-BE49-F238E27FC236}">
                <a16:creationId xmlns:a16="http://schemas.microsoft.com/office/drawing/2014/main" id="{81B0354F-83FC-46DC-B294-30DBAE647FC4}"/>
              </a:ext>
            </a:extLst>
          </p:cNvPr>
          <p:cNvSpPr txBox="1"/>
          <p:nvPr/>
        </p:nvSpPr>
        <p:spPr>
          <a:xfrm>
            <a:off x="16629108" y="3894798"/>
            <a:ext cx="5538152"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l">
              <a:spcBef>
                <a:spcPts val="1000"/>
              </a:spcBef>
              <a:defRPr sz="2600">
                <a:solidFill>
                  <a:srgbClr val="222222"/>
                </a:solidFill>
              </a:defRPr>
            </a:pPr>
            <a:r>
              <a:rPr lang="en-US" b="1" dirty="0">
                <a:solidFill>
                  <a:srgbClr val="4193C5"/>
                </a:solidFill>
              </a:rPr>
              <a:t>Discover what to do about it.</a:t>
            </a:r>
            <a:br>
              <a:rPr lang="en-US" b="1" dirty="0">
                <a:solidFill>
                  <a:srgbClr val="4193C5"/>
                </a:solidFill>
              </a:rPr>
            </a:br>
            <a:r>
              <a:rPr lang="en-US" dirty="0"/>
              <a:t>Upswing will guide you to a set of steps to get you better.</a:t>
            </a:r>
          </a:p>
        </p:txBody>
      </p:sp>
      <p:sp>
        <p:nvSpPr>
          <p:cNvPr id="334" name="Pains so  many of us.">
            <a:extLst>
              <a:ext uri="{FF2B5EF4-FFF2-40B4-BE49-F238E27FC236}">
                <a16:creationId xmlns:a16="http://schemas.microsoft.com/office/drawing/2014/main" id="{53072486-895A-4FA5-A7F8-20F2A00D9ECF}"/>
              </a:ext>
            </a:extLst>
          </p:cNvPr>
          <p:cNvSpPr txBox="1"/>
          <p:nvPr/>
        </p:nvSpPr>
        <p:spPr>
          <a:xfrm>
            <a:off x="13129421" y="4471504"/>
            <a:ext cx="2388579" cy="3877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p>
            <a:pPr algn="l">
              <a:lnSpc>
                <a:spcPct val="90000"/>
              </a:lnSpc>
              <a:defRPr sz="2800" b="1">
                <a:solidFill>
                  <a:srgbClr val="222222"/>
                </a:solidFill>
              </a:defRPr>
            </a:pPr>
            <a:r>
              <a:rPr lang="en-US" dirty="0"/>
              <a:t>Expert Advice</a:t>
            </a:r>
            <a:endParaRPr dirty="0"/>
          </a:p>
        </p:txBody>
      </p:sp>
      <p:sp>
        <p:nvSpPr>
          <p:cNvPr id="335" name="Rounded Rectangle">
            <a:extLst>
              <a:ext uri="{FF2B5EF4-FFF2-40B4-BE49-F238E27FC236}">
                <a16:creationId xmlns:a16="http://schemas.microsoft.com/office/drawing/2014/main" id="{B2BE8BA3-CC73-4984-B26C-77CA1F497B4A}"/>
              </a:ext>
            </a:extLst>
          </p:cNvPr>
          <p:cNvSpPr/>
          <p:nvPr/>
        </p:nvSpPr>
        <p:spPr>
          <a:xfrm>
            <a:off x="12017987" y="5774353"/>
            <a:ext cx="11619498" cy="2857501"/>
          </a:xfrm>
          <a:prstGeom prst="roundRect">
            <a:avLst>
              <a:gd name="adj" fmla="val 4444"/>
            </a:avLst>
          </a:prstGeom>
          <a:solidFill>
            <a:srgbClr val="FFFFFF"/>
          </a:solidFill>
          <a:ln w="12700">
            <a:miter lim="400000"/>
          </a:ln>
          <a:effectLst>
            <a:outerShdw blurRad="177800" dist="67452" dir="5400000" rotWithShape="0">
              <a:srgbClr val="000000">
                <a:alpha val="28464"/>
              </a:srgbClr>
            </a:outerShdw>
          </a:effectLst>
        </p:spPr>
        <p:txBody>
          <a:bodyPr lIns="71437" tIns="71437" rIns="71437" bIns="71437" anchor="ctr"/>
          <a:lstStyle/>
          <a:p>
            <a:pPr>
              <a:defRPr sz="3200"/>
            </a:pPr>
            <a:endParaRPr/>
          </a:p>
        </p:txBody>
      </p:sp>
      <p:sp>
        <p:nvSpPr>
          <p:cNvPr id="336" name="1 in 3 US adults will spend money on MSK issues this year…">
            <a:extLst>
              <a:ext uri="{FF2B5EF4-FFF2-40B4-BE49-F238E27FC236}">
                <a16:creationId xmlns:a16="http://schemas.microsoft.com/office/drawing/2014/main" id="{11E4485C-8162-4385-8121-EC1BADC1C630}"/>
              </a:ext>
            </a:extLst>
          </p:cNvPr>
          <p:cNvSpPr txBox="1"/>
          <p:nvPr/>
        </p:nvSpPr>
        <p:spPr>
          <a:xfrm>
            <a:off x="16608450" y="6100660"/>
            <a:ext cx="5538152" cy="20005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l">
              <a:spcBef>
                <a:spcPts val="1000"/>
              </a:spcBef>
              <a:defRPr sz="2600">
                <a:solidFill>
                  <a:srgbClr val="222222"/>
                </a:solidFill>
              </a:defRPr>
            </a:pPr>
            <a:r>
              <a:rPr lang="en-US" b="1" dirty="0">
                <a:solidFill>
                  <a:srgbClr val="4193C5"/>
                </a:solidFill>
              </a:rPr>
              <a:t>Get better, at home.</a:t>
            </a:r>
            <a:br>
              <a:rPr lang="en-US" b="1" dirty="0">
                <a:solidFill>
                  <a:srgbClr val="4193C5"/>
                </a:solidFill>
              </a:rPr>
            </a:br>
            <a:r>
              <a:rPr lang="en-US" dirty="0"/>
              <a:t>In most cases, Upswing’s platform will help you recover with personalized, guided rehabilitation exercises you can do at home.</a:t>
            </a:r>
          </a:p>
        </p:txBody>
      </p:sp>
      <p:sp>
        <p:nvSpPr>
          <p:cNvPr id="337" name="Pains so  many of us.">
            <a:extLst>
              <a:ext uri="{FF2B5EF4-FFF2-40B4-BE49-F238E27FC236}">
                <a16:creationId xmlns:a16="http://schemas.microsoft.com/office/drawing/2014/main" id="{6852A60E-7C73-4854-AE76-3E62EEEC6DF4}"/>
              </a:ext>
            </a:extLst>
          </p:cNvPr>
          <p:cNvSpPr txBox="1"/>
          <p:nvPr/>
        </p:nvSpPr>
        <p:spPr>
          <a:xfrm>
            <a:off x="13108763" y="6442280"/>
            <a:ext cx="2388579" cy="11633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p>
            <a:pPr algn="l">
              <a:lnSpc>
                <a:spcPct val="90000"/>
              </a:lnSpc>
              <a:defRPr sz="2800" b="1">
                <a:solidFill>
                  <a:srgbClr val="222222"/>
                </a:solidFill>
              </a:defRPr>
            </a:pPr>
            <a:r>
              <a:rPr lang="en-US" dirty="0"/>
              <a:t>Home-based Rehabilitation Program</a:t>
            </a:r>
            <a:endParaRPr dirty="0"/>
          </a:p>
        </p:txBody>
      </p:sp>
      <p:sp>
        <p:nvSpPr>
          <p:cNvPr id="338" name="Rounded Rectangle">
            <a:extLst>
              <a:ext uri="{FF2B5EF4-FFF2-40B4-BE49-F238E27FC236}">
                <a16:creationId xmlns:a16="http://schemas.microsoft.com/office/drawing/2014/main" id="{D631F315-B7B5-4D95-A381-3484F06B5B48}"/>
              </a:ext>
            </a:extLst>
          </p:cNvPr>
          <p:cNvSpPr/>
          <p:nvPr/>
        </p:nvSpPr>
        <p:spPr>
          <a:xfrm>
            <a:off x="11997329" y="8769136"/>
            <a:ext cx="11619498" cy="2186080"/>
          </a:xfrm>
          <a:prstGeom prst="roundRect">
            <a:avLst>
              <a:gd name="adj" fmla="val 4444"/>
            </a:avLst>
          </a:prstGeom>
          <a:solidFill>
            <a:srgbClr val="FFFFFF"/>
          </a:solidFill>
          <a:ln w="12700">
            <a:miter lim="400000"/>
          </a:ln>
          <a:effectLst>
            <a:outerShdw blurRad="177800" dist="67452" dir="5400000" rotWithShape="0">
              <a:srgbClr val="000000">
                <a:alpha val="28464"/>
              </a:srgbClr>
            </a:outerShdw>
          </a:effectLst>
        </p:spPr>
        <p:txBody>
          <a:bodyPr lIns="71437" tIns="71437" rIns="71437" bIns="71437" anchor="ctr"/>
          <a:lstStyle/>
          <a:p>
            <a:pPr>
              <a:defRPr sz="3200"/>
            </a:pPr>
            <a:endParaRPr dirty="0"/>
          </a:p>
        </p:txBody>
      </p:sp>
      <p:sp>
        <p:nvSpPr>
          <p:cNvPr id="339" name="1 in 3 US adults will spend money on MSK issues this year…">
            <a:extLst>
              <a:ext uri="{FF2B5EF4-FFF2-40B4-BE49-F238E27FC236}">
                <a16:creationId xmlns:a16="http://schemas.microsoft.com/office/drawing/2014/main" id="{68184BEF-C979-4A6C-AEB8-730B2EDD446E}"/>
              </a:ext>
            </a:extLst>
          </p:cNvPr>
          <p:cNvSpPr txBox="1"/>
          <p:nvPr/>
        </p:nvSpPr>
        <p:spPr>
          <a:xfrm>
            <a:off x="16629108" y="8958161"/>
            <a:ext cx="5538152" cy="16004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l">
              <a:spcBef>
                <a:spcPts val="1000"/>
              </a:spcBef>
              <a:defRPr sz="2600">
                <a:solidFill>
                  <a:srgbClr val="222222"/>
                </a:solidFill>
              </a:defRPr>
            </a:pPr>
            <a:r>
              <a:rPr lang="en-US" b="1" dirty="0">
                <a:solidFill>
                  <a:srgbClr val="4193C5"/>
                </a:solidFill>
              </a:rPr>
              <a:t>The right doctor for you.</a:t>
            </a:r>
            <a:br>
              <a:rPr lang="en-US" b="1" dirty="0">
                <a:solidFill>
                  <a:srgbClr val="4193C5"/>
                </a:solidFill>
              </a:rPr>
            </a:br>
            <a:r>
              <a:rPr lang="en-US" dirty="0"/>
              <a:t>When care cannot be done virtually, Upswing will help get you in front of the right person for your care.</a:t>
            </a:r>
          </a:p>
        </p:txBody>
      </p:sp>
      <p:sp>
        <p:nvSpPr>
          <p:cNvPr id="340" name="Pains so  many of us.">
            <a:extLst>
              <a:ext uri="{FF2B5EF4-FFF2-40B4-BE49-F238E27FC236}">
                <a16:creationId xmlns:a16="http://schemas.microsoft.com/office/drawing/2014/main" id="{57AE27F4-AA4D-4A43-B42A-6214B67D012D}"/>
              </a:ext>
            </a:extLst>
          </p:cNvPr>
          <p:cNvSpPr txBox="1"/>
          <p:nvPr/>
        </p:nvSpPr>
        <p:spPr>
          <a:xfrm>
            <a:off x="13127309" y="9182166"/>
            <a:ext cx="2774268" cy="15511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p>
            <a:pPr algn="l">
              <a:lnSpc>
                <a:spcPct val="90000"/>
              </a:lnSpc>
              <a:defRPr sz="2800" b="1">
                <a:solidFill>
                  <a:srgbClr val="222222"/>
                </a:solidFill>
              </a:defRPr>
            </a:pPr>
            <a:r>
              <a:rPr lang="en-US" dirty="0"/>
              <a:t>Referral to Expert, In-person Physicians</a:t>
            </a:r>
            <a:endParaRPr dirty="0"/>
          </a:p>
        </p:txBody>
      </p:sp>
      <p:sp>
        <p:nvSpPr>
          <p:cNvPr id="341" name="Rounded Rectangle">
            <a:extLst>
              <a:ext uri="{FF2B5EF4-FFF2-40B4-BE49-F238E27FC236}">
                <a16:creationId xmlns:a16="http://schemas.microsoft.com/office/drawing/2014/main" id="{C09DF75E-9266-44E6-B480-A820CACB6731}"/>
              </a:ext>
            </a:extLst>
          </p:cNvPr>
          <p:cNvSpPr/>
          <p:nvPr/>
        </p:nvSpPr>
        <p:spPr>
          <a:xfrm>
            <a:off x="11997329" y="11174618"/>
            <a:ext cx="11619498" cy="2186080"/>
          </a:xfrm>
          <a:prstGeom prst="roundRect">
            <a:avLst>
              <a:gd name="adj" fmla="val 4444"/>
            </a:avLst>
          </a:prstGeom>
          <a:solidFill>
            <a:srgbClr val="FFFFFF"/>
          </a:solidFill>
          <a:ln w="12700">
            <a:miter lim="400000"/>
          </a:ln>
          <a:effectLst>
            <a:outerShdw blurRad="177800" dist="67452" dir="5400000" rotWithShape="0">
              <a:srgbClr val="000000">
                <a:alpha val="28464"/>
              </a:srgbClr>
            </a:outerShdw>
          </a:effectLst>
        </p:spPr>
        <p:txBody>
          <a:bodyPr lIns="71437" tIns="71437" rIns="71437" bIns="71437" anchor="ctr"/>
          <a:lstStyle/>
          <a:p>
            <a:pPr>
              <a:defRPr sz="3200"/>
            </a:pPr>
            <a:endParaRPr dirty="0"/>
          </a:p>
        </p:txBody>
      </p:sp>
      <p:sp>
        <p:nvSpPr>
          <p:cNvPr id="342" name="1 in 3 US adults will spend money on MSK issues this year…">
            <a:extLst>
              <a:ext uri="{FF2B5EF4-FFF2-40B4-BE49-F238E27FC236}">
                <a16:creationId xmlns:a16="http://schemas.microsoft.com/office/drawing/2014/main" id="{85908CC4-2990-49B7-8F05-E75C0CAA3AAA}"/>
              </a:ext>
            </a:extLst>
          </p:cNvPr>
          <p:cNvSpPr txBox="1"/>
          <p:nvPr/>
        </p:nvSpPr>
        <p:spPr>
          <a:xfrm>
            <a:off x="16629108" y="11299523"/>
            <a:ext cx="5538152" cy="17286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l">
              <a:spcBef>
                <a:spcPts val="1000"/>
              </a:spcBef>
              <a:defRPr sz="2600">
                <a:solidFill>
                  <a:srgbClr val="222222"/>
                </a:solidFill>
              </a:defRPr>
            </a:pPr>
            <a:r>
              <a:rPr lang="en-US" b="1" dirty="0">
                <a:solidFill>
                  <a:srgbClr val="4193C5"/>
                </a:solidFill>
              </a:rPr>
              <a:t>We are there for you.</a:t>
            </a:r>
          </a:p>
          <a:p>
            <a:pPr algn="l">
              <a:spcBef>
                <a:spcPts val="1000"/>
              </a:spcBef>
              <a:defRPr sz="2600">
                <a:solidFill>
                  <a:srgbClr val="222222"/>
                </a:solidFill>
              </a:defRPr>
            </a:pPr>
            <a:r>
              <a:rPr lang="en-US" dirty="0"/>
              <a:t>Upswing is always standing by to answer any questions about ongoing care, or new issues as they arise.</a:t>
            </a:r>
          </a:p>
        </p:txBody>
      </p:sp>
      <p:sp>
        <p:nvSpPr>
          <p:cNvPr id="343" name="Pains so  many of us.">
            <a:extLst>
              <a:ext uri="{FF2B5EF4-FFF2-40B4-BE49-F238E27FC236}">
                <a16:creationId xmlns:a16="http://schemas.microsoft.com/office/drawing/2014/main" id="{722195A9-2C49-4B86-805D-83716EF7B729}"/>
              </a:ext>
            </a:extLst>
          </p:cNvPr>
          <p:cNvSpPr txBox="1"/>
          <p:nvPr/>
        </p:nvSpPr>
        <p:spPr>
          <a:xfrm>
            <a:off x="13108763" y="11837526"/>
            <a:ext cx="2774268" cy="3877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p>
            <a:pPr algn="l">
              <a:lnSpc>
                <a:spcPct val="90000"/>
              </a:lnSpc>
              <a:defRPr sz="2800" b="1">
                <a:solidFill>
                  <a:srgbClr val="222222"/>
                </a:solidFill>
              </a:defRPr>
            </a:pPr>
            <a:r>
              <a:rPr lang="en-US" dirty="0"/>
              <a:t>Ongoing help</a:t>
            </a:r>
            <a:endParaRPr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28" name="Group"/>
          <p:cNvGrpSpPr/>
          <p:nvPr/>
        </p:nvGrpSpPr>
        <p:grpSpPr>
          <a:xfrm>
            <a:off x="3100657" y="-3986752"/>
            <a:ext cx="13943560" cy="21689505"/>
            <a:chOff x="0" y="0"/>
            <a:chExt cx="13943559" cy="21689504"/>
          </a:xfrm>
        </p:grpSpPr>
        <p:sp>
          <p:nvSpPr>
            <p:cNvPr id="2925" name="Shape"/>
            <p:cNvSpPr/>
            <p:nvPr/>
          </p:nvSpPr>
          <p:spPr>
            <a:xfrm>
              <a:off x="104509" y="7658296"/>
              <a:ext cx="13764151" cy="6823864"/>
            </a:xfrm>
            <a:custGeom>
              <a:avLst/>
              <a:gdLst/>
              <a:ahLst/>
              <a:cxnLst>
                <a:cxn ang="0">
                  <a:pos x="wd2" y="hd2"/>
                </a:cxn>
                <a:cxn ang="5400000">
                  <a:pos x="wd2" y="hd2"/>
                </a:cxn>
                <a:cxn ang="10800000">
                  <a:pos x="wd2" y="hd2"/>
                </a:cxn>
                <a:cxn ang="16200000">
                  <a:pos x="wd2" y="hd2"/>
                </a:cxn>
              </a:cxnLst>
              <a:rect l="0" t="0" r="r" b="b"/>
              <a:pathLst>
                <a:path w="20596" h="21600" extrusionOk="0">
                  <a:moveTo>
                    <a:pt x="0" y="16421"/>
                  </a:moveTo>
                  <a:lnTo>
                    <a:pt x="4183" y="21600"/>
                  </a:lnTo>
                  <a:cubicBezTo>
                    <a:pt x="4183" y="21600"/>
                    <a:pt x="21600" y="6413"/>
                    <a:pt x="20551" y="5131"/>
                  </a:cubicBezTo>
                  <a:lnTo>
                    <a:pt x="20551" y="5131"/>
                  </a:lnTo>
                  <a:lnTo>
                    <a:pt x="16354" y="0"/>
                  </a:lnTo>
                  <a:close/>
                </a:path>
              </a:pathLst>
            </a:custGeom>
            <a:solidFill>
              <a:srgbClr val="222222">
                <a:alpha val="5000"/>
              </a:srgbClr>
            </a:solidFill>
            <a:ln w="12700" cap="flat">
              <a:noFill/>
              <a:miter lim="400000"/>
            </a:ln>
            <a:effectLst/>
          </p:spPr>
          <p:txBody>
            <a:bodyPr wrap="square" lIns="0" tIns="0" rIns="0" bIns="0" numCol="1" anchor="ctr">
              <a:noAutofit/>
            </a:bodyPr>
            <a:lstStyle/>
            <a:p>
              <a:pPr algn="l" defTabSz="246888">
                <a:defRPr sz="600"/>
              </a:pPr>
              <a:endParaRPr/>
            </a:p>
          </p:txBody>
        </p:sp>
        <p:sp>
          <p:nvSpPr>
            <p:cNvPr id="2926" name="Shape"/>
            <p:cNvSpPr/>
            <p:nvPr/>
          </p:nvSpPr>
          <p:spPr>
            <a:xfrm>
              <a:off x="-1" y="0"/>
              <a:ext cx="10868026" cy="14482678"/>
            </a:xfrm>
            <a:custGeom>
              <a:avLst/>
              <a:gdLst/>
              <a:ahLst/>
              <a:cxnLst>
                <a:cxn ang="0">
                  <a:pos x="wd2" y="hd2"/>
                </a:cxn>
                <a:cxn ang="5400000">
                  <a:pos x="wd2" y="hd2"/>
                </a:cxn>
                <a:cxn ang="10800000">
                  <a:pos x="wd2" y="hd2"/>
                </a:cxn>
                <a:cxn ang="16200000">
                  <a:pos x="wd2" y="hd2"/>
                </a:cxn>
              </a:cxnLst>
              <a:rect l="0" t="0" r="r" b="b"/>
              <a:pathLst>
                <a:path w="20508" h="21600" extrusionOk="0">
                  <a:moveTo>
                    <a:pt x="253" y="19184"/>
                  </a:moveTo>
                  <a:cubicBezTo>
                    <a:pt x="-1092" y="18594"/>
                    <a:pt x="3183" y="12337"/>
                    <a:pt x="7072" y="7500"/>
                  </a:cubicBezTo>
                  <a:cubicBezTo>
                    <a:pt x="8950" y="5165"/>
                    <a:pt x="11280" y="2282"/>
                    <a:pt x="13376" y="0"/>
                  </a:cubicBezTo>
                  <a:lnTo>
                    <a:pt x="20508" y="0"/>
                  </a:lnTo>
                  <a:cubicBezTo>
                    <a:pt x="18060" y="2546"/>
                    <a:pt x="14588" y="7144"/>
                    <a:pt x="12578" y="9562"/>
                  </a:cubicBezTo>
                  <a:cubicBezTo>
                    <a:pt x="9629" y="13113"/>
                    <a:pt x="4591" y="21043"/>
                    <a:pt x="5473" y="21600"/>
                  </a:cubicBezTo>
                  <a:cubicBezTo>
                    <a:pt x="4582" y="21199"/>
                    <a:pt x="3325" y="20603"/>
                    <a:pt x="2227" y="20093"/>
                  </a:cubicBezTo>
                  <a:cubicBezTo>
                    <a:pt x="1181" y="19607"/>
                    <a:pt x="316" y="19213"/>
                    <a:pt x="253" y="19184"/>
                  </a:cubicBezTo>
                  <a:close/>
                  <a:moveTo>
                    <a:pt x="5433" y="21414"/>
                  </a:moveTo>
                  <a:cubicBezTo>
                    <a:pt x="5427" y="21428"/>
                    <a:pt x="5401" y="21420"/>
                    <a:pt x="5408" y="21406"/>
                  </a:cubicBezTo>
                  <a:cubicBezTo>
                    <a:pt x="5415" y="21393"/>
                    <a:pt x="5440" y="21401"/>
                    <a:pt x="5433" y="21414"/>
                  </a:cubicBezTo>
                  <a:close/>
                </a:path>
              </a:pathLst>
            </a:custGeom>
            <a:solidFill>
              <a:srgbClr val="222222">
                <a:alpha val="10000"/>
              </a:srgbClr>
            </a:solidFill>
            <a:ln w="12700" cap="flat">
              <a:noFill/>
              <a:miter lim="400000"/>
            </a:ln>
            <a:effectLst/>
          </p:spPr>
          <p:txBody>
            <a:bodyPr wrap="square" lIns="0" tIns="0" rIns="0" bIns="0" numCol="1" anchor="ctr">
              <a:noAutofit/>
            </a:bodyPr>
            <a:lstStyle/>
            <a:p>
              <a:pPr algn="l" defTabSz="246888">
                <a:defRPr sz="600"/>
              </a:pPr>
              <a:endParaRPr/>
            </a:p>
          </p:txBody>
        </p:sp>
        <p:sp>
          <p:nvSpPr>
            <p:cNvPr id="2927" name="Shape"/>
            <p:cNvSpPr/>
            <p:nvPr/>
          </p:nvSpPr>
          <p:spPr>
            <a:xfrm>
              <a:off x="3496684" y="7658296"/>
              <a:ext cx="10446876" cy="14031209"/>
            </a:xfrm>
            <a:custGeom>
              <a:avLst/>
              <a:gdLst/>
              <a:ahLst/>
              <a:cxnLst>
                <a:cxn ang="0">
                  <a:pos x="wd2" y="hd2"/>
                </a:cxn>
                <a:cxn ang="5400000">
                  <a:pos x="wd2" y="hd2"/>
                </a:cxn>
                <a:cxn ang="10800000">
                  <a:pos x="wd2" y="hd2"/>
                </a:cxn>
                <a:cxn ang="16200000">
                  <a:pos x="wd2" y="hd2"/>
                </a:cxn>
              </a:cxnLst>
              <a:rect l="0" t="0" r="r" b="b"/>
              <a:pathLst>
                <a:path w="20574" h="20931" extrusionOk="0">
                  <a:moveTo>
                    <a:pt x="20175" y="2275"/>
                  </a:moveTo>
                  <a:cubicBezTo>
                    <a:pt x="21600" y="2852"/>
                    <a:pt x="19050" y="7221"/>
                    <a:pt x="15012" y="12227"/>
                  </a:cubicBezTo>
                  <a:cubicBezTo>
                    <a:pt x="10974" y="17234"/>
                    <a:pt x="7089" y="21600"/>
                    <a:pt x="5329" y="20845"/>
                  </a:cubicBezTo>
                  <a:cubicBezTo>
                    <a:pt x="3569" y="20090"/>
                    <a:pt x="0" y="18502"/>
                    <a:pt x="0" y="18502"/>
                  </a:cubicBezTo>
                  <a:cubicBezTo>
                    <a:pt x="1316" y="19072"/>
                    <a:pt x="6463" y="13654"/>
                    <a:pt x="9567" y="9991"/>
                  </a:cubicBezTo>
                  <a:cubicBezTo>
                    <a:pt x="12671" y="6327"/>
                    <a:pt x="15942" y="334"/>
                    <a:pt x="14866" y="0"/>
                  </a:cubicBezTo>
                  <a:cubicBezTo>
                    <a:pt x="16554" y="646"/>
                    <a:pt x="20175" y="2275"/>
                    <a:pt x="20175" y="2275"/>
                  </a:cubicBezTo>
                  <a:close/>
                </a:path>
              </a:pathLst>
            </a:custGeom>
            <a:solidFill>
              <a:srgbClr val="222222">
                <a:alpha val="10000"/>
              </a:srgbClr>
            </a:solidFill>
            <a:ln w="12700" cap="flat">
              <a:noFill/>
              <a:miter lim="400000"/>
            </a:ln>
            <a:effectLst/>
          </p:spPr>
          <p:txBody>
            <a:bodyPr wrap="square" lIns="0" tIns="0" rIns="0" bIns="0" numCol="1" anchor="ctr">
              <a:noAutofit/>
            </a:bodyPr>
            <a:lstStyle/>
            <a:p>
              <a:pPr algn="l" defTabSz="246888">
                <a:defRPr sz="600"/>
              </a:pPr>
              <a:endParaRPr/>
            </a:p>
          </p:txBody>
        </p:sp>
      </p:grpSp>
      <p:sp>
        <p:nvSpPr>
          <p:cNvPr id="2929" name="Thank you."/>
          <p:cNvSpPr txBox="1"/>
          <p:nvPr/>
        </p:nvSpPr>
        <p:spPr>
          <a:xfrm>
            <a:off x="2317928" y="8675481"/>
            <a:ext cx="7649946" cy="3406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l">
              <a:lnSpc>
                <a:spcPct val="80000"/>
              </a:lnSpc>
              <a:defRPr sz="12400" b="1">
                <a:solidFill>
                  <a:srgbClr val="4193C5"/>
                </a:solidFill>
              </a:defRPr>
            </a:lvl1pPr>
          </a:lstStyle>
          <a:p>
            <a:pPr>
              <a:defRPr>
                <a:solidFill>
                  <a:srgbClr val="111111"/>
                </a:solidFill>
              </a:defRPr>
            </a:pPr>
            <a:r>
              <a:rPr>
                <a:solidFill>
                  <a:srgbClr val="4193C5"/>
                </a:solidFill>
              </a:rPr>
              <a:t>Thank you.</a:t>
            </a:r>
          </a:p>
        </p:txBody>
      </p:sp>
      <p:sp>
        <p:nvSpPr>
          <p:cNvPr id="2930" name="Contact Name name@upswing.com…"/>
          <p:cNvSpPr txBox="1"/>
          <p:nvPr/>
        </p:nvSpPr>
        <p:spPr>
          <a:xfrm>
            <a:off x="18334607" y="10696766"/>
            <a:ext cx="3722174" cy="1107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b">
            <a:spAutoFit/>
          </a:bodyPr>
          <a:lstStyle/>
          <a:p>
            <a:pPr algn="r">
              <a:defRPr sz="2400">
                <a:solidFill>
                  <a:srgbClr val="222222"/>
                </a:solidFill>
              </a:defRPr>
            </a:pPr>
            <a:r>
              <a:rPr dirty="0"/>
              <a:t>Contact Name</a:t>
            </a:r>
            <a:br>
              <a:rPr dirty="0"/>
            </a:br>
            <a:r>
              <a:rPr lang="en-US" u="sng" dirty="0">
                <a:hlinkClick r:id="rId2"/>
              </a:rPr>
              <a:t>adam@upswinghealth.com</a:t>
            </a:r>
            <a:endParaRPr u="sng" dirty="0">
              <a:hlinkClick r:id="rId2"/>
            </a:endParaRPr>
          </a:p>
          <a:p>
            <a:pPr algn="r">
              <a:defRPr sz="2400">
                <a:solidFill>
                  <a:srgbClr val="222222"/>
                </a:solidFill>
              </a:defRPr>
            </a:pPr>
            <a:r>
              <a:rPr lang="en-US" dirty="0"/>
              <a:t>917.586.6438</a:t>
            </a:r>
            <a:endParaRPr dirty="0"/>
          </a:p>
        </p:txBody>
      </p:sp>
    </p:spTree>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4cbdd7db-4c2b-4b44-a3d7-88c82f6c10dc"/>
  <p:tag name="ARTICULATE_SLIDE_PAUSE" val="1"/>
  <p:tag name="ARTICULATE_LOCK_SLIDE" val="0"/>
  <p:tag name="ARTICULATE_HIDE_SLIDE" val="0"/>
  <p:tag name="ARTICULATE_PLAYER_CONTROL_PREVIOUS" val="True"/>
  <p:tag name="ARTICULATE_PLAYER_CONTROL_NEXT" val="True"/>
  <p:tag name="AUDIO_ID" val="661"/>
  <p:tag name="ARTICULATE_USED_LAYOUT" val="5"/>
</p:tagLst>
</file>

<file path=ppt/tags/tag3.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4cbdd7db-4c2b-4b44-a3d7-88c82f6c10dc"/>
  <p:tag name="ARTICULATE_SLIDE_PAUSE" val="1"/>
  <p:tag name="ARTICULATE_LOCK_SLIDE" val="0"/>
  <p:tag name="ARTICULATE_HIDE_SLIDE" val="0"/>
  <p:tag name="ARTICULATE_PLAYER_CONTROL_PREVIOUS" val="True"/>
  <p:tag name="ARTICULATE_PLAYER_CONTROL_NEXT" val="True"/>
  <p:tag name="AUDIO_ID" val="661"/>
  <p:tag name="ARTICULATE_USED_LAYOUT" val="5"/>
</p:tagLst>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solidFill>
          <a:schemeClr val="phClr"/>
        </a:solidFill>
        <a:solidFill>
          <a:schemeClr val="phClr"/>
        </a:solidFill>
      </a:fillStyleLst>
      <a:lnStyleLst>
        <a:ln w="9525" cap="flat" cmpd="sng" algn="ctr">
          <a:solidFill>
            <a:schemeClr val="phClr">
              <a:shade val="95000"/>
              <a:satMod val="104999"/>
            </a:schemeClr>
          </a:solidFill>
          <a:prstDash val="solid"/>
        </a:ln>
        <a:ln w="9525" cap="flat" cmpd="sng" algn="ctr">
          <a:solidFill>
            <a:schemeClr val="phClr">
              <a:shade val="95000"/>
              <a:satMod val="104999"/>
            </a:schemeClr>
          </a:solidFill>
          <a:prstDash val="solid"/>
        </a:ln>
        <a:ln w="9525" cap="flat" cmpd="sng" algn="ctr">
          <a:solidFill>
            <a:schemeClr val="phClr">
              <a:shade val="95000"/>
              <a:satMod val="104999"/>
            </a:scheme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786F2"/>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solidFill>
          <a:schemeClr val="phClr"/>
        </a:solidFill>
        <a:solidFill>
          <a:schemeClr val="phClr"/>
        </a:solidFill>
      </a:fillStyleLst>
      <a:lnStyleLst>
        <a:ln w="9525" cap="flat" cmpd="sng" algn="ctr">
          <a:solidFill>
            <a:schemeClr val="phClr">
              <a:shade val="95000"/>
              <a:satMod val="104999"/>
            </a:schemeClr>
          </a:solidFill>
          <a:prstDash val="solid"/>
        </a:ln>
        <a:ln w="9525" cap="flat" cmpd="sng" algn="ctr">
          <a:solidFill>
            <a:schemeClr val="phClr">
              <a:shade val="95000"/>
              <a:satMod val="104999"/>
            </a:schemeClr>
          </a:solidFill>
          <a:prstDash val="solid"/>
        </a:ln>
        <a:ln w="9525" cap="flat" cmpd="sng" algn="ctr">
          <a:solidFill>
            <a:schemeClr val="phClr">
              <a:shade val="95000"/>
              <a:satMod val="104999"/>
            </a:scheme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786F2"/>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165</TotalTime>
  <Words>2522</Words>
  <Application>Microsoft Office PowerPoint</Application>
  <PresentationFormat>Custom</PresentationFormat>
  <Paragraphs>288</Paragraphs>
  <Slides>29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Courier New</vt:lpstr>
      <vt:lpstr>Fira Sans Light</vt:lpstr>
      <vt:lpstr>Georgia</vt:lpstr>
      <vt:lpstr>Helvetica</vt:lpstr>
      <vt:lpstr>MinionPro-Regular</vt:lpstr>
      <vt:lpstr>Noto Sans Symbols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State of Connecticut Episodes of Care Program </vt:lpstr>
      <vt:lpstr>A Partnership Program</vt:lpstr>
      <vt:lpstr>What are Episodes of Care?</vt:lpstr>
      <vt:lpstr>Scope of EOC Payment Programs </vt:lpstr>
      <vt:lpstr>Signify’s Commercial Episode Construction</vt:lpstr>
      <vt:lpstr>Patient Journey Through an Episode of Care -  Knee Replacement</vt:lpstr>
      <vt:lpstr>Goals of Episodes of Care Quality Program</vt:lpstr>
      <vt:lpstr>Network of Distinction (NoD) </vt:lpstr>
      <vt:lpstr>Thank You</vt:lpstr>
      <vt:lpstr>PowerPoint Presentation</vt:lpstr>
      <vt:lpstr>PowerPoint Presentation</vt:lpstr>
      <vt:lpstr>PowerPoint Presentation</vt:lpstr>
      <vt:lpstr>PowerPoint Presentation</vt:lpstr>
      <vt:lpstr>Network of Distinction Incentive Program</vt:lpstr>
      <vt:lpstr>PowerPoint Presentation</vt:lpstr>
      <vt:lpstr>PowerPoint Presentation</vt:lpstr>
      <vt:lpstr>PowerPoint Presentation</vt:lpstr>
      <vt:lpstr>PowerPoint Presentation</vt:lpstr>
      <vt:lpstr>Network of Distinction Incentive Program – Process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Tibbs</dc:creator>
  <cp:lastModifiedBy>Betsy Nosal</cp:lastModifiedBy>
  <cp:revision>5</cp:revision>
  <dcterms:modified xsi:type="dcterms:W3CDTF">2021-07-29T16:34:07Z</dcterms:modified>
</cp:coreProperties>
</file>