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4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6CBEC"/>
    <a:srgbClr val="DFE7E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45792-0172-4916-8508-0EB01FA147F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7DA1EE18-830C-4C72-B151-89AB3B0AEBA9}">
      <dgm:prSet phldrT="[Text]" custT="1"/>
      <dgm:spPr/>
      <dgm:t>
        <a:bodyPr/>
        <a:lstStyle/>
        <a:p>
          <a:r>
            <a:rPr lang="en-US" sz="2800" u="sng" dirty="0"/>
            <a:t>Sept</a:t>
          </a:r>
          <a:br>
            <a:rPr lang="en-US" sz="2800" dirty="0"/>
          </a:br>
          <a:r>
            <a:rPr lang="en-US" sz="2800" dirty="0">
              <a:solidFill>
                <a:schemeClr val="accent6">
                  <a:lumMod val="40000"/>
                  <a:lumOff val="60000"/>
                </a:schemeClr>
              </a:solidFill>
            </a:rPr>
            <a:t>Lit Review</a:t>
          </a:r>
        </a:p>
      </dgm:t>
    </dgm:pt>
    <dgm:pt modelId="{CC999C3F-CDF7-4B49-B009-5AC799F5887F}" type="parTrans" cxnId="{84A58C04-EFE7-4CCF-9438-D96CE729E214}">
      <dgm:prSet/>
      <dgm:spPr/>
      <dgm:t>
        <a:bodyPr/>
        <a:lstStyle/>
        <a:p>
          <a:endParaRPr lang="en-US"/>
        </a:p>
      </dgm:t>
    </dgm:pt>
    <dgm:pt modelId="{5CD7391A-0A0A-4C52-91BC-D3D6062F74FF}" type="sibTrans" cxnId="{84A58C04-EFE7-4CCF-9438-D96CE729E214}">
      <dgm:prSet/>
      <dgm:spPr/>
      <dgm:t>
        <a:bodyPr/>
        <a:lstStyle/>
        <a:p>
          <a:endParaRPr lang="en-US"/>
        </a:p>
      </dgm:t>
    </dgm:pt>
    <dgm:pt modelId="{6D78490E-55F3-4F50-860D-6D1110A71A8F}">
      <dgm:prSet phldrT="[Text]" custT="1"/>
      <dgm:spPr/>
      <dgm:t>
        <a:bodyPr/>
        <a:lstStyle/>
        <a:p>
          <a:r>
            <a:rPr lang="en-US" sz="2800" u="sng" dirty="0"/>
            <a:t>Dec</a:t>
          </a:r>
          <a:br>
            <a:rPr lang="en-US" sz="2800" dirty="0"/>
          </a:br>
          <a:r>
            <a:rPr lang="en-US" sz="2800" dirty="0">
              <a:solidFill>
                <a:schemeClr val="accent6">
                  <a:lumMod val="40000"/>
                  <a:lumOff val="60000"/>
                </a:schemeClr>
              </a:solidFill>
            </a:rPr>
            <a:t>Testing</a:t>
          </a:r>
        </a:p>
      </dgm:t>
    </dgm:pt>
    <dgm:pt modelId="{3D9AA633-74EF-477E-A233-90502F89967F}" type="parTrans" cxnId="{123FB455-1BE9-463F-A015-22DEA1BB8B26}">
      <dgm:prSet/>
      <dgm:spPr/>
      <dgm:t>
        <a:bodyPr/>
        <a:lstStyle/>
        <a:p>
          <a:endParaRPr lang="en-US"/>
        </a:p>
      </dgm:t>
    </dgm:pt>
    <dgm:pt modelId="{75FEF463-9D46-4F41-9771-4425BFBA0AA4}" type="sibTrans" cxnId="{123FB455-1BE9-463F-A015-22DEA1BB8B26}">
      <dgm:prSet/>
      <dgm:spPr/>
      <dgm:t>
        <a:bodyPr/>
        <a:lstStyle/>
        <a:p>
          <a:endParaRPr lang="en-US"/>
        </a:p>
      </dgm:t>
    </dgm:pt>
    <dgm:pt modelId="{E9A855B5-8E65-49D1-BA41-74B87D565867}">
      <dgm:prSet phldrT="[Text]" custT="1"/>
      <dgm:spPr/>
      <dgm:t>
        <a:bodyPr/>
        <a:lstStyle/>
        <a:p>
          <a:r>
            <a:rPr lang="en-US" sz="2800" u="sng" dirty="0"/>
            <a:t>Oct</a:t>
          </a:r>
          <a:br>
            <a:rPr lang="en-US" sz="2800" dirty="0"/>
          </a:br>
          <a:r>
            <a:rPr lang="en-US" sz="2800" dirty="0">
              <a:solidFill>
                <a:schemeClr val="accent6">
                  <a:lumMod val="40000"/>
                  <a:lumOff val="60000"/>
                </a:schemeClr>
              </a:solidFill>
            </a:rPr>
            <a:t>Prelim Code</a:t>
          </a:r>
        </a:p>
      </dgm:t>
    </dgm:pt>
    <dgm:pt modelId="{BE879E63-2E80-4E18-83C4-ED71A4878AD5}" type="parTrans" cxnId="{68DE5E6C-C572-4A60-96E2-358E55695B62}">
      <dgm:prSet/>
      <dgm:spPr/>
      <dgm:t>
        <a:bodyPr/>
        <a:lstStyle/>
        <a:p>
          <a:endParaRPr lang="en-US"/>
        </a:p>
      </dgm:t>
    </dgm:pt>
    <dgm:pt modelId="{1C248CD1-4FB7-4736-9E78-D4AB597FE135}" type="sibTrans" cxnId="{68DE5E6C-C572-4A60-96E2-358E55695B62}">
      <dgm:prSet/>
      <dgm:spPr/>
      <dgm:t>
        <a:bodyPr/>
        <a:lstStyle/>
        <a:p>
          <a:endParaRPr lang="en-US"/>
        </a:p>
      </dgm:t>
    </dgm:pt>
    <dgm:pt modelId="{FFC2A72F-EB87-4B8D-B04F-5025BD9818A5}">
      <dgm:prSet phldrT="[Text]" custT="1"/>
      <dgm:spPr/>
      <dgm:t>
        <a:bodyPr/>
        <a:lstStyle/>
        <a:p>
          <a:r>
            <a:rPr lang="en-US" sz="2800" u="sng" dirty="0"/>
            <a:t>Nov</a:t>
          </a:r>
          <a:br>
            <a:rPr lang="en-US" sz="2800" dirty="0"/>
          </a:br>
          <a:r>
            <a:rPr lang="en-US" sz="2800" dirty="0">
              <a:solidFill>
                <a:schemeClr val="accent6">
                  <a:lumMod val="40000"/>
                  <a:lumOff val="60000"/>
                </a:schemeClr>
              </a:solidFill>
            </a:rPr>
            <a:t>Code Complete</a:t>
          </a:r>
        </a:p>
      </dgm:t>
    </dgm:pt>
    <dgm:pt modelId="{F3AF49FA-D268-4CD8-B453-D44E257A11FF}" type="parTrans" cxnId="{38DB342F-16D8-44A0-94E6-EBB2DA73F66F}">
      <dgm:prSet/>
      <dgm:spPr/>
      <dgm:t>
        <a:bodyPr/>
        <a:lstStyle/>
        <a:p>
          <a:endParaRPr lang="en-US"/>
        </a:p>
      </dgm:t>
    </dgm:pt>
    <dgm:pt modelId="{804AA193-09FF-457A-A592-970E2AD08CF3}" type="sibTrans" cxnId="{38DB342F-16D8-44A0-94E6-EBB2DA73F66F}">
      <dgm:prSet/>
      <dgm:spPr/>
      <dgm:t>
        <a:bodyPr/>
        <a:lstStyle/>
        <a:p>
          <a:endParaRPr lang="en-US"/>
        </a:p>
      </dgm:t>
    </dgm:pt>
    <dgm:pt modelId="{5F690B95-6B30-4422-8D3B-E79F4C5369A3}" type="pres">
      <dgm:prSet presAssocID="{CCE45792-0172-4916-8508-0EB01FA147F5}" presName="Name0" presStyleCnt="0">
        <dgm:presLayoutVars>
          <dgm:dir/>
          <dgm:resizeHandles val="exact"/>
        </dgm:presLayoutVars>
      </dgm:prSet>
      <dgm:spPr/>
    </dgm:pt>
    <dgm:pt modelId="{CBD95D6A-A1C3-45E9-B131-876EE733E4A4}" type="pres">
      <dgm:prSet presAssocID="{CCE45792-0172-4916-8508-0EB01FA147F5}" presName="arrow" presStyleLbl="bgShp" presStyleIdx="0" presStyleCnt="1"/>
      <dgm:spPr/>
    </dgm:pt>
    <dgm:pt modelId="{A5FA4C74-1126-47DD-82E4-E98D3494859F}" type="pres">
      <dgm:prSet presAssocID="{CCE45792-0172-4916-8508-0EB01FA147F5}" presName="points" presStyleCnt="0"/>
      <dgm:spPr/>
    </dgm:pt>
    <dgm:pt modelId="{C909BD99-8FBB-4634-9C1B-60B38B64B150}" type="pres">
      <dgm:prSet presAssocID="{7DA1EE18-830C-4C72-B151-89AB3B0AEBA9}" presName="compositeA" presStyleCnt="0"/>
      <dgm:spPr/>
    </dgm:pt>
    <dgm:pt modelId="{71662875-BB35-48C6-A159-D43E35C85BC5}" type="pres">
      <dgm:prSet presAssocID="{7DA1EE18-830C-4C72-B151-89AB3B0AEBA9}" presName="textA" presStyleLbl="revTx" presStyleIdx="0" presStyleCnt="4">
        <dgm:presLayoutVars>
          <dgm:bulletEnabled val="1"/>
        </dgm:presLayoutVars>
      </dgm:prSet>
      <dgm:spPr/>
    </dgm:pt>
    <dgm:pt modelId="{68B1B8B6-109E-4DD8-928D-E722E67087CB}" type="pres">
      <dgm:prSet presAssocID="{7DA1EE18-830C-4C72-B151-89AB3B0AEBA9}" presName="circleA" presStyleLbl="node1" presStyleIdx="0" presStyleCnt="4"/>
      <dgm:spPr/>
    </dgm:pt>
    <dgm:pt modelId="{90AC7143-6ED6-4C14-B051-8D043C9C4719}" type="pres">
      <dgm:prSet presAssocID="{7DA1EE18-830C-4C72-B151-89AB3B0AEBA9}" presName="spaceA" presStyleCnt="0"/>
      <dgm:spPr/>
    </dgm:pt>
    <dgm:pt modelId="{11B66C18-3D9D-47F8-BDE5-7978ED0BF370}" type="pres">
      <dgm:prSet presAssocID="{5CD7391A-0A0A-4C52-91BC-D3D6062F74FF}" presName="space" presStyleCnt="0"/>
      <dgm:spPr/>
    </dgm:pt>
    <dgm:pt modelId="{A49A2C3D-4CE6-47FB-BDAC-19126183767C}" type="pres">
      <dgm:prSet presAssocID="{E9A855B5-8E65-49D1-BA41-74B87D565867}" presName="compositeB" presStyleCnt="0"/>
      <dgm:spPr/>
    </dgm:pt>
    <dgm:pt modelId="{88F50D1E-8EC6-40CC-8B41-7427E65FB659}" type="pres">
      <dgm:prSet presAssocID="{E9A855B5-8E65-49D1-BA41-74B87D565867}" presName="textB" presStyleLbl="revTx" presStyleIdx="1" presStyleCnt="4">
        <dgm:presLayoutVars>
          <dgm:bulletEnabled val="1"/>
        </dgm:presLayoutVars>
      </dgm:prSet>
      <dgm:spPr/>
    </dgm:pt>
    <dgm:pt modelId="{A130E8F8-77A6-400A-8749-36703EAC9CEC}" type="pres">
      <dgm:prSet presAssocID="{E9A855B5-8E65-49D1-BA41-74B87D565867}" presName="circleB" presStyleLbl="node1" presStyleIdx="1" presStyleCnt="4"/>
      <dgm:spPr/>
    </dgm:pt>
    <dgm:pt modelId="{6C493185-4A67-4BE5-8160-E2BAC4EA9C00}" type="pres">
      <dgm:prSet presAssocID="{E9A855B5-8E65-49D1-BA41-74B87D565867}" presName="spaceB" presStyleCnt="0"/>
      <dgm:spPr/>
    </dgm:pt>
    <dgm:pt modelId="{67B3DC7E-0D33-4B13-BD93-9C6D73D6F88C}" type="pres">
      <dgm:prSet presAssocID="{1C248CD1-4FB7-4736-9E78-D4AB597FE135}" presName="space" presStyleCnt="0"/>
      <dgm:spPr/>
    </dgm:pt>
    <dgm:pt modelId="{22AA5430-CAF8-4A7C-8EEA-39517AB52977}" type="pres">
      <dgm:prSet presAssocID="{FFC2A72F-EB87-4B8D-B04F-5025BD9818A5}" presName="compositeA" presStyleCnt="0"/>
      <dgm:spPr/>
    </dgm:pt>
    <dgm:pt modelId="{731985A7-BFFC-48F5-B5BA-AB40064D1316}" type="pres">
      <dgm:prSet presAssocID="{FFC2A72F-EB87-4B8D-B04F-5025BD9818A5}" presName="textA" presStyleLbl="revTx" presStyleIdx="2" presStyleCnt="4">
        <dgm:presLayoutVars>
          <dgm:bulletEnabled val="1"/>
        </dgm:presLayoutVars>
      </dgm:prSet>
      <dgm:spPr/>
    </dgm:pt>
    <dgm:pt modelId="{6ABDC0C1-12BC-4A4D-ADBD-04236CE1DAE3}" type="pres">
      <dgm:prSet presAssocID="{FFC2A72F-EB87-4B8D-B04F-5025BD9818A5}" presName="circleA" presStyleLbl="node1" presStyleIdx="2" presStyleCnt="4"/>
      <dgm:spPr/>
    </dgm:pt>
    <dgm:pt modelId="{BEC448C8-F5C4-487F-A597-830F5EA6C92E}" type="pres">
      <dgm:prSet presAssocID="{FFC2A72F-EB87-4B8D-B04F-5025BD9818A5}" presName="spaceA" presStyleCnt="0"/>
      <dgm:spPr/>
    </dgm:pt>
    <dgm:pt modelId="{0C897316-7B08-4F1D-A7D5-B1CD74C093CB}" type="pres">
      <dgm:prSet presAssocID="{804AA193-09FF-457A-A592-970E2AD08CF3}" presName="space" presStyleCnt="0"/>
      <dgm:spPr/>
    </dgm:pt>
    <dgm:pt modelId="{1616AE86-C04A-494F-936E-FAF381668C50}" type="pres">
      <dgm:prSet presAssocID="{6D78490E-55F3-4F50-860D-6D1110A71A8F}" presName="compositeB" presStyleCnt="0"/>
      <dgm:spPr/>
    </dgm:pt>
    <dgm:pt modelId="{6C5A3EE3-247E-4A02-8B63-EFBB98906D0E}" type="pres">
      <dgm:prSet presAssocID="{6D78490E-55F3-4F50-860D-6D1110A71A8F}" presName="textB" presStyleLbl="revTx" presStyleIdx="3" presStyleCnt="4">
        <dgm:presLayoutVars>
          <dgm:bulletEnabled val="1"/>
        </dgm:presLayoutVars>
      </dgm:prSet>
      <dgm:spPr/>
    </dgm:pt>
    <dgm:pt modelId="{46AD6D5D-B8AE-4D03-9A60-646A1BC70251}" type="pres">
      <dgm:prSet presAssocID="{6D78490E-55F3-4F50-860D-6D1110A71A8F}" presName="circleB" presStyleLbl="node1" presStyleIdx="3" presStyleCnt="4"/>
      <dgm:spPr/>
    </dgm:pt>
    <dgm:pt modelId="{56F10151-F668-45B0-9863-7FE45E2CB695}" type="pres">
      <dgm:prSet presAssocID="{6D78490E-55F3-4F50-860D-6D1110A71A8F}" presName="spaceB" presStyleCnt="0"/>
      <dgm:spPr/>
    </dgm:pt>
  </dgm:ptLst>
  <dgm:cxnLst>
    <dgm:cxn modelId="{84A58C04-EFE7-4CCF-9438-D96CE729E214}" srcId="{CCE45792-0172-4916-8508-0EB01FA147F5}" destId="{7DA1EE18-830C-4C72-B151-89AB3B0AEBA9}" srcOrd="0" destOrd="0" parTransId="{CC999C3F-CDF7-4B49-B009-5AC799F5887F}" sibTransId="{5CD7391A-0A0A-4C52-91BC-D3D6062F74FF}"/>
    <dgm:cxn modelId="{03DC6E17-19C1-4D63-B871-E0AE74EA6D52}" type="presOf" srcId="{FFC2A72F-EB87-4B8D-B04F-5025BD9818A5}" destId="{731985A7-BFFC-48F5-B5BA-AB40064D1316}" srcOrd="0" destOrd="0" presId="urn:microsoft.com/office/officeart/2005/8/layout/hProcess11"/>
    <dgm:cxn modelId="{E2F3702C-A692-4908-B90A-56EB805C33B2}" type="presOf" srcId="{7DA1EE18-830C-4C72-B151-89AB3B0AEBA9}" destId="{71662875-BB35-48C6-A159-D43E35C85BC5}" srcOrd="0" destOrd="0" presId="urn:microsoft.com/office/officeart/2005/8/layout/hProcess11"/>
    <dgm:cxn modelId="{38DB342F-16D8-44A0-94E6-EBB2DA73F66F}" srcId="{CCE45792-0172-4916-8508-0EB01FA147F5}" destId="{FFC2A72F-EB87-4B8D-B04F-5025BD9818A5}" srcOrd="2" destOrd="0" parTransId="{F3AF49FA-D268-4CD8-B453-D44E257A11FF}" sibTransId="{804AA193-09FF-457A-A592-970E2AD08CF3}"/>
    <dgm:cxn modelId="{FBF9C16A-3204-4304-B853-581CDCFF006A}" type="presOf" srcId="{E9A855B5-8E65-49D1-BA41-74B87D565867}" destId="{88F50D1E-8EC6-40CC-8B41-7427E65FB659}" srcOrd="0" destOrd="0" presId="urn:microsoft.com/office/officeart/2005/8/layout/hProcess11"/>
    <dgm:cxn modelId="{68DE5E6C-C572-4A60-96E2-358E55695B62}" srcId="{CCE45792-0172-4916-8508-0EB01FA147F5}" destId="{E9A855B5-8E65-49D1-BA41-74B87D565867}" srcOrd="1" destOrd="0" parTransId="{BE879E63-2E80-4E18-83C4-ED71A4878AD5}" sibTransId="{1C248CD1-4FB7-4736-9E78-D4AB597FE135}"/>
    <dgm:cxn modelId="{123FB455-1BE9-463F-A015-22DEA1BB8B26}" srcId="{CCE45792-0172-4916-8508-0EB01FA147F5}" destId="{6D78490E-55F3-4F50-860D-6D1110A71A8F}" srcOrd="3" destOrd="0" parTransId="{3D9AA633-74EF-477E-A233-90502F89967F}" sibTransId="{75FEF463-9D46-4F41-9771-4425BFBA0AA4}"/>
    <dgm:cxn modelId="{99B6278F-BEB8-4B83-84DA-298CA313C01D}" type="presOf" srcId="{CCE45792-0172-4916-8508-0EB01FA147F5}" destId="{5F690B95-6B30-4422-8D3B-E79F4C5369A3}" srcOrd="0" destOrd="0" presId="urn:microsoft.com/office/officeart/2005/8/layout/hProcess11"/>
    <dgm:cxn modelId="{A7C85CF7-B7F2-4253-BCCF-3105A0BBA974}" type="presOf" srcId="{6D78490E-55F3-4F50-860D-6D1110A71A8F}" destId="{6C5A3EE3-247E-4A02-8B63-EFBB98906D0E}" srcOrd="0" destOrd="0" presId="urn:microsoft.com/office/officeart/2005/8/layout/hProcess11"/>
    <dgm:cxn modelId="{B81AB37D-51F7-4016-A47D-4411545AEEA9}" type="presParOf" srcId="{5F690B95-6B30-4422-8D3B-E79F4C5369A3}" destId="{CBD95D6A-A1C3-45E9-B131-876EE733E4A4}" srcOrd="0" destOrd="0" presId="urn:microsoft.com/office/officeart/2005/8/layout/hProcess11"/>
    <dgm:cxn modelId="{C8BDE4B5-C675-42D3-A22D-CA7B4B5E590B}" type="presParOf" srcId="{5F690B95-6B30-4422-8D3B-E79F4C5369A3}" destId="{A5FA4C74-1126-47DD-82E4-E98D3494859F}" srcOrd="1" destOrd="0" presId="urn:microsoft.com/office/officeart/2005/8/layout/hProcess11"/>
    <dgm:cxn modelId="{399F433A-DA28-4654-9612-679C0B756939}" type="presParOf" srcId="{A5FA4C74-1126-47DD-82E4-E98D3494859F}" destId="{C909BD99-8FBB-4634-9C1B-60B38B64B150}" srcOrd="0" destOrd="0" presId="urn:microsoft.com/office/officeart/2005/8/layout/hProcess11"/>
    <dgm:cxn modelId="{FDE89FBE-5BFB-4B5E-B200-4971BBCF9CCC}" type="presParOf" srcId="{C909BD99-8FBB-4634-9C1B-60B38B64B150}" destId="{71662875-BB35-48C6-A159-D43E35C85BC5}" srcOrd="0" destOrd="0" presId="urn:microsoft.com/office/officeart/2005/8/layout/hProcess11"/>
    <dgm:cxn modelId="{943A7531-8D82-4DA1-86B4-9C79F524B33A}" type="presParOf" srcId="{C909BD99-8FBB-4634-9C1B-60B38B64B150}" destId="{68B1B8B6-109E-4DD8-928D-E722E67087CB}" srcOrd="1" destOrd="0" presId="urn:microsoft.com/office/officeart/2005/8/layout/hProcess11"/>
    <dgm:cxn modelId="{9B3535EF-CD92-4008-A6C2-9864203850E5}" type="presParOf" srcId="{C909BD99-8FBB-4634-9C1B-60B38B64B150}" destId="{90AC7143-6ED6-4C14-B051-8D043C9C4719}" srcOrd="2" destOrd="0" presId="urn:microsoft.com/office/officeart/2005/8/layout/hProcess11"/>
    <dgm:cxn modelId="{34C99FC9-9939-4F1A-9CD8-DE7D6141C54B}" type="presParOf" srcId="{A5FA4C74-1126-47DD-82E4-E98D3494859F}" destId="{11B66C18-3D9D-47F8-BDE5-7978ED0BF370}" srcOrd="1" destOrd="0" presId="urn:microsoft.com/office/officeart/2005/8/layout/hProcess11"/>
    <dgm:cxn modelId="{9D2BBFEE-45F7-486C-B11B-DAF71C474E42}" type="presParOf" srcId="{A5FA4C74-1126-47DD-82E4-E98D3494859F}" destId="{A49A2C3D-4CE6-47FB-BDAC-19126183767C}" srcOrd="2" destOrd="0" presId="urn:microsoft.com/office/officeart/2005/8/layout/hProcess11"/>
    <dgm:cxn modelId="{F0AAD5A1-5496-41AB-BEF1-0B4453131965}" type="presParOf" srcId="{A49A2C3D-4CE6-47FB-BDAC-19126183767C}" destId="{88F50D1E-8EC6-40CC-8B41-7427E65FB659}" srcOrd="0" destOrd="0" presId="urn:microsoft.com/office/officeart/2005/8/layout/hProcess11"/>
    <dgm:cxn modelId="{6E782986-F448-4016-BCF7-61B3B2C4F741}" type="presParOf" srcId="{A49A2C3D-4CE6-47FB-BDAC-19126183767C}" destId="{A130E8F8-77A6-400A-8749-36703EAC9CEC}" srcOrd="1" destOrd="0" presId="urn:microsoft.com/office/officeart/2005/8/layout/hProcess11"/>
    <dgm:cxn modelId="{33C9EF76-04A3-47A2-B090-7807ED542C1D}" type="presParOf" srcId="{A49A2C3D-4CE6-47FB-BDAC-19126183767C}" destId="{6C493185-4A67-4BE5-8160-E2BAC4EA9C00}" srcOrd="2" destOrd="0" presId="urn:microsoft.com/office/officeart/2005/8/layout/hProcess11"/>
    <dgm:cxn modelId="{B76127D3-07CD-429C-A1F1-092DEDDDC072}" type="presParOf" srcId="{A5FA4C74-1126-47DD-82E4-E98D3494859F}" destId="{67B3DC7E-0D33-4B13-BD93-9C6D73D6F88C}" srcOrd="3" destOrd="0" presId="urn:microsoft.com/office/officeart/2005/8/layout/hProcess11"/>
    <dgm:cxn modelId="{79AA0A64-4E88-4621-BE84-0BBAD60A8168}" type="presParOf" srcId="{A5FA4C74-1126-47DD-82E4-E98D3494859F}" destId="{22AA5430-CAF8-4A7C-8EEA-39517AB52977}" srcOrd="4" destOrd="0" presId="urn:microsoft.com/office/officeart/2005/8/layout/hProcess11"/>
    <dgm:cxn modelId="{44AFADA5-7F2A-4981-92CC-F7FA17E14572}" type="presParOf" srcId="{22AA5430-CAF8-4A7C-8EEA-39517AB52977}" destId="{731985A7-BFFC-48F5-B5BA-AB40064D1316}" srcOrd="0" destOrd="0" presId="urn:microsoft.com/office/officeart/2005/8/layout/hProcess11"/>
    <dgm:cxn modelId="{0F556272-5AEF-4D64-9B22-145466242CBE}" type="presParOf" srcId="{22AA5430-CAF8-4A7C-8EEA-39517AB52977}" destId="{6ABDC0C1-12BC-4A4D-ADBD-04236CE1DAE3}" srcOrd="1" destOrd="0" presId="urn:microsoft.com/office/officeart/2005/8/layout/hProcess11"/>
    <dgm:cxn modelId="{CDA9389E-82C2-4609-B7E7-099DAC2507A2}" type="presParOf" srcId="{22AA5430-CAF8-4A7C-8EEA-39517AB52977}" destId="{BEC448C8-F5C4-487F-A597-830F5EA6C92E}" srcOrd="2" destOrd="0" presId="urn:microsoft.com/office/officeart/2005/8/layout/hProcess11"/>
    <dgm:cxn modelId="{143F9495-D43E-4226-8AD7-2EBE7B5D9748}" type="presParOf" srcId="{A5FA4C74-1126-47DD-82E4-E98D3494859F}" destId="{0C897316-7B08-4F1D-A7D5-B1CD74C093CB}" srcOrd="5" destOrd="0" presId="urn:microsoft.com/office/officeart/2005/8/layout/hProcess11"/>
    <dgm:cxn modelId="{9755B082-E29A-437A-A09C-7289CC925F74}" type="presParOf" srcId="{A5FA4C74-1126-47DD-82E4-E98D3494859F}" destId="{1616AE86-C04A-494F-936E-FAF381668C50}" srcOrd="6" destOrd="0" presId="urn:microsoft.com/office/officeart/2005/8/layout/hProcess11"/>
    <dgm:cxn modelId="{D549104F-34BF-403D-908E-6AA7696B8CCD}" type="presParOf" srcId="{1616AE86-C04A-494F-936E-FAF381668C50}" destId="{6C5A3EE3-247E-4A02-8B63-EFBB98906D0E}" srcOrd="0" destOrd="0" presId="urn:microsoft.com/office/officeart/2005/8/layout/hProcess11"/>
    <dgm:cxn modelId="{245D118A-39F1-4DC7-9C27-B4C8E53D664F}" type="presParOf" srcId="{1616AE86-C04A-494F-936E-FAF381668C50}" destId="{46AD6D5D-B8AE-4D03-9A60-646A1BC70251}" srcOrd="1" destOrd="0" presId="urn:microsoft.com/office/officeart/2005/8/layout/hProcess11"/>
    <dgm:cxn modelId="{D85A06C1-4A78-469B-AE39-3A9AE8EB8741}" type="presParOf" srcId="{1616AE86-C04A-494F-936E-FAF381668C50}" destId="{56F10151-F668-45B0-9863-7FE45E2CB69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95D6A-A1C3-45E9-B131-876EE733E4A4}">
      <dsp:nvSpPr>
        <dsp:cNvPr id="0" name=""/>
        <dsp:cNvSpPr/>
      </dsp:nvSpPr>
      <dsp:spPr>
        <a:xfrm>
          <a:off x="0" y="1482147"/>
          <a:ext cx="10750967" cy="197619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662875-BB35-48C6-A159-D43E35C85BC5}">
      <dsp:nvSpPr>
        <dsp:cNvPr id="0" name=""/>
        <dsp:cNvSpPr/>
      </dsp:nvSpPr>
      <dsp:spPr>
        <a:xfrm>
          <a:off x="4842" y="0"/>
          <a:ext cx="2329201" cy="197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Sept</a:t>
          </a:r>
          <a:br>
            <a:rPr lang="en-US" sz="2800" kern="1200" dirty="0"/>
          </a:br>
          <a:r>
            <a:rPr lang="en-US" sz="2800" kern="1200" dirty="0">
              <a:solidFill>
                <a:schemeClr val="accent6">
                  <a:lumMod val="40000"/>
                  <a:lumOff val="60000"/>
                </a:schemeClr>
              </a:solidFill>
            </a:rPr>
            <a:t>Lit Review</a:t>
          </a:r>
        </a:p>
      </dsp:txBody>
      <dsp:txXfrm>
        <a:off x="4842" y="0"/>
        <a:ext cx="2329201" cy="1976196"/>
      </dsp:txXfrm>
    </dsp:sp>
    <dsp:sp modelId="{68B1B8B6-109E-4DD8-928D-E722E67087CB}">
      <dsp:nvSpPr>
        <dsp:cNvPr id="0" name=""/>
        <dsp:cNvSpPr/>
      </dsp:nvSpPr>
      <dsp:spPr>
        <a:xfrm>
          <a:off x="922418" y="2223220"/>
          <a:ext cx="494049" cy="4940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50D1E-8EC6-40CC-8B41-7427E65FB659}">
      <dsp:nvSpPr>
        <dsp:cNvPr id="0" name=""/>
        <dsp:cNvSpPr/>
      </dsp:nvSpPr>
      <dsp:spPr>
        <a:xfrm>
          <a:off x="2450503" y="2964294"/>
          <a:ext cx="2329201" cy="197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Oct</a:t>
          </a:r>
          <a:br>
            <a:rPr lang="en-US" sz="2800" kern="1200" dirty="0"/>
          </a:br>
          <a:r>
            <a:rPr lang="en-US" sz="2800" kern="1200" dirty="0">
              <a:solidFill>
                <a:schemeClr val="accent6">
                  <a:lumMod val="40000"/>
                  <a:lumOff val="60000"/>
                </a:schemeClr>
              </a:solidFill>
            </a:rPr>
            <a:t>Prelim Code</a:t>
          </a:r>
        </a:p>
      </dsp:txBody>
      <dsp:txXfrm>
        <a:off x="2450503" y="2964294"/>
        <a:ext cx="2329201" cy="1976196"/>
      </dsp:txXfrm>
    </dsp:sp>
    <dsp:sp modelId="{A130E8F8-77A6-400A-8749-36703EAC9CEC}">
      <dsp:nvSpPr>
        <dsp:cNvPr id="0" name=""/>
        <dsp:cNvSpPr/>
      </dsp:nvSpPr>
      <dsp:spPr>
        <a:xfrm>
          <a:off x="3368080" y="2223220"/>
          <a:ext cx="494049" cy="4940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1985A7-BFFC-48F5-B5BA-AB40064D1316}">
      <dsp:nvSpPr>
        <dsp:cNvPr id="0" name=""/>
        <dsp:cNvSpPr/>
      </dsp:nvSpPr>
      <dsp:spPr>
        <a:xfrm>
          <a:off x="4896165" y="0"/>
          <a:ext cx="2329201" cy="197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Nov</a:t>
          </a:r>
          <a:br>
            <a:rPr lang="en-US" sz="2800" kern="1200" dirty="0"/>
          </a:br>
          <a:r>
            <a:rPr lang="en-US" sz="2800" kern="1200" dirty="0">
              <a:solidFill>
                <a:schemeClr val="accent6">
                  <a:lumMod val="40000"/>
                  <a:lumOff val="60000"/>
                </a:schemeClr>
              </a:solidFill>
            </a:rPr>
            <a:t>Code Complete</a:t>
          </a:r>
        </a:p>
      </dsp:txBody>
      <dsp:txXfrm>
        <a:off x="4896165" y="0"/>
        <a:ext cx="2329201" cy="1976196"/>
      </dsp:txXfrm>
    </dsp:sp>
    <dsp:sp modelId="{6ABDC0C1-12BC-4A4D-ADBD-04236CE1DAE3}">
      <dsp:nvSpPr>
        <dsp:cNvPr id="0" name=""/>
        <dsp:cNvSpPr/>
      </dsp:nvSpPr>
      <dsp:spPr>
        <a:xfrm>
          <a:off x="5813741" y="2223220"/>
          <a:ext cx="494049" cy="4940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A3EE3-247E-4A02-8B63-EFBB98906D0E}">
      <dsp:nvSpPr>
        <dsp:cNvPr id="0" name=""/>
        <dsp:cNvSpPr/>
      </dsp:nvSpPr>
      <dsp:spPr>
        <a:xfrm>
          <a:off x="7341826" y="2964294"/>
          <a:ext cx="2329201" cy="197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Dec</a:t>
          </a:r>
          <a:br>
            <a:rPr lang="en-US" sz="2800" kern="1200" dirty="0"/>
          </a:br>
          <a:r>
            <a:rPr lang="en-US" sz="2800" kern="1200" dirty="0">
              <a:solidFill>
                <a:schemeClr val="accent6">
                  <a:lumMod val="40000"/>
                  <a:lumOff val="60000"/>
                </a:schemeClr>
              </a:solidFill>
            </a:rPr>
            <a:t>Testing</a:t>
          </a:r>
        </a:p>
      </dsp:txBody>
      <dsp:txXfrm>
        <a:off x="7341826" y="2964294"/>
        <a:ext cx="2329201" cy="1976196"/>
      </dsp:txXfrm>
    </dsp:sp>
    <dsp:sp modelId="{46AD6D5D-B8AE-4D03-9A60-646A1BC70251}">
      <dsp:nvSpPr>
        <dsp:cNvPr id="0" name=""/>
        <dsp:cNvSpPr/>
      </dsp:nvSpPr>
      <dsp:spPr>
        <a:xfrm>
          <a:off x="8259402" y="2223220"/>
          <a:ext cx="494049" cy="4940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2DDAD-08FB-4002-885C-F0C7B5A46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F72E4-A48D-403F-8E37-1858DE820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03CE9-AEE0-46E4-B047-65668C34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6141A-1A34-4907-9DB5-7C92BA17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70D5A-98C8-4396-90BF-6C35FE39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9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558B-FB88-49EA-8C33-41044EB7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D8FB8-C6D7-4A9D-9740-6F8DC024B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8203A-BF4E-4D61-9846-8E81C7A3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F5F76-3F4F-4EB5-A3DC-5DDEBF104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DC0E8-925A-461E-A142-90BBC544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5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14B83A-83E7-4EDC-B470-7F813D513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61C613-9F10-4069-846A-300A14BA8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162EC-3D10-40E1-9B6A-ACBA7EC8B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09E71-DF07-463E-83EE-31FF9DAB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2EC33-C8E1-4937-9B79-4C9F5813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598EE-0E9A-4861-A1C2-5E2A8A7A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F3DC7-76F3-49D6-A329-7E8CCE134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FB3D5-5C64-4022-B065-B1206FB7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DBE43-D584-4A6C-A13A-4E82250A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BBAAB-ED36-4436-AFF2-B849DDA51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7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C32D1-9D77-4592-8102-9DFF7CD5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14EAD-DA38-4D19-840E-D5A0DD7A8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E5928-1A45-4573-8A4C-032F3DDF8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8552E-144F-4F26-83AC-796A29B9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4739E-9914-403B-8533-51DD392C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8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4D65-4C34-446C-9FC3-A99FBBFC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7059A-8023-4167-9EE3-2E7D18F93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31EEB-337E-400B-A59A-8C5FF8DF9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C8B33-F2F3-4DF7-8168-DEE4BD1E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3500D-708F-445E-9FB5-1B0E3AB9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492C2-DB0F-4CD4-9BD1-05F2A6617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9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E403-FD10-4114-ACF7-1A1E27FF6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75F8A-3E9F-4EB6-BBAB-43143544C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A7AE7-F165-4385-82A0-A662FB759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8568D-13FE-4358-8FE8-50803F896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4E6B3-F14C-412D-89DA-17AF91772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C690BE-4C49-4313-A3D7-4FC3CCBE0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6BB0C-50E1-4964-AE0D-0CA1BA9EE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6FA966-934F-4EC3-AC12-6C2B8124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1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6F663-1FB0-4B11-B3CC-5ABAB5F77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13FD3A-9A52-415D-BFA0-6E7809A11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CC234-5388-4DB4-AD56-9EC2BAFC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C70B5-B590-409F-A7EB-D6BD6382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8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9909F-7B07-4194-9A0B-1BBFCB297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828E50-5C59-4AD1-A5DC-5546D648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AB9B-D473-447D-81B9-31AF2178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5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8410-BD18-4630-8A25-CD13607CD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1ED3-22AF-4649-99B6-AECBE4FD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D18B6-295E-44E6-8522-36DB3DBFB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499D3-BAC6-4121-A8CF-9CD38FDC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F04F4-473B-4227-ADB3-28CDEAEE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20838-42B0-4EC0-B15B-174BD2002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0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B8C2F-5051-4022-A7D9-E358016D7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425F1-421B-421A-86EA-0E50F97FF1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7A2B3-7C73-41CD-B4CC-05CD6BBC0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3B0F2-5BB2-436A-A1C3-7646C194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207BA-39F4-4B0D-B0CD-C661A3F4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B0256-FC15-4E7B-B14E-824338E8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5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E435B6-064D-45BE-AB21-C6FDE0A04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EF568-40E7-4AA7-BB2E-A40999FEF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9548-D1A1-47D9-9607-3C5AE608E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0268B-9E16-4EBD-B09B-E958DEB78CD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96306-951A-4670-95FB-6A2037D87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A5A8-2FFA-4299-B8FF-E158A4DAE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A75E7-479A-44A4-B6E4-9F4040B23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cholar.googl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9" y="204716"/>
            <a:ext cx="1714500" cy="1714500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845FB17-03A8-40BA-B0D2-03354FD827B2}"/>
              </a:ext>
            </a:extLst>
          </p:cNvPr>
          <p:cNvSpPr txBox="1"/>
          <p:nvPr/>
        </p:nvSpPr>
        <p:spPr>
          <a:xfrm>
            <a:off x="1871733" y="327548"/>
            <a:ext cx="5156864" cy="1569660"/>
          </a:xfrm>
          <a:prstGeom prst="rect">
            <a:avLst/>
          </a:prstGeom>
          <a:solidFill>
            <a:srgbClr val="A6CBEC">
              <a:alpha val="14000"/>
            </a:srgbClr>
          </a:solidFill>
          <a:effectLst>
            <a:glow rad="63500">
              <a:schemeClr val="accent3">
                <a:satMod val="175000"/>
                <a:alpha val="23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Computer Science</a:t>
            </a:r>
          </a:p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Department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2356514" y="3986635"/>
            <a:ext cx="662371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Title: Proposal Template</a:t>
            </a:r>
          </a:p>
          <a:p>
            <a:pPr algn="ctr"/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by</a:t>
            </a:r>
          </a:p>
          <a:p>
            <a:pPr algn="ctr"/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Candidate: Jane Doe</a:t>
            </a:r>
            <a:endParaRPr lang="en-US" sz="4400" dirty="0">
              <a:effectLst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DEA2A3-1237-42A2-AEDE-C6D0438D730B}"/>
              </a:ext>
            </a:extLst>
          </p:cNvPr>
          <p:cNvSpPr txBox="1"/>
          <p:nvPr/>
        </p:nvSpPr>
        <p:spPr>
          <a:xfrm>
            <a:off x="2356514" y="3044279"/>
            <a:ext cx="8661730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1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Master’s Proposal Presentation (590)</a:t>
            </a:r>
          </a:p>
        </p:txBody>
      </p:sp>
    </p:spTree>
    <p:extLst>
      <p:ext uri="{BB962C8B-B14F-4D97-AF65-F5344CB8AC3E}">
        <p14:creationId xmlns:p14="http://schemas.microsoft.com/office/powerpoint/2010/main" val="3347670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64024" y="1348800"/>
            <a:ext cx="115440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Google Scholar is a good source [2].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Ask your advisor to obtain copies of papers that you need.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Reviewing Web online content is also desirable. (Especially software libraries and tools).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2. 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854041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64025" y="1962949"/>
            <a:ext cx="1108198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you would address the idea/concept  of the solution you are proposing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Typically you would develop a system with underlying modules. 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</p:spTree>
    <p:extLst>
      <p:ext uri="{BB962C8B-B14F-4D97-AF65-F5344CB8AC3E}">
        <p14:creationId xmlns:p14="http://schemas.microsoft.com/office/powerpoint/2010/main" val="397156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64024" y="1348800"/>
            <a:ext cx="115440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the system specifications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the modules’ functionalities.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Do use graphics to depict the system.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</p:spTree>
    <p:extLst>
      <p:ext uri="{BB962C8B-B14F-4D97-AF65-F5344CB8AC3E}">
        <p14:creationId xmlns:p14="http://schemas.microsoft.com/office/powerpoint/2010/main" val="3605474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5EDE0E-DB5E-4873-96F4-C0925E6DD2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546" y="1405720"/>
            <a:ext cx="6015990" cy="3807726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CB9187-8428-4416-B746-7203D1B74CEA}"/>
              </a:ext>
            </a:extLst>
          </p:cNvPr>
          <p:cNvSpPr txBox="1"/>
          <p:nvPr/>
        </p:nvSpPr>
        <p:spPr>
          <a:xfrm>
            <a:off x="2409769" y="5213446"/>
            <a:ext cx="664418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Figure 1. my System Design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2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  <a:reflection blurRad="952500" stA="55000" endA="50" endPos="85000" dist="29997" dir="5400000" sy="-100000" algn="bl" rotWithShape="0"/>
                </a:effectLst>
              </a:rPr>
              <a:t>(deliberately blurred</a:t>
            </a:r>
            <a:r>
              <a:rPr lang="en-US" sz="1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  <a:reflection blurRad="63500" stA="55000" endA="50" endPos="85000" dist="29997" dir="5400000" sy="-100000" algn="bl" rotWithShape="0"/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3568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3. Design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BDC253-5C05-4F8B-A50F-E61E4E6A55CE}"/>
              </a:ext>
            </a:extLst>
          </p:cNvPr>
          <p:cNvSpPr txBox="1"/>
          <p:nvPr/>
        </p:nvSpPr>
        <p:spPr>
          <a:xfrm>
            <a:off x="464024" y="1348800"/>
            <a:ext cx="115440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each module from the graphics.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Create additional diagrams: UML, Visio….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4089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733271"/>
            <a:ext cx="115440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you would discuss the methods on </a:t>
            </a:r>
            <a:r>
              <a:rPr lang="en-US" sz="4400" dirty="0">
                <a:ln w="12700">
                  <a:solidFill>
                    <a:schemeClr val="accent1">
                      <a:lumMod val="50000"/>
                    </a:schemeClr>
                  </a:solidFill>
                </a:ln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highlight>
                  <a:srgbClr val="C0C0C0"/>
                </a:highlight>
              </a:rPr>
              <a:t>how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you would proceed with developing your system as a solution to your problem.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How do you plan to develop the system and its modules?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4. Methodology</a:t>
            </a:r>
          </a:p>
        </p:txBody>
      </p:sp>
    </p:spTree>
    <p:extLst>
      <p:ext uri="{BB962C8B-B14F-4D97-AF65-F5344CB8AC3E}">
        <p14:creationId xmlns:p14="http://schemas.microsoft.com/office/powerpoint/2010/main" val="3978268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733271"/>
            <a:ext cx="115440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For each module (from 3. Design) explain how you plan to develop it so it satisfies all the requirement specifications.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Any specific Platform, Hardware, API used.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4. Methodology</a:t>
            </a:r>
          </a:p>
        </p:txBody>
      </p:sp>
    </p:spTree>
    <p:extLst>
      <p:ext uri="{BB962C8B-B14F-4D97-AF65-F5344CB8AC3E}">
        <p14:creationId xmlns:p14="http://schemas.microsoft.com/office/powerpoint/2010/main" val="4240273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733271"/>
            <a:ext cx="115440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Specify your milestones.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5. Timeline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AD79309D-3463-47F4-90E7-36514C3B80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0387155"/>
              </p:ext>
            </p:extLst>
          </p:nvPr>
        </p:nvGraphicFramePr>
        <p:xfrm>
          <a:off x="1243424" y="2391344"/>
          <a:ext cx="10750967" cy="4940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93480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6" y="1733271"/>
            <a:ext cx="115440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Summarize in a couple of paragraphs who (or what) do you think would be the beneficiary of your provided solution. 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4" y="305983"/>
            <a:ext cx="4121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6. Contributions</a:t>
            </a:r>
          </a:p>
        </p:txBody>
      </p:sp>
    </p:spTree>
    <p:extLst>
      <p:ext uri="{BB962C8B-B14F-4D97-AF65-F5344CB8AC3E}">
        <p14:creationId xmlns:p14="http://schemas.microsoft.com/office/powerpoint/2010/main" val="705553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E9580-4E63-42E9-B4B9-BEA9EEB52E6E}"/>
              </a:ext>
            </a:extLst>
          </p:cNvPr>
          <p:cNvSpPr txBox="1"/>
          <p:nvPr/>
        </p:nvSpPr>
        <p:spPr>
          <a:xfrm>
            <a:off x="450377" y="1733271"/>
            <a:ext cx="1045711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[1] E.D.  </a:t>
            </a:r>
            <a:r>
              <a:rPr lang="en-US" sz="4400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DaMaster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, Systems and Others, in </a:t>
            </a:r>
            <a:r>
              <a:rPr lang="en-US" sz="4400" i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Journal of Knowledge, 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p120-122, 2018.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[2] Google Scholar, retrieved from 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hlinkClick r:id="rId4"/>
              </a:rPr>
              <a:t>https://scholar.google.com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on April 1</a:t>
            </a:r>
            <a:r>
              <a:rPr lang="en-US" sz="4400" baseline="30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2018.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37962-D3B6-4288-B750-B592B21D1FE4}"/>
              </a:ext>
            </a:extLst>
          </p:cNvPr>
          <p:cNvSpPr txBox="1"/>
          <p:nvPr/>
        </p:nvSpPr>
        <p:spPr>
          <a:xfrm>
            <a:off x="464024" y="305983"/>
            <a:ext cx="4121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7. References</a:t>
            </a:r>
          </a:p>
        </p:txBody>
      </p:sp>
    </p:spTree>
    <p:extLst>
      <p:ext uri="{BB962C8B-B14F-4D97-AF65-F5344CB8AC3E}">
        <p14:creationId xmlns:p14="http://schemas.microsoft.com/office/powerpoint/2010/main" val="229106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9" y="204716"/>
            <a:ext cx="1714500" cy="1714500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845FB17-03A8-40BA-B0D2-03354FD827B2}"/>
              </a:ext>
            </a:extLst>
          </p:cNvPr>
          <p:cNvSpPr txBox="1"/>
          <p:nvPr/>
        </p:nvSpPr>
        <p:spPr>
          <a:xfrm>
            <a:off x="1871733" y="327548"/>
            <a:ext cx="5156864" cy="1569660"/>
          </a:xfrm>
          <a:prstGeom prst="rect">
            <a:avLst/>
          </a:prstGeom>
          <a:solidFill>
            <a:srgbClr val="A6CBEC">
              <a:alpha val="14000"/>
            </a:srgbClr>
          </a:solidFill>
          <a:effectLst>
            <a:glow rad="63500">
              <a:schemeClr val="accent3">
                <a:satMod val="175000"/>
                <a:alpha val="23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Computer Science</a:t>
            </a:r>
          </a:p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Department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1139588" y="3898964"/>
            <a:ext cx="99128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Advisor			: 	Jane </a:t>
            </a:r>
            <a:r>
              <a:rPr lang="en-US" sz="4400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DaProf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, Ph.D.</a:t>
            </a:r>
          </a:p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2</a:t>
            </a:r>
            <a:r>
              <a:rPr lang="en-US" sz="4400" baseline="30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nd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Reader		: 	John </a:t>
            </a:r>
            <a:r>
              <a:rPr lang="en-US" sz="4400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DaRead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, Ph.D.</a:t>
            </a:r>
          </a:p>
          <a:p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ChairPerson		: 	Jane </a:t>
            </a:r>
            <a:r>
              <a:rPr lang="en-US" sz="4400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LaProf</a:t>
            </a: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, Ph.D.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2479344" y="2659559"/>
            <a:ext cx="6623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Title: Proposal Template</a:t>
            </a:r>
          </a:p>
        </p:txBody>
      </p:sp>
    </p:spTree>
    <p:extLst>
      <p:ext uri="{BB962C8B-B14F-4D97-AF65-F5344CB8AC3E}">
        <p14:creationId xmlns:p14="http://schemas.microsoft.com/office/powerpoint/2010/main" val="508158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327574-232A-4F05-ADE6-F0EFFF8799A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9" y="204716"/>
            <a:ext cx="1714500" cy="1714500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9874FBA-305E-4BF0-8DC9-9446F8EDE877}"/>
              </a:ext>
            </a:extLst>
          </p:cNvPr>
          <p:cNvSpPr txBox="1"/>
          <p:nvPr/>
        </p:nvSpPr>
        <p:spPr>
          <a:xfrm>
            <a:off x="1871733" y="327548"/>
            <a:ext cx="5156864" cy="1569660"/>
          </a:xfrm>
          <a:prstGeom prst="rect">
            <a:avLst/>
          </a:prstGeom>
          <a:solidFill>
            <a:srgbClr val="A6CBEC">
              <a:alpha val="14000"/>
            </a:srgbClr>
          </a:solidFill>
          <a:effectLst>
            <a:glow rad="63500">
              <a:schemeClr val="accent3">
                <a:satMod val="175000"/>
                <a:alpha val="23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Computer Science</a:t>
            </a:r>
          </a:p>
          <a:p>
            <a:r>
              <a:rPr lang="en-US" sz="4800" dirty="0">
                <a:solidFill>
                  <a:srgbClr val="000000"/>
                </a:solidFill>
                <a:latin typeface="Cochin" panose="02000803020000020003" pitchFamily="2" charset="0"/>
              </a:rPr>
              <a:t>Department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6171D1-CF0B-4C6B-9402-F0EF2417028B}"/>
              </a:ext>
            </a:extLst>
          </p:cNvPr>
          <p:cNvSpPr txBox="1"/>
          <p:nvPr/>
        </p:nvSpPr>
        <p:spPr>
          <a:xfrm>
            <a:off x="1581150" y="2996096"/>
            <a:ext cx="9309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Titled ‘Proposal Template’ </a:t>
            </a:r>
            <a:r>
              <a:rPr lang="en-US" sz="4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by  Jane Doe</a:t>
            </a:r>
            <a:endParaRPr lang="en-US" sz="4000" dirty="0">
              <a:effectLst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B4C269-4125-463F-A822-A35102D02DF5}"/>
              </a:ext>
            </a:extLst>
          </p:cNvPr>
          <p:cNvSpPr txBox="1"/>
          <p:nvPr/>
        </p:nvSpPr>
        <p:spPr>
          <a:xfrm>
            <a:off x="1284193" y="2092709"/>
            <a:ext cx="9903677" cy="707886"/>
          </a:xfrm>
          <a:prstGeom prst="rect">
            <a:avLst/>
          </a:prstGeom>
          <a:solidFill>
            <a:schemeClr val="accent1">
              <a:lumMod val="20000"/>
              <a:lumOff val="80000"/>
              <a:alpha val="1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This was a Master’s Proposal Presentation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490DC1-C8B6-4745-BC62-921D4D2A4FC2}"/>
              </a:ext>
            </a:extLst>
          </p:cNvPr>
          <p:cNvSpPr txBox="1"/>
          <p:nvPr/>
        </p:nvSpPr>
        <p:spPr>
          <a:xfrm>
            <a:off x="3863311" y="3899483"/>
            <a:ext cx="41216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Thank You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DB533C-0C3F-4BE7-AA40-2D336C50B09B}"/>
              </a:ext>
            </a:extLst>
          </p:cNvPr>
          <p:cNvSpPr txBox="1"/>
          <p:nvPr/>
        </p:nvSpPr>
        <p:spPr>
          <a:xfrm>
            <a:off x="3863311" y="5007479"/>
            <a:ext cx="41216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5230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1" y="1883393"/>
            <a:ext cx="991282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Introduction</a:t>
            </a:r>
          </a:p>
          <a:p>
            <a:pPr marL="742950" indent="-742950">
              <a:buAutoNum type="arabi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Literature Review</a:t>
            </a:r>
          </a:p>
          <a:p>
            <a:pPr marL="742950" indent="-742950">
              <a:buAutoNum type="arabi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Design</a:t>
            </a:r>
          </a:p>
          <a:p>
            <a:pPr marL="742950" indent="-742950">
              <a:buAutoNum type="arabi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Methodology</a:t>
            </a:r>
          </a:p>
          <a:p>
            <a:pPr marL="742950" indent="-742950">
              <a:buAutoNum type="arabi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Timeline</a:t>
            </a:r>
          </a:p>
          <a:p>
            <a:pPr marL="742950" indent="-742950">
              <a:buAutoNum type="arabi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Contributions</a:t>
            </a:r>
          </a:p>
          <a:p>
            <a:pPr marL="742950" indent="-742950">
              <a:buAutoNum type="arabi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References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152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Contents:</a:t>
            </a:r>
          </a:p>
        </p:txBody>
      </p:sp>
    </p:spTree>
    <p:extLst>
      <p:ext uri="{BB962C8B-B14F-4D97-AF65-F5344CB8AC3E}">
        <p14:creationId xmlns:p14="http://schemas.microsoft.com/office/powerpoint/2010/main" val="422879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0" y="1883393"/>
            <a:ext cx="103213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The Section titles (on the previous slide) are tentative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This Section could be also called Problem Definition or Problem Specification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78421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0" y="1883393"/>
            <a:ext cx="103213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you would gently introduce the issue you are planning to address. 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Start with the Background of the Problem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Describe the Problem is some detail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18968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0" y="1883393"/>
            <a:ext cx="103213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Provide some current solutions.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End this Section with the paragraph stating that your project proposes to address (solve) this problem in some efficient manner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210678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869780" y="2579430"/>
            <a:ext cx="1032138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While writing make sure that the proposal  is ‘readable;’ having a smooth segue from one paragraph to another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308903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50376" y="1733271"/>
            <a:ext cx="115440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You are writing a scientific paper in IEEE format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Each statement must be either:</a:t>
            </a:r>
          </a:p>
          <a:p>
            <a:pPr marL="1314450" lvl="1" indent="-857250">
              <a:buFont typeface="+mj-lt"/>
              <a:buAutoNum type="romanL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 common knowledge</a:t>
            </a:r>
          </a:p>
          <a:p>
            <a:pPr marL="1314450" lvl="1" indent="-857250">
              <a:buFont typeface="+mj-lt"/>
              <a:buAutoNum type="romanL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 fact presented in another paper (reference to that paper needed [1])</a:t>
            </a:r>
          </a:p>
          <a:p>
            <a:pPr marL="1314450" lvl="1" indent="-857250">
              <a:buFont typeface="+mj-lt"/>
              <a:buAutoNum type="romanLcPeriod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 fact that is proven by your narrative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3875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351233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35000">
              <a:schemeClr val="accent1">
                <a:lumMod val="65000"/>
              </a:schemeClr>
            </a:gs>
            <a:gs pos="100000">
              <a:schemeClr val="accent1">
                <a:lumMod val="83000"/>
                <a:lumOff val="17000"/>
                <a:alpha val="96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41AE7E-63E7-4A4F-90DD-759177FA4D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605" y="180286"/>
            <a:ext cx="1225434" cy="1225434"/>
          </a:xfrm>
          <a:prstGeom prst="rect">
            <a:avLst/>
          </a:prstGeom>
          <a:effectLst>
            <a:glow rad="228600">
              <a:schemeClr val="accent1">
                <a:lumMod val="50000"/>
                <a:alpha val="40000"/>
              </a:schemeClr>
            </a:glo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C068396-D58A-450E-8B6C-EAD913CB9588}"/>
              </a:ext>
            </a:extLst>
          </p:cNvPr>
          <p:cNvSpPr txBox="1"/>
          <p:nvPr/>
        </p:nvSpPr>
        <p:spPr>
          <a:xfrm>
            <a:off x="464024" y="1348800"/>
            <a:ext cx="115440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This Section can be called ‘State of the Art’.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 this section review each paper/document that you think is related to your problem and/or solution.</a:t>
            </a:r>
          </a:p>
          <a:p>
            <a:endParaRPr lang="en-US" sz="4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4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Present only papers that are relevant and if possible very recent.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D086C-4340-4A5B-9D09-6F5B31B1156E}"/>
              </a:ext>
            </a:extLst>
          </p:cNvPr>
          <p:cNvSpPr txBox="1"/>
          <p:nvPr/>
        </p:nvSpPr>
        <p:spPr>
          <a:xfrm>
            <a:off x="464024" y="305983"/>
            <a:ext cx="4817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2. 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168751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536</Words>
  <Application>Microsoft Office PowerPoint</Application>
  <PresentationFormat>Widescreen</PresentationFormat>
  <Paragraphs>101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Cochin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LaProf</dc:creator>
  <cp:lastModifiedBy>Hrvoje Podnar</cp:lastModifiedBy>
  <cp:revision>19</cp:revision>
  <dcterms:created xsi:type="dcterms:W3CDTF">2018-04-26T03:43:54Z</dcterms:created>
  <dcterms:modified xsi:type="dcterms:W3CDTF">2018-09-05T22:56:07Z</dcterms:modified>
</cp:coreProperties>
</file>