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A06B9-67B8-7E48-83F4-732342DF6F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68B260-8DD2-5844-8305-BAEAFCBE1E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3203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2E8B4-F063-B141-B350-DEFD8D549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7AE58E-0A10-D444-8ECA-6F86163D0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34124-8521-A740-A079-99275A87E0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9C00AE-4790-9E43-AD21-64759D934AB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4D58C-77A2-B84C-AC88-92187005A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959FF-BC08-5144-92F8-DF6921AE0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53B725-5CA2-0C41-B038-0CB8CB88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4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DB7D3F-5942-0F4A-AC54-4B6FB54AEE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32F9B9-5208-A341-85B5-97903976A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875C6-C8C3-5444-BEF4-43BCF82738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9C00AE-4790-9E43-AD21-64759D934AB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53822-6D9D-F440-B93F-10E59597F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EA2E8-18B4-9740-A53C-D6D406BD9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53B725-5CA2-0C41-B038-0CB8CB88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8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7AD3D-3195-5843-B13B-0DDB12F81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69AAE-A555-A14D-9867-D52BC9B97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4B5E-C6F9-5946-889A-6422F7665A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9C00AE-4790-9E43-AD21-64759D934AB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D6020-B586-D649-AE66-825FE0042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03414-3ADB-5241-A56F-8C0B38198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53B725-5CA2-0C41-B038-0CB8CB88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6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912AD-2ADA-2447-BE9E-D9C32E155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BFC85-4817-A448-B349-2065B8676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89E0A-E911-8543-B8F7-0E09CD0D8A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9C00AE-4790-9E43-AD21-64759D934AB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F65CC-DE20-9C42-97D7-719F3C332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050C7-4111-D545-B9D1-B492BF8BF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53B725-5CA2-0C41-B038-0CB8CB88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8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1F570-E724-DA4A-B32B-CF7B22AC2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BC9F4-D607-1148-9849-ACCE234798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AADD5C-B1FF-3E41-8152-4D65B5C45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6D347A-67B8-C24E-8DCE-69DBA85A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9C00AE-4790-9E43-AD21-64759D934AB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704CE-3073-8040-B704-8657AF0C0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D8AEF-3445-994B-91E8-62FC7B478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53B725-5CA2-0C41-B038-0CB8CB88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8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B0D54-2894-6F48-A842-19E451D9F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909C7-0257-0742-9190-10B2E380F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F1645A-28F1-094D-B74A-6409ABD9C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04B654-2A23-B842-A05B-E4B834129D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F16B83-BB55-454C-BFCB-A7716F1B2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CE89CD-C928-CB4C-8C95-A2CEA07C77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9C00AE-4790-9E43-AD21-64759D934AB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05972-4153-0C47-92F9-DB7293A8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A0D9E4-C5FB-1C47-A86A-5A99C087A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53B725-5CA2-0C41-B038-0CB8CB88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9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6AB1D-61D1-384F-9861-4F347F32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40DADF-3DC6-A640-B133-FC7630FC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9C00AE-4790-9E43-AD21-64759D934AB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40690-0C28-CA4F-854D-9B9E329F1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F04983-5A9A-1C40-8F9F-A7687D0AA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53B725-5CA2-0C41-B038-0CB8CB88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9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7FE5F1-30F2-F747-ABA7-E7D369F432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9C00AE-4790-9E43-AD21-64759D934AB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A836E3-379A-B84E-8BDE-0CF3C36D3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B1E12-3222-9043-85E9-E2F67FB2A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53B725-5CA2-0C41-B038-0CB8CB88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1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766CE-AAA2-E949-8833-093223DA0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5E65F-2A8A-7E44-82AF-54C8A5BA5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24C13E-16DD-E846-A5BE-CCFED5D0F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18637-99DA-CC4E-880D-9F690DFA3D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9C00AE-4790-9E43-AD21-64759D934AB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AD0CF-F75C-8448-B758-985AC67B7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B478ED-AF9B-FD45-A3CB-3EBAE63AD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53B725-5CA2-0C41-B038-0CB8CB88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6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CB933-1B21-4945-83E0-08BA8A766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95EF1F-C87B-2F49-9688-663377722C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D51E1A-1403-D344-A823-945DA188B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55611-8C61-2340-BAC0-28E892820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9C00AE-4790-9E43-AD21-64759D934AB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8A500-8A43-3E4A-BF1C-E83182DE4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286FF-F636-714B-9B4F-C3B23E9A4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53B725-5CA2-0C41-B038-0CB8CB88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3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022774-09C7-B146-8172-2E7E7D4BD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481E6-88EC-2F4C-A0CE-589941B7B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740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AC4E1-34DB-974F-BE1D-59CC80D43A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23567A-1214-A84A-82A7-9A736D6223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05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2020-06-12T21:15:11Z</dcterms:created>
  <dcterms:modified xsi:type="dcterms:W3CDTF">2020-06-12T21:18:26Z</dcterms:modified>
</cp:coreProperties>
</file>