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922"/>
    <p:restoredTop sz="94694"/>
  </p:normalViewPr>
  <p:slideViewPr>
    <p:cSldViewPr snapToGrid="0" snapToObjects="1">
      <p:cViewPr varScale="1">
        <p:scale>
          <a:sx n="132" d="100"/>
          <a:sy n="132" d="100"/>
        </p:scale>
        <p:origin x="1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6787-D91B-5543-A604-A8946D8E3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EE564-2462-0B40-A3F7-A343D8A1F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683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397F3-F441-2847-A656-37938550D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1296B-CCF5-CB43-B747-EAB9EB3A8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27D6C-D3A2-524F-888D-FA88557941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3A334-8FB3-D44D-B46B-A88C4DEF7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17162-1735-FF46-8D5A-3D24C6786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0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6AF442-970D-064A-9818-5F9D11C93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53C43F-29C9-8F40-A107-568FCB1CF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2B23-40D8-A64B-8DD5-CDF1AAADF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D78F3-DE3D-9C45-AE38-8E0D22CC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DCA08-70E5-EB47-A20E-661F455DD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89101-4D5B-BE46-BB2D-C2224ADD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4A6C9-E28A-6847-9A59-7A9239256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FAE4A-2BEB-AA4D-A384-3C11D051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D95A2-FF9F-2145-AB20-7F2D8B9B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0CED7-D10D-9B46-A5F9-56513C76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019C6-3011-934F-9B79-57E4EF38E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D8179-9F3A-CC42-B804-226B0DB54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4B688-C7E5-5640-87BC-D0567F5856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4B3E4-EE19-D342-BEDF-519D8E20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C6142-6743-A447-99BF-E557A261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7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C00E-196D-9C47-B1C0-FF5904DEB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6465D-8081-2A49-9E58-51CC23D19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DFF6FD-0DEB-C547-952B-3A1A71980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296D0-522A-AE47-96DE-EDFB1CB5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2398D-AAE0-4045-8108-6516270D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D99BE-8CA4-F444-B8C2-D0469F3EF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5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82A73-BA61-FF41-AE44-E17A9AFED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CA794-D024-9F43-8B94-80892BDB3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302275-3A25-4B43-A0B4-5A828AB2C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DB2310-7B36-7647-8069-093E2B69A7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E00153-C341-404B-802E-C4CBBA234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019026-E8EE-7944-9487-E356105B9B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768E74-CB25-0E4E-B6C0-809C83137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36DE68-B0B4-4A44-B2C0-5EF857B5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2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21C1F-EAB8-584D-B6FF-A3AF5D29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9087EE-AB85-EF44-B3B5-B05FD30C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0F6C3-0A72-9C44-B2C5-1A2C1D2B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6B65D-A927-3849-9447-FA24846C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0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657B88-9EC8-3B40-8F01-56C44034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80A324-751B-D843-9A67-E3CB7A542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52134-79B6-BF4E-8734-6CB8869E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6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10FB4-B7B2-8E48-A145-A2753B1DC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D83E7-B043-F240-9FA7-8DA8D6954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10463-316F-8648-B74D-EF14577D3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F0284-1749-5141-AED2-9E72DCBF0B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11830-70DE-3C47-B6CC-47C49580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DB75-1FFD-7444-BA29-317E9F42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6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B8122-DC04-4847-BFE0-A95B6AC4C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D151E-75B3-1E4C-A527-30060AE7AE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08EE16-BF1D-E640-96FD-550A1BCDA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921FD-1A62-4940-A16D-37308D66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5DAD1-C6CD-5548-9B21-3BB444C5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CCEB7-E0E8-6741-9ABA-DD865A52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91D46-C2F2-D44E-B65E-9168253C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71027-F5FB-8840-AE51-0ACF5B663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623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E5E5-AFF9-E34E-8472-914A6BB1B8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66734-FDD0-D34C-A897-E089F0A7F6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05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Conley, Marylou A.</cp:lastModifiedBy>
  <cp:revision>4</cp:revision>
  <dcterms:created xsi:type="dcterms:W3CDTF">2021-05-28T15:15:11Z</dcterms:created>
  <dcterms:modified xsi:type="dcterms:W3CDTF">2023-08-31T15:31:09Z</dcterms:modified>
</cp:coreProperties>
</file>