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976800" cy="32004000"/>
  <p:notesSz cx="6858000" cy="90773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695325" indent="-24765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393825" indent="-496888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2092325" indent="-746125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790825" indent="-995363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0">
          <p15:clr>
            <a:srgbClr val="A4A3A4"/>
          </p15:clr>
        </p15:guide>
        <p15:guide id="2" pos="13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071689"/>
    <a:srgbClr val="2D4490"/>
    <a:srgbClr val="80C3FF"/>
    <a:srgbClr val="0D194D"/>
    <a:srgbClr val="000000"/>
    <a:srgbClr val="2D3A9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050" autoAdjust="0"/>
    <p:restoredTop sz="95304" autoAdjust="0"/>
  </p:normalViewPr>
  <p:slideViewPr>
    <p:cSldViewPr>
      <p:cViewPr>
        <p:scale>
          <a:sx n="30" d="100"/>
          <a:sy n="30" d="100"/>
        </p:scale>
        <p:origin x="588" y="24"/>
      </p:cViewPr>
      <p:guideLst>
        <p:guide orient="horz" pos="10080"/>
        <p:guide pos="13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200" d="100"/>
        <a:sy n="200" d="100"/>
      </p:scale>
      <p:origin x="5784" y="6144"/>
    </p:cViewPr>
  </p:sorterViewPr>
  <p:notesViewPr>
    <p:cSldViewPr>
      <p:cViewPr varScale="1">
        <p:scale>
          <a:sx n="75" d="100"/>
          <a:sy n="75" d="100"/>
        </p:scale>
        <p:origin x="2384" y="17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75696951-0057-4050-A5B5-1FD9261C9188}" type="datetimeFigureOut">
              <a:rPr lang="en-US"/>
              <a:pPr>
                <a:defRPr/>
              </a:pPr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17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FBC8ACA9-EFBC-4735-B2F0-7979FDF43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75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4" tIns="45651" rIns="91304" bIns="45651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575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4" tIns="45651" rIns="91304" bIns="45651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1250" y="674688"/>
            <a:ext cx="4622800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41813"/>
            <a:ext cx="4979988" cy="404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4" tIns="45651" rIns="91304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09013"/>
            <a:ext cx="295751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4" tIns="45651" rIns="91304" bIns="45651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8609013"/>
            <a:ext cx="295751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4" tIns="45651" rIns="91304" bIns="45651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30C03B6-D42A-4571-8F3B-86AF9AFAC8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Times New Roman" charset="0"/>
        <a:ea typeface="ＭＳ Ｐゴシック" pitchFamily="34" charset="-128"/>
        <a:cs typeface="ＭＳ Ｐゴシック" charset="0"/>
      </a:defRPr>
    </a:lvl1pPr>
    <a:lvl2pPr marL="69532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2pPr>
    <a:lvl3pPr marL="139382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3pPr>
    <a:lvl4pPr marL="209232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4pPr>
    <a:lvl5pPr marL="279082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5pPr>
    <a:lvl6pPr marL="2244852" algn="l" defTabSz="8979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93822" algn="l" defTabSz="8979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42793" algn="l" defTabSz="8979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591763" algn="l" defTabSz="8979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9375" y="8609013"/>
            <a:ext cx="2957513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1" rIns="91304" bIns="45651" anchor="b"/>
          <a:lstStyle>
            <a:lvl1pPr defTabSz="912813">
              <a:spcBef>
                <a:spcPct val="30000"/>
              </a:spcBef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2813">
              <a:spcBef>
                <a:spcPct val="30000"/>
              </a:spcBef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2813">
              <a:spcBef>
                <a:spcPct val="30000"/>
              </a:spcBef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2813">
              <a:spcBef>
                <a:spcPct val="30000"/>
              </a:spcBef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2813">
              <a:spcBef>
                <a:spcPct val="30000"/>
              </a:spcBef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E60EB32B-E1FA-451A-A3E2-9B53433D0505}" type="slidenum">
              <a:rPr lang="ja-JP" altLang="en-US" sz="1200"/>
              <a:pPr algn="r">
                <a:spcBef>
                  <a:spcPct val="0"/>
                </a:spcBef>
              </a:pPr>
              <a:t>1</a:t>
            </a:fld>
            <a:endParaRPr lang="en-US" altLang="ja-JP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2994" y="9942601"/>
            <a:ext cx="36530813" cy="68588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5988" y="18134983"/>
            <a:ext cx="30084826" cy="8180034"/>
          </a:xfrm>
        </p:spPr>
        <p:txBody>
          <a:bodyPr/>
          <a:lstStyle>
            <a:lvl1pPr marL="0" indent="0" algn="ctr">
              <a:buNone/>
              <a:defRPr/>
            </a:lvl1pPr>
            <a:lvl2pPr marL="448970" indent="0" algn="ctr">
              <a:buNone/>
              <a:defRPr/>
            </a:lvl2pPr>
            <a:lvl3pPr marL="897941" indent="0" algn="ctr">
              <a:buNone/>
              <a:defRPr/>
            </a:lvl3pPr>
            <a:lvl4pPr marL="1346911" indent="0" algn="ctr">
              <a:buNone/>
              <a:defRPr/>
            </a:lvl4pPr>
            <a:lvl5pPr marL="1795882" indent="0" algn="ctr">
              <a:buNone/>
              <a:defRPr/>
            </a:lvl5pPr>
            <a:lvl6pPr marL="2244852" indent="0" algn="ctr">
              <a:buNone/>
              <a:defRPr/>
            </a:lvl6pPr>
            <a:lvl7pPr marL="2693822" indent="0" algn="ctr">
              <a:buNone/>
              <a:defRPr/>
            </a:lvl7pPr>
            <a:lvl8pPr marL="3142793" indent="0" algn="ctr">
              <a:buNone/>
              <a:defRPr/>
            </a:lvl8pPr>
            <a:lvl9pPr marL="359176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0511-7AFA-4911-BEA4-D97B2A3CE5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80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6142-DC78-471C-83C4-FBDB1AB42DB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71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1770" y="2842950"/>
            <a:ext cx="9132037" cy="256050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22994" y="2842950"/>
            <a:ext cx="27270869" cy="256050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1C1A-F5BD-4CDD-95C0-868DBB9410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01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4834-0449-453E-AB21-F1633E24A5A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97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870" y="20565845"/>
            <a:ext cx="36530813" cy="635573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94870" y="13564968"/>
            <a:ext cx="36530813" cy="7000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48970" indent="0">
              <a:buNone/>
              <a:defRPr sz="1800"/>
            </a:lvl2pPr>
            <a:lvl3pPr marL="897941" indent="0">
              <a:buNone/>
              <a:defRPr sz="1600"/>
            </a:lvl3pPr>
            <a:lvl4pPr marL="1346911" indent="0">
              <a:buNone/>
              <a:defRPr sz="1400"/>
            </a:lvl4pPr>
            <a:lvl5pPr marL="1795882" indent="0">
              <a:buNone/>
              <a:defRPr sz="1400"/>
            </a:lvl5pPr>
            <a:lvl6pPr marL="2244852" indent="0">
              <a:buNone/>
              <a:defRPr sz="1400"/>
            </a:lvl6pPr>
            <a:lvl7pPr marL="2693822" indent="0">
              <a:buNone/>
              <a:defRPr sz="1400"/>
            </a:lvl7pPr>
            <a:lvl8pPr marL="3142793" indent="0">
              <a:buNone/>
              <a:defRPr sz="1400"/>
            </a:lvl8pPr>
            <a:lvl9pPr marL="359176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6C1B6-7244-44B8-87BC-D1CC5545C09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154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2996" y="9248070"/>
            <a:ext cx="18201452" cy="1919993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52353" y="9248070"/>
            <a:ext cx="18201453" cy="1919993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3D5FA-0C17-404D-A78C-77EF41D0222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791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9107" y="1281025"/>
            <a:ext cx="38678587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9107" y="7164478"/>
            <a:ext cx="18988881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8970" indent="0">
              <a:buNone/>
              <a:defRPr sz="2000" b="1"/>
            </a:lvl2pPr>
            <a:lvl3pPr marL="897941" indent="0">
              <a:buNone/>
              <a:defRPr sz="1800" b="1"/>
            </a:lvl3pPr>
            <a:lvl4pPr marL="1346911" indent="0">
              <a:buNone/>
              <a:defRPr sz="1600" b="1"/>
            </a:lvl4pPr>
            <a:lvl5pPr marL="1795882" indent="0">
              <a:buNone/>
              <a:defRPr sz="1600" b="1"/>
            </a:lvl5pPr>
            <a:lvl6pPr marL="2244852" indent="0">
              <a:buNone/>
              <a:defRPr sz="1600" b="1"/>
            </a:lvl6pPr>
            <a:lvl7pPr marL="2693822" indent="0">
              <a:buNone/>
              <a:defRPr sz="1600" b="1"/>
            </a:lvl7pPr>
            <a:lvl8pPr marL="3142793" indent="0">
              <a:buNone/>
              <a:defRPr sz="1600" b="1"/>
            </a:lvl8pPr>
            <a:lvl9pPr marL="35917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9107" y="10149418"/>
            <a:ext cx="18988881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32150" y="7164478"/>
            <a:ext cx="18995544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8970" indent="0">
              <a:buNone/>
              <a:defRPr sz="2000" b="1"/>
            </a:lvl2pPr>
            <a:lvl3pPr marL="897941" indent="0">
              <a:buNone/>
              <a:defRPr sz="1800" b="1"/>
            </a:lvl3pPr>
            <a:lvl4pPr marL="1346911" indent="0">
              <a:buNone/>
              <a:defRPr sz="1600" b="1"/>
            </a:lvl4pPr>
            <a:lvl5pPr marL="1795882" indent="0">
              <a:buNone/>
              <a:defRPr sz="1600" b="1"/>
            </a:lvl5pPr>
            <a:lvl6pPr marL="2244852" indent="0">
              <a:buNone/>
              <a:defRPr sz="1600" b="1"/>
            </a:lvl6pPr>
            <a:lvl7pPr marL="2693822" indent="0">
              <a:buNone/>
              <a:defRPr sz="1600" b="1"/>
            </a:lvl7pPr>
            <a:lvl8pPr marL="3142793" indent="0">
              <a:buNone/>
              <a:defRPr sz="1600" b="1"/>
            </a:lvl8pPr>
            <a:lvl9pPr marL="35917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32150" y="10149418"/>
            <a:ext cx="18995544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E0DED-C067-469D-80BA-EFE6997B3EE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03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7E5EA-97C3-454F-9403-C0D355CC5B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21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8BC08-4380-438F-90A7-2050C9B01F6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470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9107" y="1274851"/>
            <a:ext cx="14139069" cy="54219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2469" y="1274851"/>
            <a:ext cx="24025225" cy="273136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9107" y="6696826"/>
            <a:ext cx="14139069" cy="21891625"/>
          </a:xfrm>
        </p:spPr>
        <p:txBody>
          <a:bodyPr/>
          <a:lstStyle>
            <a:lvl1pPr marL="0" indent="0">
              <a:buNone/>
              <a:defRPr sz="1400"/>
            </a:lvl1pPr>
            <a:lvl2pPr marL="448970" indent="0">
              <a:buNone/>
              <a:defRPr sz="1200"/>
            </a:lvl2pPr>
            <a:lvl3pPr marL="897941" indent="0">
              <a:buNone/>
              <a:defRPr sz="1000"/>
            </a:lvl3pPr>
            <a:lvl4pPr marL="1346911" indent="0">
              <a:buNone/>
              <a:defRPr sz="900"/>
            </a:lvl4pPr>
            <a:lvl5pPr marL="1795882" indent="0">
              <a:buNone/>
              <a:defRPr sz="900"/>
            </a:lvl5pPr>
            <a:lvl6pPr marL="2244852" indent="0">
              <a:buNone/>
              <a:defRPr sz="900"/>
            </a:lvl6pPr>
            <a:lvl7pPr marL="2693822" indent="0">
              <a:buNone/>
              <a:defRPr sz="900"/>
            </a:lvl7pPr>
            <a:lvl8pPr marL="3142793" indent="0">
              <a:buNone/>
              <a:defRPr sz="900"/>
            </a:lvl8pPr>
            <a:lvl9pPr marL="35917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FBB12-E71D-4353-98A4-FCE0DDA4B5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25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3218" y="22402493"/>
            <a:ext cx="25786613" cy="264539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23218" y="2859928"/>
            <a:ext cx="25786613" cy="19201473"/>
          </a:xfrm>
        </p:spPr>
        <p:txBody>
          <a:bodyPr/>
          <a:lstStyle>
            <a:lvl1pPr marL="0" indent="0">
              <a:buNone/>
              <a:defRPr sz="3100"/>
            </a:lvl1pPr>
            <a:lvl2pPr marL="448970" indent="0">
              <a:buNone/>
              <a:defRPr sz="2700"/>
            </a:lvl2pPr>
            <a:lvl3pPr marL="897941" indent="0">
              <a:buNone/>
              <a:defRPr sz="2400"/>
            </a:lvl3pPr>
            <a:lvl4pPr marL="1346911" indent="0">
              <a:buNone/>
              <a:defRPr sz="2000"/>
            </a:lvl4pPr>
            <a:lvl5pPr marL="1795882" indent="0">
              <a:buNone/>
              <a:defRPr sz="2000"/>
            </a:lvl5pPr>
            <a:lvl6pPr marL="2244852" indent="0">
              <a:buNone/>
              <a:defRPr sz="2000"/>
            </a:lvl6pPr>
            <a:lvl7pPr marL="2693822" indent="0">
              <a:buNone/>
              <a:defRPr sz="2000"/>
            </a:lvl7pPr>
            <a:lvl8pPr marL="3142793" indent="0">
              <a:buNone/>
              <a:defRPr sz="2000"/>
            </a:lvl8pPr>
            <a:lvl9pPr marL="359176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3218" y="25047885"/>
            <a:ext cx="25786613" cy="3755099"/>
          </a:xfrm>
        </p:spPr>
        <p:txBody>
          <a:bodyPr/>
          <a:lstStyle>
            <a:lvl1pPr marL="0" indent="0">
              <a:buNone/>
              <a:defRPr sz="1400"/>
            </a:lvl1pPr>
            <a:lvl2pPr marL="448970" indent="0">
              <a:buNone/>
              <a:defRPr sz="1200"/>
            </a:lvl2pPr>
            <a:lvl3pPr marL="897941" indent="0">
              <a:buNone/>
              <a:defRPr sz="1000"/>
            </a:lvl3pPr>
            <a:lvl4pPr marL="1346911" indent="0">
              <a:buNone/>
              <a:defRPr sz="900"/>
            </a:lvl4pPr>
            <a:lvl5pPr marL="1795882" indent="0">
              <a:buNone/>
              <a:defRPr sz="900"/>
            </a:lvl5pPr>
            <a:lvl6pPr marL="2244852" indent="0">
              <a:buNone/>
              <a:defRPr sz="900"/>
            </a:lvl6pPr>
            <a:lvl7pPr marL="2693822" indent="0">
              <a:buNone/>
              <a:defRPr sz="900"/>
            </a:lvl7pPr>
            <a:lvl8pPr marL="3142793" indent="0">
              <a:buNone/>
              <a:defRPr sz="900"/>
            </a:lvl8pPr>
            <a:lvl9pPr marL="35917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6960F-F696-4F58-BA3E-2CD4C24EDA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8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22625" y="2841625"/>
            <a:ext cx="36531550" cy="533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2396" tIns="176200" rIns="352396" bIns="1762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25" y="9248775"/>
            <a:ext cx="36531550" cy="1919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2396" tIns="176200" rIns="352396" bIns="176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22625" y="29162375"/>
            <a:ext cx="89535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2396" tIns="176200" rIns="352396" bIns="176200" numCol="1" anchor="t" anchorCtr="0" compatLnSpc="1">
            <a:prstTxWarp prst="textNoShape">
              <a:avLst/>
            </a:prstTxWarp>
          </a:bodyPr>
          <a:lstStyle>
            <a:lvl1pPr>
              <a:defRPr sz="53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84375" y="29162375"/>
            <a:ext cx="136080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2396" tIns="176200" rIns="352396" bIns="176200" numCol="1" anchor="t" anchorCtr="0" compatLnSpc="1">
            <a:prstTxWarp prst="textNoShape">
              <a:avLst/>
            </a:prstTxWarp>
          </a:bodyPr>
          <a:lstStyle>
            <a:lvl1pPr algn="ctr">
              <a:defRPr sz="53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800675" y="29162375"/>
            <a:ext cx="89535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2396" tIns="176200" rIns="352396" bIns="1762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3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ABBAE88-20BD-4372-BF0B-3172B293DF5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98438" y="295275"/>
            <a:ext cx="42579925" cy="31413450"/>
          </a:xfrm>
          <a:prstGeom prst="rect">
            <a:avLst/>
          </a:prstGeom>
          <a:noFill/>
          <a:ln w="542925" cmpd="thinThick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39675" tIns="69837" rIns="139675" bIns="69837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3522663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3522663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  <a:ea typeface="ＭＳ Ｐゴシック" pitchFamily="34" charset="-128"/>
          <a:cs typeface="ＭＳ Ｐゴシック" charset="0"/>
        </a:defRPr>
      </a:lvl2pPr>
      <a:lvl3pPr algn="ctr" defTabSz="3522663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  <a:ea typeface="ＭＳ Ｐゴシック" pitchFamily="34" charset="-128"/>
          <a:cs typeface="ＭＳ Ｐゴシック" charset="0"/>
        </a:defRPr>
      </a:lvl3pPr>
      <a:lvl4pPr algn="ctr" defTabSz="3522663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  <a:ea typeface="ＭＳ Ｐゴシック" pitchFamily="34" charset="-128"/>
          <a:cs typeface="ＭＳ Ｐゴシック" charset="0"/>
        </a:defRPr>
      </a:lvl4pPr>
      <a:lvl5pPr algn="ctr" defTabSz="3522663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  <a:ea typeface="ＭＳ Ｐゴシック" pitchFamily="34" charset="-128"/>
          <a:cs typeface="ＭＳ Ｐゴシック" charset="0"/>
        </a:defRPr>
      </a:lvl5pPr>
      <a:lvl6pPr marL="448970" algn="ctr" defTabSz="3523171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</a:defRPr>
      </a:lvl6pPr>
      <a:lvl7pPr marL="897941" algn="ctr" defTabSz="3523171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</a:defRPr>
      </a:lvl7pPr>
      <a:lvl8pPr marL="1346911" algn="ctr" defTabSz="3523171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</a:defRPr>
      </a:lvl8pPr>
      <a:lvl9pPr marL="1795882" algn="ctr" defTabSz="3523171" rtl="0" eaLnBrk="0" fontAlgn="base" hangingPunct="0">
        <a:spcBef>
          <a:spcPct val="0"/>
        </a:spcBef>
        <a:spcAft>
          <a:spcPct val="0"/>
        </a:spcAft>
        <a:defRPr sz="17000">
          <a:solidFill>
            <a:schemeClr val="bg2"/>
          </a:solidFill>
          <a:latin typeface="Times New Roman" charset="0"/>
        </a:defRPr>
      </a:lvl9pPr>
    </p:titleStyle>
    <p:bodyStyle>
      <a:lvl1pPr marL="1317625" indent="-1317625" algn="l" defTabSz="3522663" rtl="0" eaLnBrk="0" fontAlgn="base" hangingPunct="0">
        <a:spcBef>
          <a:spcPct val="20000"/>
        </a:spcBef>
        <a:spcAft>
          <a:spcPct val="0"/>
        </a:spcAft>
        <a:buChar char="•"/>
        <a:defRPr sz="12200">
          <a:solidFill>
            <a:schemeClr val="bg2"/>
          </a:solidFill>
          <a:latin typeface="+mn-lt"/>
          <a:ea typeface="ＭＳ Ｐゴシック" pitchFamily="34" charset="-128"/>
          <a:cs typeface="ＭＳ Ｐゴシック" charset="0"/>
        </a:defRPr>
      </a:lvl1pPr>
      <a:lvl2pPr marL="2859088" indent="-1100138" algn="l" defTabSz="3522663" rtl="0" eaLnBrk="0" fontAlgn="base" hangingPunct="0">
        <a:spcBef>
          <a:spcPct val="20000"/>
        </a:spcBef>
        <a:spcAft>
          <a:spcPct val="0"/>
        </a:spcAft>
        <a:buChar char="–"/>
        <a:defRPr sz="10800">
          <a:solidFill>
            <a:schemeClr val="bg2"/>
          </a:solidFill>
          <a:latin typeface="+mn-lt"/>
          <a:ea typeface="ＭＳ Ｐゴシック" pitchFamily="34" charset="-128"/>
        </a:defRPr>
      </a:lvl2pPr>
      <a:lvl3pPr marL="4402138" indent="-877888" algn="l" defTabSz="3522663" rtl="0" eaLnBrk="0" fontAlgn="base" hangingPunct="0">
        <a:spcBef>
          <a:spcPct val="20000"/>
        </a:spcBef>
        <a:spcAft>
          <a:spcPct val="0"/>
        </a:spcAft>
        <a:buChar char="•"/>
        <a:defRPr sz="9300">
          <a:solidFill>
            <a:schemeClr val="bg2"/>
          </a:solidFill>
          <a:latin typeface="+mn-lt"/>
          <a:ea typeface="ＭＳ Ｐゴシック" pitchFamily="34" charset="-128"/>
        </a:defRPr>
      </a:lvl3pPr>
      <a:lvl4pPr marL="6167438" indent="-882650" algn="l" defTabSz="3522663" rtl="0" eaLnBrk="0" fontAlgn="base" hangingPunct="0">
        <a:spcBef>
          <a:spcPct val="20000"/>
        </a:spcBef>
        <a:spcAft>
          <a:spcPct val="0"/>
        </a:spcAft>
        <a:buChar char="–"/>
        <a:defRPr sz="7500">
          <a:solidFill>
            <a:schemeClr val="bg2"/>
          </a:solidFill>
          <a:latin typeface="+mn-lt"/>
          <a:ea typeface="ＭＳ Ｐゴシック" pitchFamily="34" charset="-128"/>
        </a:defRPr>
      </a:lvl4pPr>
      <a:lvl5pPr marL="7927975" indent="-877888" algn="l" defTabSz="3522663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bg2"/>
          </a:solidFill>
          <a:latin typeface="+mn-lt"/>
          <a:ea typeface="ＭＳ Ｐゴシック" pitchFamily="34" charset="-128"/>
        </a:defRPr>
      </a:lvl5pPr>
      <a:lvl6pPr marL="8377663" indent="-879234" algn="l" defTabSz="3523171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bg2"/>
          </a:solidFill>
          <a:latin typeface="+mn-lt"/>
        </a:defRPr>
      </a:lvl6pPr>
      <a:lvl7pPr marL="8826633" indent="-879234" algn="l" defTabSz="3523171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bg2"/>
          </a:solidFill>
          <a:latin typeface="+mn-lt"/>
        </a:defRPr>
      </a:lvl7pPr>
      <a:lvl8pPr marL="9275604" indent="-879234" algn="l" defTabSz="3523171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bg2"/>
          </a:solidFill>
          <a:latin typeface="+mn-lt"/>
        </a:defRPr>
      </a:lvl8pPr>
      <a:lvl9pPr marL="9724574" indent="-879234" algn="l" defTabSz="3523171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8970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7941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911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5882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852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3822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2793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1763" algn="l" defTabSz="8979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5"/>
          <p:cNvGrpSpPr>
            <a:grpSpLocks/>
          </p:cNvGrpSpPr>
          <p:nvPr/>
        </p:nvGrpSpPr>
        <p:grpSpPr bwMode="auto">
          <a:xfrm>
            <a:off x="22012275" y="4198939"/>
            <a:ext cx="9848850" cy="1714249"/>
            <a:chOff x="11506199" y="4114800"/>
            <a:chExt cx="9848851" cy="1781740"/>
          </a:xfrm>
        </p:grpSpPr>
        <p:sp>
          <p:nvSpPr>
            <p:cNvPr id="75" name="Text Box 202"/>
            <p:cNvSpPr txBox="1">
              <a:spLocks noChangeArrowheads="1"/>
            </p:cNvSpPr>
            <p:nvPr/>
          </p:nvSpPr>
          <p:spPr bwMode="auto">
            <a:xfrm>
              <a:off x="11506199" y="4114800"/>
              <a:ext cx="9848851" cy="1029601"/>
            </a:xfrm>
            <a:prstGeom prst="roundRect">
              <a:avLst/>
            </a:prstGeom>
            <a:solidFill>
              <a:srgbClr val="071689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 lIns="139675" tIns="69837" rIns="139675" bIns="69837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Heading:</a:t>
              </a:r>
              <a:endParaRPr lang="en-US" sz="4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5402" name="Text Box 203"/>
            <p:cNvSpPr txBox="1">
              <a:spLocks noChangeArrowheads="1"/>
            </p:cNvSpPr>
            <p:nvPr/>
          </p:nvSpPr>
          <p:spPr bwMode="auto">
            <a:xfrm>
              <a:off x="11506199" y="5110162"/>
              <a:ext cx="9848851" cy="786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marL="571500" indent="-571500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4000" dirty="0">
                  <a:solidFill>
                    <a:srgbClr val="071689"/>
                  </a:solidFill>
                  <a:latin typeface="Calibri" panose="020F0502020204030204" pitchFamily="34" charset="0"/>
                </a:rPr>
                <a:t>Text</a:t>
              </a:r>
              <a:r>
                <a:rPr lang="en-US" altLang="en-US" sz="4000" dirty="0" smtClean="0">
                  <a:solidFill>
                    <a:srgbClr val="071689"/>
                  </a:solidFill>
                  <a:latin typeface="Calibri" panose="020F0502020204030204" pitchFamily="34" charset="0"/>
                </a:rPr>
                <a:t>.</a:t>
              </a:r>
              <a:endParaRPr lang="en-US" altLang="en-US" sz="4000" dirty="0">
                <a:solidFill>
                  <a:srgbClr val="071689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5363" name="TextBox 29"/>
          <p:cNvSpPr txBox="1">
            <a:spLocks noChangeArrowheads="1"/>
          </p:cNvSpPr>
          <p:nvPr/>
        </p:nvSpPr>
        <p:spPr bwMode="auto">
          <a:xfrm>
            <a:off x="1238250" y="76200"/>
            <a:ext cx="40898763" cy="3291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94" tIns="44897" rIns="89794" bIns="44897">
            <a:spAutoFit/>
          </a:bodyPr>
          <a:lstStyle>
            <a:lvl1pPr>
              <a:spcBef>
                <a:spcPct val="20000"/>
              </a:spcBef>
              <a:buChar char="•"/>
              <a:defRPr sz="122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08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93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500">
                <a:solidFill>
                  <a:schemeClr val="bg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71689"/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 dirty="0" smtClean="0">
                <a:solidFill>
                  <a:srgbClr val="071689"/>
                </a:solidFill>
                <a:latin typeface="Calibri" panose="020F0502020204030204" pitchFamily="34" charset="0"/>
              </a:rPr>
              <a:t>Title</a:t>
            </a:r>
            <a:r>
              <a:rPr lang="en-US" altLang="en-US" sz="7200" b="1" dirty="0" smtClean="0">
                <a:solidFill>
                  <a:srgbClr val="071689"/>
                </a:solidFill>
                <a:latin typeface="Calibri" panose="020F0502020204030204" pitchFamily="34" charset="0"/>
              </a:rPr>
              <a:t> </a:t>
            </a:r>
            <a:endParaRPr lang="en-US" altLang="en-US" sz="7200" dirty="0">
              <a:solidFill>
                <a:srgbClr val="071689"/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dirty="0" smtClean="0">
                <a:solidFill>
                  <a:srgbClr val="071689"/>
                </a:solidFill>
                <a:latin typeface="Calibri" panose="020F0502020204030204" pitchFamily="34" charset="0"/>
              </a:rPr>
              <a:t>Authors</a:t>
            </a:r>
            <a:endParaRPr lang="en-US" altLang="en-US" sz="5400" dirty="0">
              <a:solidFill>
                <a:srgbClr val="071689"/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dirty="0" smtClean="0">
                <a:solidFill>
                  <a:srgbClr val="071689"/>
                </a:solidFill>
                <a:latin typeface="Calibri" panose="020F0502020204030204" pitchFamily="34" charset="0"/>
              </a:rPr>
              <a:t>Institutions </a:t>
            </a:r>
            <a:endParaRPr lang="en-US" altLang="en-US" sz="5400" dirty="0">
              <a:solidFill>
                <a:srgbClr val="071689"/>
              </a:solidFill>
              <a:latin typeface="Calibri" panose="020F0502020204030204" pitchFamily="34" charset="0"/>
            </a:endParaRPr>
          </a:p>
        </p:txBody>
      </p:sp>
      <p:grpSp>
        <p:nvGrpSpPr>
          <p:cNvPr id="15364" name="Group 1"/>
          <p:cNvGrpSpPr>
            <a:grpSpLocks/>
          </p:cNvGrpSpPr>
          <p:nvPr/>
        </p:nvGrpSpPr>
        <p:grpSpPr bwMode="auto">
          <a:xfrm>
            <a:off x="1044575" y="4156076"/>
            <a:ext cx="9848850" cy="1747403"/>
            <a:chOff x="1093788" y="4114800"/>
            <a:chExt cx="9848851" cy="1747030"/>
          </a:xfrm>
        </p:grpSpPr>
        <p:sp>
          <p:nvSpPr>
            <p:cNvPr id="15399" name="Text Box 203"/>
            <p:cNvSpPr txBox="1">
              <a:spLocks noChangeArrowheads="1"/>
            </p:cNvSpPr>
            <p:nvPr/>
          </p:nvSpPr>
          <p:spPr bwMode="auto">
            <a:xfrm>
              <a:off x="1093789" y="5105400"/>
              <a:ext cx="9848850" cy="756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marL="504825" indent="-504825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4000" dirty="0" smtClean="0">
                  <a:solidFill>
                    <a:srgbClr val="071689"/>
                  </a:solidFill>
                  <a:latin typeface="Calibri" panose="020F0502020204030204" pitchFamily="34" charset="0"/>
                </a:rPr>
                <a:t>Text.</a:t>
              </a:r>
              <a:endParaRPr lang="en-US" altLang="en-US" sz="4000" dirty="0">
                <a:solidFill>
                  <a:srgbClr val="07168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Text Box 202"/>
            <p:cNvSpPr txBox="1">
              <a:spLocks noChangeArrowheads="1"/>
            </p:cNvSpPr>
            <p:nvPr/>
          </p:nvSpPr>
          <p:spPr bwMode="auto">
            <a:xfrm>
              <a:off x="1093788" y="4114800"/>
              <a:ext cx="9848851" cy="990389"/>
            </a:xfrm>
            <a:prstGeom prst="roundRect">
              <a:avLst/>
            </a:prstGeom>
            <a:solidFill>
              <a:srgbClr val="071689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 lIns="139675" tIns="69837" rIns="139675" bIns="69837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Heading</a:t>
              </a: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:</a:t>
              </a:r>
              <a:endParaRPr lang="en-US" sz="4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grpSp>
        <p:nvGrpSpPr>
          <p:cNvPr id="15365" name="Group 2"/>
          <p:cNvGrpSpPr>
            <a:grpSpLocks/>
          </p:cNvGrpSpPr>
          <p:nvPr/>
        </p:nvGrpSpPr>
        <p:grpSpPr bwMode="auto">
          <a:xfrm>
            <a:off x="1020763" y="8534398"/>
            <a:ext cx="9929812" cy="2461541"/>
            <a:chOff x="1066619" y="9199391"/>
            <a:chExt cx="9929994" cy="2460598"/>
          </a:xfrm>
        </p:grpSpPr>
        <p:sp>
          <p:nvSpPr>
            <p:cNvPr id="15397" name="Text Box 203"/>
            <p:cNvSpPr txBox="1">
              <a:spLocks noChangeArrowheads="1"/>
            </p:cNvSpPr>
            <p:nvPr/>
          </p:nvSpPr>
          <p:spPr bwMode="auto">
            <a:xfrm>
              <a:off x="1066619" y="10349902"/>
              <a:ext cx="9898062" cy="131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marL="504825" indent="-504825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4000" dirty="0" smtClean="0">
                  <a:solidFill>
                    <a:srgbClr val="071689"/>
                  </a:solidFill>
                  <a:latin typeface="Calibri" panose="020F0502020204030204" pitchFamily="34" charset="0"/>
                </a:rPr>
                <a:t>Text.</a:t>
              </a:r>
            </a:p>
            <a:p>
              <a:pPr eaLnBrk="1" hangingPunct="1">
                <a:spcBef>
                  <a:spcPct val="0"/>
                </a:spcBef>
              </a:pPr>
              <a:endParaRPr lang="en-US" altLang="en-US" sz="3600" dirty="0">
                <a:solidFill>
                  <a:srgbClr val="07168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6" name="Text Box 202"/>
            <p:cNvSpPr txBox="1">
              <a:spLocks noChangeArrowheads="1"/>
            </p:cNvSpPr>
            <p:nvPr/>
          </p:nvSpPr>
          <p:spPr bwMode="auto">
            <a:xfrm>
              <a:off x="1093606" y="9199391"/>
              <a:ext cx="9903007" cy="990220"/>
            </a:xfrm>
            <a:prstGeom prst="roundRect">
              <a:avLst/>
            </a:prstGeom>
            <a:solidFill>
              <a:srgbClr val="071689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 lIns="139675" tIns="69837" rIns="139675" bIns="69837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Heading</a:t>
              </a: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:</a:t>
              </a:r>
              <a:endParaRPr lang="en-US" sz="4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grpSp>
        <p:nvGrpSpPr>
          <p:cNvPr id="15366" name="Group 10"/>
          <p:cNvGrpSpPr>
            <a:grpSpLocks/>
          </p:cNvGrpSpPr>
          <p:nvPr/>
        </p:nvGrpSpPr>
        <p:grpSpPr bwMode="auto">
          <a:xfrm>
            <a:off x="32288163" y="4162424"/>
            <a:ext cx="9850437" cy="2301266"/>
            <a:chOff x="32307213" y="4114800"/>
            <a:chExt cx="9850437" cy="2301087"/>
          </a:xfrm>
        </p:grpSpPr>
        <p:sp>
          <p:nvSpPr>
            <p:cNvPr id="35" name="Text Box 202"/>
            <p:cNvSpPr txBox="1">
              <a:spLocks noChangeArrowheads="1"/>
            </p:cNvSpPr>
            <p:nvPr/>
          </p:nvSpPr>
          <p:spPr bwMode="auto">
            <a:xfrm>
              <a:off x="32307213" y="4114800"/>
              <a:ext cx="9848850" cy="990523"/>
            </a:xfrm>
            <a:prstGeom prst="roundRect">
              <a:avLst/>
            </a:prstGeom>
            <a:solidFill>
              <a:srgbClr val="071689"/>
            </a:solidFill>
            <a:ln>
              <a:noFill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Heading: </a:t>
              </a:r>
              <a:endParaRPr lang="en-US" sz="4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5396" name="Text Box 203"/>
            <p:cNvSpPr txBox="1">
              <a:spLocks noChangeArrowheads="1"/>
            </p:cNvSpPr>
            <p:nvPr/>
          </p:nvSpPr>
          <p:spPr bwMode="auto">
            <a:xfrm>
              <a:off x="32308800" y="5105400"/>
              <a:ext cx="9848850" cy="1310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marL="504825" indent="-504825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4000" dirty="0">
                  <a:solidFill>
                    <a:srgbClr val="071689"/>
                  </a:solidFill>
                  <a:latin typeface="Calibri" panose="020F0502020204030204" pitchFamily="34" charset="0"/>
                </a:rPr>
                <a:t>Text.</a:t>
              </a:r>
            </a:p>
            <a:p>
              <a:pPr eaLnBrk="1" hangingPunct="1">
                <a:spcBef>
                  <a:spcPct val="0"/>
                </a:spcBef>
              </a:pPr>
              <a:endParaRPr lang="en-US" altLang="en-US" sz="3600" dirty="0">
                <a:solidFill>
                  <a:srgbClr val="07168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5369" name="Group 3"/>
          <p:cNvGrpSpPr>
            <a:grpSpLocks/>
          </p:cNvGrpSpPr>
          <p:nvPr/>
        </p:nvGrpSpPr>
        <p:grpSpPr bwMode="auto">
          <a:xfrm>
            <a:off x="11493500" y="4162436"/>
            <a:ext cx="9929813" cy="1603310"/>
            <a:chOff x="416832" y="24397779"/>
            <a:chExt cx="9930533" cy="1602938"/>
          </a:xfrm>
        </p:grpSpPr>
        <p:sp>
          <p:nvSpPr>
            <p:cNvPr id="48" name="Text Box 202"/>
            <p:cNvSpPr txBox="1">
              <a:spLocks noChangeArrowheads="1"/>
            </p:cNvSpPr>
            <p:nvPr/>
          </p:nvSpPr>
          <p:spPr bwMode="auto">
            <a:xfrm>
              <a:off x="443822" y="24397779"/>
              <a:ext cx="9903543" cy="990371"/>
            </a:xfrm>
            <a:prstGeom prst="roundRect">
              <a:avLst/>
            </a:prstGeom>
            <a:solidFill>
              <a:srgbClr val="071689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 lIns="139675" tIns="69837" rIns="139675" bIns="69837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sz="4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anose="020F0502020204030204" pitchFamily="34" charset="0"/>
                  <a:cs typeface="Arial" pitchFamily="34" charset="0"/>
                </a:rPr>
                <a:t>Heading:</a:t>
              </a:r>
              <a:endParaRPr lang="en-US" sz="4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5390" name="Rectangle 1"/>
            <p:cNvSpPr>
              <a:spLocks noChangeArrowheads="1"/>
            </p:cNvSpPr>
            <p:nvPr/>
          </p:nvSpPr>
          <p:spPr bwMode="auto">
            <a:xfrm>
              <a:off x="416832" y="25292995"/>
              <a:ext cx="9930533" cy="7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571500" indent="-571500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4000" dirty="0">
                  <a:solidFill>
                    <a:srgbClr val="071689"/>
                  </a:solidFill>
                  <a:latin typeface="Calibri" panose="020F0502020204030204" pitchFamily="34" charset="0"/>
                </a:rPr>
                <a:t>Text</a:t>
              </a:r>
              <a:r>
                <a:rPr lang="en-US" altLang="en-US" sz="4000" dirty="0" smtClean="0">
                  <a:solidFill>
                    <a:srgbClr val="071689"/>
                  </a:solidFill>
                  <a:latin typeface="Calibri" panose="020F0502020204030204" pitchFamily="34" charset="0"/>
                </a:rPr>
                <a:t>.</a:t>
              </a:r>
              <a:endParaRPr lang="en-US" altLang="en-US" sz="4000" dirty="0">
                <a:solidFill>
                  <a:srgbClr val="07168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5375" name="Group 9"/>
          <p:cNvGrpSpPr>
            <a:grpSpLocks/>
          </p:cNvGrpSpPr>
          <p:nvPr/>
        </p:nvGrpSpPr>
        <p:grpSpPr bwMode="auto">
          <a:xfrm>
            <a:off x="32289750" y="23668035"/>
            <a:ext cx="9848850" cy="1796677"/>
            <a:chOff x="32308800" y="13944600"/>
            <a:chExt cx="9848850" cy="1849417"/>
          </a:xfrm>
        </p:grpSpPr>
        <p:sp>
          <p:nvSpPr>
            <p:cNvPr id="15383" name="Text Box 203"/>
            <p:cNvSpPr txBox="1">
              <a:spLocks noChangeArrowheads="1"/>
            </p:cNvSpPr>
            <p:nvPr/>
          </p:nvSpPr>
          <p:spPr bwMode="auto">
            <a:xfrm>
              <a:off x="32308800" y="15015217"/>
              <a:ext cx="9848850" cy="77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 marL="504825" indent="-504825"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4000" dirty="0" smtClean="0">
                  <a:solidFill>
                    <a:srgbClr val="07168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Text</a:t>
              </a:r>
              <a:endParaRPr lang="en-US" altLang="en-US" sz="4000" dirty="0">
                <a:solidFill>
                  <a:srgbClr val="07168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Text Box 202"/>
            <p:cNvSpPr txBox="1">
              <a:spLocks noChangeArrowheads="1"/>
            </p:cNvSpPr>
            <p:nvPr/>
          </p:nvSpPr>
          <p:spPr bwMode="auto">
            <a:xfrm>
              <a:off x="32308800" y="13944600"/>
              <a:ext cx="9848850" cy="1019678"/>
            </a:xfrm>
            <a:prstGeom prst="roundRect">
              <a:avLst/>
            </a:prstGeom>
            <a:solidFill>
              <a:srgbClr val="071689"/>
            </a:solidFill>
            <a:ln>
              <a:noFill/>
            </a:ln>
            <a:effectLst>
              <a:outerShdw blurRad="50800" dist="38100" dir="2700000" algn="tl" rotWithShape="0">
                <a:srgbClr val="808080">
                  <a:alpha val="39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9675" tIns="69837" rIns="139675" bIns="69837">
              <a:spAutoFit/>
            </a:bodyPr>
            <a:lstStyle>
              <a:lvl1pPr>
                <a:spcBef>
                  <a:spcPct val="20000"/>
                </a:spcBef>
                <a:buChar char="•"/>
                <a:defRPr sz="122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08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3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500">
                  <a:solidFill>
                    <a:schemeClr val="bg2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4900" b="1" dirty="0" smtClean="0">
                  <a:solidFill>
                    <a:schemeClr val="tx1"/>
                  </a:solidFill>
                  <a:latin typeface="Calibri" charset="0"/>
                </a:rPr>
                <a:t>References: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2D4490"/>
      </a:dk2>
      <a:lt2>
        <a:srgbClr val="FFFF00"/>
      </a:lt2>
      <a:accent1>
        <a:srgbClr val="FF9900"/>
      </a:accent1>
      <a:accent2>
        <a:srgbClr val="00FFFF"/>
      </a:accent2>
      <a:accent3>
        <a:srgbClr val="ADB0C6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7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7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49918</TotalTime>
  <Words>27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36x72 poster template</dc:title>
  <dc:creator>Jay Buckley</dc:creator>
  <dc:description>Call if we can help   800-590-7850_x000d_
_x000d_
This template is copyright of MegaPrint 2001</dc:description>
  <cp:lastModifiedBy>Rothbard, Matthew S.</cp:lastModifiedBy>
  <cp:revision>560</cp:revision>
  <cp:lastPrinted>2016-03-31T13:28:29Z</cp:lastPrinted>
  <dcterms:created xsi:type="dcterms:W3CDTF">2000-02-09T15:01:13Z</dcterms:created>
  <dcterms:modified xsi:type="dcterms:W3CDTF">2018-04-29T21:53:04Z</dcterms:modified>
</cp:coreProperties>
</file>