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8404800" cy="42976800"/>
  <p:notesSz cx="6858000" cy="9144000"/>
  <p:defaultTextStyle>
    <a:defPPr>
      <a:defRPr lang="en-US"/>
    </a:defPPr>
    <a:lvl1pPr marL="0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1pPr>
    <a:lvl2pPr marL="2496239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2pPr>
    <a:lvl3pPr marL="4992478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3pPr>
    <a:lvl4pPr marL="7488719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4pPr>
    <a:lvl5pPr marL="9984958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5pPr>
    <a:lvl6pPr marL="12481197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6pPr>
    <a:lvl7pPr marL="14977436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7pPr>
    <a:lvl8pPr marL="17473678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8pPr>
    <a:lvl9pPr marL="19969917" algn="l" defTabSz="4992478" rtl="0" eaLnBrk="1" latinLnBrk="0" hangingPunct="1">
      <a:defRPr sz="98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AEE"/>
    <a:srgbClr val="1E57B4"/>
    <a:srgbClr val="0033CC"/>
    <a:srgbClr val="6666FF"/>
    <a:srgbClr val="3333FF"/>
    <a:srgbClr val="3366FF"/>
    <a:srgbClr val="291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7070" autoAdjust="0"/>
  </p:normalViewPr>
  <p:slideViewPr>
    <p:cSldViewPr>
      <p:cViewPr>
        <p:scale>
          <a:sx n="44" d="100"/>
          <a:sy n="44" d="100"/>
        </p:scale>
        <p:origin x="3655" y="14"/>
      </p:cViewPr>
      <p:guideLst>
        <p:guide orient="horz" pos="192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3350669"/>
            <a:ext cx="32644080" cy="9212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4353520"/>
            <a:ext cx="2688336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2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5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3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1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0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489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721070"/>
            <a:ext cx="8641080" cy="36669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721070"/>
            <a:ext cx="25283160" cy="36669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7616577"/>
            <a:ext cx="32644080" cy="8535670"/>
          </a:xfrm>
        </p:spPr>
        <p:txBody>
          <a:bodyPr anchor="t"/>
          <a:lstStyle>
            <a:lvl1pPr algn="l">
              <a:defRPr sz="147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8215413"/>
            <a:ext cx="32644080" cy="9401171"/>
          </a:xfrm>
        </p:spPr>
        <p:txBody>
          <a:bodyPr anchor="b"/>
          <a:lstStyle>
            <a:lvl1pPr marL="0" indent="0">
              <a:buNone/>
              <a:defRPr sz="7334">
                <a:solidFill>
                  <a:schemeClr val="tx1">
                    <a:tint val="75000"/>
                  </a:schemeClr>
                </a:solidFill>
              </a:defRPr>
            </a:lvl1pPr>
            <a:lvl2pPr marL="1686240" indent="0">
              <a:buNone/>
              <a:defRPr sz="6651">
                <a:solidFill>
                  <a:schemeClr val="tx1">
                    <a:tint val="75000"/>
                  </a:schemeClr>
                </a:solidFill>
              </a:defRPr>
            </a:lvl2pPr>
            <a:lvl3pPr marL="3372480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3pPr>
            <a:lvl4pPr marL="5058720" indent="0">
              <a:buNone/>
              <a:defRPr sz="5183">
                <a:solidFill>
                  <a:schemeClr val="tx1">
                    <a:tint val="75000"/>
                  </a:schemeClr>
                </a:solidFill>
              </a:defRPr>
            </a:lvl4pPr>
            <a:lvl5pPr marL="6744961" indent="0">
              <a:buNone/>
              <a:defRPr sz="5183">
                <a:solidFill>
                  <a:schemeClr val="tx1">
                    <a:tint val="75000"/>
                  </a:schemeClr>
                </a:solidFill>
              </a:defRPr>
            </a:lvl5pPr>
            <a:lvl6pPr marL="8431202" indent="0">
              <a:buNone/>
              <a:defRPr sz="5183">
                <a:solidFill>
                  <a:schemeClr val="tx1">
                    <a:tint val="75000"/>
                  </a:schemeClr>
                </a:solidFill>
              </a:defRPr>
            </a:lvl6pPr>
            <a:lvl7pPr marL="10117441" indent="0">
              <a:buNone/>
              <a:defRPr sz="5183">
                <a:solidFill>
                  <a:schemeClr val="tx1">
                    <a:tint val="75000"/>
                  </a:schemeClr>
                </a:solidFill>
              </a:defRPr>
            </a:lvl7pPr>
            <a:lvl8pPr marL="11803684" indent="0">
              <a:buNone/>
              <a:defRPr sz="5183">
                <a:solidFill>
                  <a:schemeClr val="tx1">
                    <a:tint val="75000"/>
                  </a:schemeClr>
                </a:solidFill>
              </a:defRPr>
            </a:lvl8pPr>
            <a:lvl9pPr marL="13489923" indent="0">
              <a:buNone/>
              <a:defRPr sz="5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10027928"/>
            <a:ext cx="16962120" cy="28362702"/>
          </a:xfrm>
        </p:spPr>
        <p:txBody>
          <a:bodyPr/>
          <a:lstStyle>
            <a:lvl1pPr>
              <a:defRPr sz="10367"/>
            </a:lvl1pPr>
            <a:lvl2pPr>
              <a:defRPr sz="8899"/>
            </a:lvl2pPr>
            <a:lvl3pPr>
              <a:defRPr sz="7334"/>
            </a:lvl3pPr>
            <a:lvl4pPr>
              <a:defRPr sz="6651"/>
            </a:lvl4pPr>
            <a:lvl5pPr>
              <a:defRPr sz="6651"/>
            </a:lvl5pPr>
            <a:lvl6pPr>
              <a:defRPr sz="6651"/>
            </a:lvl6pPr>
            <a:lvl7pPr>
              <a:defRPr sz="6651"/>
            </a:lvl7pPr>
            <a:lvl8pPr>
              <a:defRPr sz="6651"/>
            </a:lvl8pPr>
            <a:lvl9pPr>
              <a:defRPr sz="66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10027928"/>
            <a:ext cx="16962120" cy="28362702"/>
          </a:xfrm>
        </p:spPr>
        <p:txBody>
          <a:bodyPr/>
          <a:lstStyle>
            <a:lvl1pPr>
              <a:defRPr sz="10367"/>
            </a:lvl1pPr>
            <a:lvl2pPr>
              <a:defRPr sz="8899"/>
            </a:lvl2pPr>
            <a:lvl3pPr>
              <a:defRPr sz="7334"/>
            </a:lvl3pPr>
            <a:lvl4pPr>
              <a:defRPr sz="6651"/>
            </a:lvl4pPr>
            <a:lvl5pPr>
              <a:defRPr sz="6651"/>
            </a:lvl5pPr>
            <a:lvl6pPr>
              <a:defRPr sz="6651"/>
            </a:lvl6pPr>
            <a:lvl7pPr>
              <a:defRPr sz="6651"/>
            </a:lvl7pPr>
            <a:lvl8pPr>
              <a:defRPr sz="6651"/>
            </a:lvl8pPr>
            <a:lvl9pPr>
              <a:defRPr sz="66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9620047"/>
            <a:ext cx="16968790" cy="4009175"/>
          </a:xfrm>
        </p:spPr>
        <p:txBody>
          <a:bodyPr anchor="b"/>
          <a:lstStyle>
            <a:lvl1pPr marL="0" indent="0">
              <a:buNone/>
              <a:defRPr sz="8899" b="1"/>
            </a:lvl1pPr>
            <a:lvl2pPr marL="1686240" indent="0">
              <a:buNone/>
              <a:defRPr sz="7334" b="1"/>
            </a:lvl2pPr>
            <a:lvl3pPr marL="3372480" indent="0">
              <a:buNone/>
              <a:defRPr sz="6651" b="1"/>
            </a:lvl3pPr>
            <a:lvl4pPr marL="5058720" indent="0">
              <a:buNone/>
              <a:defRPr sz="5870" b="1"/>
            </a:lvl4pPr>
            <a:lvl5pPr marL="6744961" indent="0">
              <a:buNone/>
              <a:defRPr sz="5870" b="1"/>
            </a:lvl5pPr>
            <a:lvl6pPr marL="8431202" indent="0">
              <a:buNone/>
              <a:defRPr sz="5870" b="1"/>
            </a:lvl6pPr>
            <a:lvl7pPr marL="10117441" indent="0">
              <a:buNone/>
              <a:defRPr sz="5870" b="1"/>
            </a:lvl7pPr>
            <a:lvl8pPr marL="11803684" indent="0">
              <a:buNone/>
              <a:defRPr sz="5870" b="1"/>
            </a:lvl8pPr>
            <a:lvl9pPr marL="13489923" indent="0">
              <a:buNone/>
              <a:defRPr sz="587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13629217"/>
            <a:ext cx="16968790" cy="24761405"/>
          </a:xfrm>
        </p:spPr>
        <p:txBody>
          <a:bodyPr/>
          <a:lstStyle>
            <a:lvl1pPr>
              <a:defRPr sz="8899"/>
            </a:lvl1pPr>
            <a:lvl2pPr>
              <a:defRPr sz="7334"/>
            </a:lvl2pPr>
            <a:lvl3pPr>
              <a:defRPr sz="6651"/>
            </a:lvl3pPr>
            <a:lvl4pPr>
              <a:defRPr sz="5870"/>
            </a:lvl4pPr>
            <a:lvl5pPr>
              <a:defRPr sz="5870"/>
            </a:lvl5pPr>
            <a:lvl6pPr>
              <a:defRPr sz="5870"/>
            </a:lvl6pPr>
            <a:lvl7pPr>
              <a:defRPr sz="5870"/>
            </a:lvl7pPr>
            <a:lvl8pPr>
              <a:defRPr sz="5870"/>
            </a:lvl8pPr>
            <a:lvl9pPr>
              <a:defRPr sz="58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11" y="9620047"/>
            <a:ext cx="16975455" cy="4009175"/>
          </a:xfrm>
        </p:spPr>
        <p:txBody>
          <a:bodyPr anchor="b"/>
          <a:lstStyle>
            <a:lvl1pPr marL="0" indent="0">
              <a:buNone/>
              <a:defRPr sz="8899" b="1"/>
            </a:lvl1pPr>
            <a:lvl2pPr marL="1686240" indent="0">
              <a:buNone/>
              <a:defRPr sz="7334" b="1"/>
            </a:lvl2pPr>
            <a:lvl3pPr marL="3372480" indent="0">
              <a:buNone/>
              <a:defRPr sz="6651" b="1"/>
            </a:lvl3pPr>
            <a:lvl4pPr marL="5058720" indent="0">
              <a:buNone/>
              <a:defRPr sz="5870" b="1"/>
            </a:lvl4pPr>
            <a:lvl5pPr marL="6744961" indent="0">
              <a:buNone/>
              <a:defRPr sz="5870" b="1"/>
            </a:lvl5pPr>
            <a:lvl6pPr marL="8431202" indent="0">
              <a:buNone/>
              <a:defRPr sz="5870" b="1"/>
            </a:lvl6pPr>
            <a:lvl7pPr marL="10117441" indent="0">
              <a:buNone/>
              <a:defRPr sz="5870" b="1"/>
            </a:lvl7pPr>
            <a:lvl8pPr marL="11803684" indent="0">
              <a:buNone/>
              <a:defRPr sz="5870" b="1"/>
            </a:lvl8pPr>
            <a:lvl9pPr marL="13489923" indent="0">
              <a:buNone/>
              <a:defRPr sz="587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11" y="13629217"/>
            <a:ext cx="16975455" cy="24761405"/>
          </a:xfrm>
        </p:spPr>
        <p:txBody>
          <a:bodyPr/>
          <a:lstStyle>
            <a:lvl1pPr>
              <a:defRPr sz="8899"/>
            </a:lvl1pPr>
            <a:lvl2pPr>
              <a:defRPr sz="7334"/>
            </a:lvl2pPr>
            <a:lvl3pPr>
              <a:defRPr sz="6651"/>
            </a:lvl3pPr>
            <a:lvl4pPr>
              <a:defRPr sz="5870"/>
            </a:lvl4pPr>
            <a:lvl5pPr>
              <a:defRPr sz="5870"/>
            </a:lvl5pPr>
            <a:lvl6pPr>
              <a:defRPr sz="5870"/>
            </a:lvl6pPr>
            <a:lvl7pPr>
              <a:defRPr sz="5870"/>
            </a:lvl7pPr>
            <a:lvl8pPr>
              <a:defRPr sz="5870"/>
            </a:lvl8pPr>
            <a:lvl9pPr>
              <a:defRPr sz="58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52" y="1711113"/>
            <a:ext cx="12634915" cy="7282180"/>
          </a:xfrm>
        </p:spPr>
        <p:txBody>
          <a:bodyPr anchor="b"/>
          <a:lstStyle>
            <a:lvl1pPr algn="l">
              <a:defRPr sz="733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711122"/>
            <a:ext cx="21469350" cy="36679509"/>
          </a:xfrm>
        </p:spPr>
        <p:txBody>
          <a:bodyPr/>
          <a:lstStyle>
            <a:lvl1pPr>
              <a:defRPr sz="11832"/>
            </a:lvl1pPr>
            <a:lvl2pPr>
              <a:defRPr sz="10367"/>
            </a:lvl2pPr>
            <a:lvl3pPr>
              <a:defRPr sz="8899"/>
            </a:lvl3pPr>
            <a:lvl4pPr>
              <a:defRPr sz="7334"/>
            </a:lvl4pPr>
            <a:lvl5pPr>
              <a:defRPr sz="7334"/>
            </a:lvl5pPr>
            <a:lvl6pPr>
              <a:defRPr sz="7334"/>
            </a:lvl6pPr>
            <a:lvl7pPr>
              <a:defRPr sz="7334"/>
            </a:lvl7pPr>
            <a:lvl8pPr>
              <a:defRPr sz="7334"/>
            </a:lvl8pPr>
            <a:lvl9pPr>
              <a:defRPr sz="73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52" y="8993302"/>
            <a:ext cx="12634915" cy="29397329"/>
          </a:xfrm>
        </p:spPr>
        <p:txBody>
          <a:bodyPr/>
          <a:lstStyle>
            <a:lvl1pPr marL="0" indent="0">
              <a:buNone/>
              <a:defRPr sz="5183"/>
            </a:lvl1pPr>
            <a:lvl2pPr marL="1686240" indent="0">
              <a:buNone/>
              <a:defRPr sz="4401"/>
            </a:lvl2pPr>
            <a:lvl3pPr marL="3372480" indent="0">
              <a:buNone/>
              <a:defRPr sz="3716"/>
            </a:lvl3pPr>
            <a:lvl4pPr marL="5058720" indent="0">
              <a:buNone/>
              <a:defRPr sz="3325"/>
            </a:lvl4pPr>
            <a:lvl5pPr marL="6744961" indent="0">
              <a:buNone/>
              <a:defRPr sz="3325"/>
            </a:lvl5pPr>
            <a:lvl6pPr marL="8431202" indent="0">
              <a:buNone/>
              <a:defRPr sz="3325"/>
            </a:lvl6pPr>
            <a:lvl7pPr marL="10117441" indent="0">
              <a:buNone/>
              <a:defRPr sz="3325"/>
            </a:lvl7pPr>
            <a:lvl8pPr marL="11803684" indent="0">
              <a:buNone/>
              <a:defRPr sz="3325"/>
            </a:lvl8pPr>
            <a:lvl9pPr marL="13489923" indent="0">
              <a:buNone/>
              <a:defRPr sz="33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30083760"/>
            <a:ext cx="23042880" cy="3551559"/>
          </a:xfrm>
        </p:spPr>
        <p:txBody>
          <a:bodyPr anchor="b"/>
          <a:lstStyle>
            <a:lvl1pPr algn="l">
              <a:defRPr sz="733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840057"/>
            <a:ext cx="23042880" cy="25786080"/>
          </a:xfrm>
        </p:spPr>
        <p:txBody>
          <a:bodyPr/>
          <a:lstStyle>
            <a:lvl1pPr marL="0" indent="0">
              <a:buNone/>
              <a:defRPr sz="11832"/>
            </a:lvl1pPr>
            <a:lvl2pPr marL="1686240" indent="0">
              <a:buNone/>
              <a:defRPr sz="10367"/>
            </a:lvl2pPr>
            <a:lvl3pPr marL="3372480" indent="0">
              <a:buNone/>
              <a:defRPr sz="8899"/>
            </a:lvl3pPr>
            <a:lvl4pPr marL="5058720" indent="0">
              <a:buNone/>
              <a:defRPr sz="7334"/>
            </a:lvl4pPr>
            <a:lvl5pPr marL="6744961" indent="0">
              <a:buNone/>
              <a:defRPr sz="7334"/>
            </a:lvl5pPr>
            <a:lvl6pPr marL="8431202" indent="0">
              <a:buNone/>
              <a:defRPr sz="7334"/>
            </a:lvl6pPr>
            <a:lvl7pPr marL="10117441" indent="0">
              <a:buNone/>
              <a:defRPr sz="7334"/>
            </a:lvl7pPr>
            <a:lvl8pPr marL="11803684" indent="0">
              <a:buNone/>
              <a:defRPr sz="7334"/>
            </a:lvl8pPr>
            <a:lvl9pPr marL="13489923" indent="0">
              <a:buNone/>
              <a:defRPr sz="73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3635324"/>
            <a:ext cx="23042880" cy="5043801"/>
          </a:xfrm>
        </p:spPr>
        <p:txBody>
          <a:bodyPr/>
          <a:lstStyle>
            <a:lvl1pPr marL="0" indent="0">
              <a:buNone/>
              <a:defRPr sz="5183"/>
            </a:lvl1pPr>
            <a:lvl2pPr marL="1686240" indent="0">
              <a:buNone/>
              <a:defRPr sz="4401"/>
            </a:lvl2pPr>
            <a:lvl3pPr marL="3372480" indent="0">
              <a:buNone/>
              <a:defRPr sz="3716"/>
            </a:lvl3pPr>
            <a:lvl4pPr marL="5058720" indent="0">
              <a:buNone/>
              <a:defRPr sz="3325"/>
            </a:lvl4pPr>
            <a:lvl5pPr marL="6744961" indent="0">
              <a:buNone/>
              <a:defRPr sz="3325"/>
            </a:lvl5pPr>
            <a:lvl6pPr marL="8431202" indent="0">
              <a:buNone/>
              <a:defRPr sz="3325"/>
            </a:lvl6pPr>
            <a:lvl7pPr marL="10117441" indent="0">
              <a:buNone/>
              <a:defRPr sz="3325"/>
            </a:lvl7pPr>
            <a:lvl8pPr marL="11803684" indent="0">
              <a:buNone/>
              <a:defRPr sz="3325"/>
            </a:lvl8pPr>
            <a:lvl9pPr marL="13489923" indent="0">
              <a:buNone/>
              <a:defRPr sz="33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721065"/>
            <a:ext cx="34564320" cy="7162800"/>
          </a:xfrm>
          <a:prstGeom prst="rect">
            <a:avLst/>
          </a:prstGeom>
        </p:spPr>
        <p:txBody>
          <a:bodyPr vert="horz" lIns="344857" tIns="172428" rIns="344857" bIns="1724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10027928"/>
            <a:ext cx="34564320" cy="28362702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9833132"/>
            <a:ext cx="8961120" cy="2288117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l">
              <a:defRPr sz="44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F052-2E46-4767-9F45-20A11C9E94A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9833132"/>
            <a:ext cx="12161520" cy="2288117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ctr">
              <a:defRPr sz="44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9833132"/>
            <a:ext cx="8961120" cy="2288117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r">
              <a:defRPr sz="44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B6F2-57C6-4032-80FB-9DF47247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72480" rtl="0" eaLnBrk="1" latinLnBrk="0" hangingPunct="1">
        <a:spcBef>
          <a:spcPct val="0"/>
        </a:spcBef>
        <a:buNone/>
        <a:defRPr sz="16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4679" indent="-1264679" algn="l" defTabSz="3372480" rtl="0" eaLnBrk="1" latinLnBrk="0" hangingPunct="1">
        <a:spcBef>
          <a:spcPct val="20000"/>
        </a:spcBef>
        <a:buFont typeface="Arial" pitchFamily="34" charset="0"/>
        <a:buChar char="•"/>
        <a:defRPr sz="11832" kern="1200">
          <a:solidFill>
            <a:schemeClr val="tx1"/>
          </a:solidFill>
          <a:latin typeface="+mn-lt"/>
          <a:ea typeface="+mn-ea"/>
          <a:cs typeface="+mn-cs"/>
        </a:defRPr>
      </a:lvl1pPr>
      <a:lvl2pPr marL="2740141" indent="-1053901" algn="l" defTabSz="3372480" rtl="0" eaLnBrk="1" latinLnBrk="0" hangingPunct="1">
        <a:spcBef>
          <a:spcPct val="20000"/>
        </a:spcBef>
        <a:buFont typeface="Arial" pitchFamily="34" charset="0"/>
        <a:buChar char="–"/>
        <a:defRPr sz="10367" kern="1200">
          <a:solidFill>
            <a:schemeClr val="tx1"/>
          </a:solidFill>
          <a:latin typeface="+mn-lt"/>
          <a:ea typeface="+mn-ea"/>
          <a:cs typeface="+mn-cs"/>
        </a:defRPr>
      </a:lvl2pPr>
      <a:lvl3pPr marL="4215601" indent="-843120" algn="l" defTabSz="3372480" rtl="0" eaLnBrk="1" latinLnBrk="0" hangingPunct="1">
        <a:spcBef>
          <a:spcPct val="20000"/>
        </a:spcBef>
        <a:buFont typeface="Arial" pitchFamily="34" charset="0"/>
        <a:buChar char="•"/>
        <a:defRPr sz="8899" kern="1200">
          <a:solidFill>
            <a:schemeClr val="tx1"/>
          </a:solidFill>
          <a:latin typeface="+mn-lt"/>
          <a:ea typeface="+mn-ea"/>
          <a:cs typeface="+mn-cs"/>
        </a:defRPr>
      </a:lvl3pPr>
      <a:lvl4pPr marL="5901841" indent="-843120" algn="l" defTabSz="3372480" rtl="0" eaLnBrk="1" latinLnBrk="0" hangingPunct="1">
        <a:spcBef>
          <a:spcPct val="20000"/>
        </a:spcBef>
        <a:buFont typeface="Arial" pitchFamily="34" charset="0"/>
        <a:buChar char="–"/>
        <a:defRPr sz="7334" kern="1200">
          <a:solidFill>
            <a:schemeClr val="tx1"/>
          </a:solidFill>
          <a:latin typeface="+mn-lt"/>
          <a:ea typeface="+mn-ea"/>
          <a:cs typeface="+mn-cs"/>
        </a:defRPr>
      </a:lvl4pPr>
      <a:lvl5pPr marL="7588082" indent="-843120" algn="l" defTabSz="3372480" rtl="0" eaLnBrk="1" latinLnBrk="0" hangingPunct="1">
        <a:spcBef>
          <a:spcPct val="20000"/>
        </a:spcBef>
        <a:buFont typeface="Arial" pitchFamily="34" charset="0"/>
        <a:buChar char="»"/>
        <a:defRPr sz="7334" kern="1200">
          <a:solidFill>
            <a:schemeClr val="tx1"/>
          </a:solidFill>
          <a:latin typeface="+mn-lt"/>
          <a:ea typeface="+mn-ea"/>
          <a:cs typeface="+mn-cs"/>
        </a:defRPr>
      </a:lvl5pPr>
      <a:lvl6pPr marL="9274322" indent="-843120" algn="l" defTabSz="3372480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6pPr>
      <a:lvl7pPr marL="10960564" indent="-843120" algn="l" defTabSz="3372480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7pPr>
      <a:lvl8pPr marL="12646801" indent="-843120" algn="l" defTabSz="3372480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8pPr>
      <a:lvl9pPr marL="14333044" indent="-843120" algn="l" defTabSz="3372480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1pPr>
      <a:lvl2pPr marL="1686240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2pPr>
      <a:lvl3pPr marL="3372480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3pPr>
      <a:lvl4pPr marL="5058720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4pPr>
      <a:lvl5pPr marL="6744961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5pPr>
      <a:lvl6pPr marL="8431202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6pPr>
      <a:lvl7pPr marL="10117441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7pPr>
      <a:lvl8pPr marL="11803684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8pPr>
      <a:lvl9pPr marL="13489923" algn="l" defTabSz="3372480" rtl="0" eaLnBrk="1" latinLnBrk="0" hangingPunct="1">
        <a:defRPr sz="66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>
            <a:spLocks/>
          </p:cNvSpPr>
          <p:nvPr/>
        </p:nvSpPr>
        <p:spPr>
          <a:xfrm>
            <a:off x="28995382" y="21387820"/>
            <a:ext cx="9194688" cy="212841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0" dirty="0"/>
          </a:p>
        </p:txBody>
      </p:sp>
      <p:sp>
        <p:nvSpPr>
          <p:cNvPr id="32" name="Rounded Rectangle 31"/>
          <p:cNvSpPr>
            <a:spLocks/>
          </p:cNvSpPr>
          <p:nvPr/>
        </p:nvSpPr>
        <p:spPr>
          <a:xfrm>
            <a:off x="246712" y="21387820"/>
            <a:ext cx="9971546" cy="212841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0" dirty="0"/>
          </a:p>
        </p:txBody>
      </p:sp>
      <p:sp>
        <p:nvSpPr>
          <p:cNvPr id="35" name="Rounded Rectangle 34"/>
          <p:cNvSpPr>
            <a:spLocks/>
          </p:cNvSpPr>
          <p:nvPr/>
        </p:nvSpPr>
        <p:spPr>
          <a:xfrm>
            <a:off x="29029267" y="7090500"/>
            <a:ext cx="9160803" cy="141483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0"/>
            <a:ext cx="38404800" cy="6859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2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219214" y="7128673"/>
            <a:ext cx="9953130" cy="141466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0" dirty="0"/>
          </a:p>
        </p:txBody>
      </p:sp>
      <p:sp>
        <p:nvSpPr>
          <p:cNvPr id="36" name="Rounded Rectangle 35"/>
          <p:cNvSpPr>
            <a:spLocks/>
          </p:cNvSpPr>
          <p:nvPr/>
        </p:nvSpPr>
        <p:spPr>
          <a:xfrm>
            <a:off x="10414893" y="7116902"/>
            <a:ext cx="18397140" cy="35555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878830" y="981436"/>
            <a:ext cx="28343056" cy="5260299"/>
            <a:chOff x="4165407" y="1884534"/>
            <a:chExt cx="28343056" cy="3637833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4165407" y="1884534"/>
              <a:ext cx="28343056" cy="728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37251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600" dirty="0" smtClean="0"/>
                <a:t>Suggested Title font size 66pt</a:t>
              </a:r>
              <a:endParaRPr lang="en-US" sz="8000" dirty="0"/>
            </a:p>
          </p:txBody>
        </p:sp>
        <p:sp>
          <p:nvSpPr>
            <p:cNvPr id="45" name="Text Placeholder 18"/>
            <p:cNvSpPr txBox="1">
              <a:spLocks/>
            </p:cNvSpPr>
            <p:nvPr/>
          </p:nvSpPr>
          <p:spPr>
            <a:xfrm>
              <a:off x="8424703" y="3263640"/>
              <a:ext cx="20950674" cy="6576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293213" indent="-1293213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01962" indent="-1077678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0710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034994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9278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483562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207847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32131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656415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i="1" dirty="0" smtClean="0"/>
                <a:t>Depending on the size font used for Title: Suggested Authors font size 36 </a:t>
              </a:r>
              <a:r>
                <a:rPr lang="en-US" sz="3600" i="1" dirty="0" err="1" smtClean="0"/>
                <a:t>pt</a:t>
              </a:r>
              <a:r>
                <a:rPr lang="en-US" sz="3600" i="1" dirty="0" smtClean="0"/>
                <a:t>  ~  </a:t>
              </a:r>
              <a:r>
                <a:rPr lang="en-US" sz="4400" i="1" dirty="0" smtClean="0"/>
                <a:t>44pt</a:t>
              </a:r>
              <a:endParaRPr lang="en-US" sz="4400" i="1" dirty="0"/>
            </a:p>
          </p:txBody>
        </p:sp>
        <p:sp>
          <p:nvSpPr>
            <p:cNvPr id="47" name="Text Placeholder 42"/>
            <p:cNvSpPr txBox="1">
              <a:spLocks/>
            </p:cNvSpPr>
            <p:nvPr/>
          </p:nvSpPr>
          <p:spPr>
            <a:xfrm>
              <a:off x="5022611" y="4219321"/>
              <a:ext cx="27335098" cy="130304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293213" indent="-1293213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01962" indent="-1077678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0710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034994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9278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483562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207847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32131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656415" indent="-862142" algn="l" defTabSz="344856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 smtClean="0"/>
                <a:t>Author Affiliations font size 28pt ~ 32 </a:t>
              </a:r>
              <a:r>
                <a:rPr lang="en-US" sz="3200" dirty="0" err="1" smtClean="0"/>
                <a:t>pt</a:t>
              </a:r>
              <a:endParaRPr lang="en-US" sz="3200" dirty="0"/>
            </a:p>
          </p:txBody>
        </p:sp>
      </p:grpSp>
      <p:sp>
        <p:nvSpPr>
          <p:cNvPr id="17" name="Text Placeholder 58"/>
          <p:cNvSpPr txBox="1">
            <a:spLocks/>
          </p:cNvSpPr>
          <p:nvPr/>
        </p:nvSpPr>
        <p:spPr>
          <a:xfrm>
            <a:off x="271243" y="7341107"/>
            <a:ext cx="9894670" cy="1171996"/>
          </a:xfrm>
          <a:prstGeom prst="rect">
            <a:avLst/>
          </a:prstGeom>
        </p:spPr>
        <p:txBody>
          <a:bodyPr vert="horz" lIns="337274" tIns="168636" rIns="337274" bIns="168636" rtlCol="0" anchor="ctr"/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</a:rPr>
              <a:t>SECTION HEADER: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Suggested </a:t>
            </a:r>
            <a:r>
              <a:rPr lang="en-US" sz="4400" dirty="0" smtClean="0">
                <a:solidFill>
                  <a:srgbClr val="002060"/>
                </a:solidFill>
              </a:rPr>
              <a:t>Header font </a:t>
            </a:r>
            <a:r>
              <a:rPr lang="en-US" sz="4400" dirty="0">
                <a:solidFill>
                  <a:srgbClr val="002060"/>
                </a:solidFill>
              </a:rPr>
              <a:t>size 36pt~44pt</a:t>
            </a:r>
          </a:p>
        </p:txBody>
      </p:sp>
      <p:sp>
        <p:nvSpPr>
          <p:cNvPr id="80" name="Text Placeholder 10"/>
          <p:cNvSpPr txBox="1">
            <a:spLocks/>
          </p:cNvSpPr>
          <p:nvPr/>
        </p:nvSpPr>
        <p:spPr>
          <a:xfrm>
            <a:off x="29576400" y="7341109"/>
            <a:ext cx="8322706" cy="786732"/>
          </a:xfrm>
          <a:prstGeom prst="rect">
            <a:avLst/>
          </a:prstGeom>
        </p:spPr>
        <p:txBody>
          <a:bodyPr/>
          <a:lstStyle>
            <a:lvl1pPr marL="1293157" indent="-1293157" algn="l" defTabSz="34484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1842" indent="-1077632" algn="l" defTabSz="34484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0526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34735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58946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83156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07367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31576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55787" indent="-862105" algn="l" defTabSz="34484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002060"/>
                </a:solidFill>
              </a:rPr>
              <a:t>SECTION HEADER</a:t>
            </a:r>
            <a:endParaRPr lang="en-US" sz="4400" b="1" u="sng" dirty="0">
              <a:solidFill>
                <a:srgbClr val="002060"/>
              </a:solidFill>
            </a:endParaRPr>
          </a:p>
        </p:txBody>
      </p:sp>
      <p:sp>
        <p:nvSpPr>
          <p:cNvPr id="26" name="Text Placeholder 58"/>
          <p:cNvSpPr txBox="1">
            <a:spLocks/>
          </p:cNvSpPr>
          <p:nvPr/>
        </p:nvSpPr>
        <p:spPr>
          <a:xfrm>
            <a:off x="29251334" y="21554728"/>
            <a:ext cx="8818759" cy="996531"/>
          </a:xfrm>
          <a:prstGeom prst="rect">
            <a:avLst/>
          </a:prstGeom>
        </p:spPr>
        <p:txBody>
          <a:bodyPr vert="horz" lIns="337274" tIns="168636" rIns="337274" bIns="168636" rtlCol="0" anchor="ctr"/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</a:rPr>
              <a:t>SECTION HEADER</a:t>
            </a:r>
            <a:endParaRPr lang="en-US" sz="4400" b="1" u="sng" dirty="0">
              <a:solidFill>
                <a:srgbClr val="002060"/>
              </a:solidFill>
            </a:endParaRPr>
          </a:p>
        </p:txBody>
      </p:sp>
      <p:sp>
        <p:nvSpPr>
          <p:cNvPr id="30" name="Text Placeholder 58"/>
          <p:cNvSpPr txBox="1">
            <a:spLocks/>
          </p:cNvSpPr>
          <p:nvPr/>
        </p:nvSpPr>
        <p:spPr>
          <a:xfrm>
            <a:off x="29008668" y="34005853"/>
            <a:ext cx="9366622" cy="1362479"/>
          </a:xfrm>
          <a:prstGeom prst="rect">
            <a:avLst/>
          </a:prstGeom>
        </p:spPr>
        <p:txBody>
          <a:bodyPr vert="horz" lIns="337274" tIns="168636" rIns="337274" bIns="168636" rtlCol="0" anchor="ctr"/>
          <a:lstStyle/>
          <a:p>
            <a:pPr algn="ctr" defTabSz="3372480">
              <a:defRPr/>
            </a:pPr>
            <a:r>
              <a:rPr lang="en-US" sz="4695" b="1" u="sng" dirty="0">
                <a:solidFill>
                  <a:srgbClr val="002060"/>
                </a:solidFill>
              </a:rPr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9811490"/>
            <a:ext cx="6928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Suggested Body  font size 28pt~32pt</a:t>
            </a: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-11743899" y="3370019"/>
            <a:ext cx="11275397" cy="28659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0942840" y="5119521"/>
            <a:ext cx="9750522" cy="12780498"/>
            <a:chOff x="-15595526" y="9058959"/>
            <a:chExt cx="9750522" cy="12780498"/>
          </a:xfrm>
        </p:grpSpPr>
        <p:grpSp>
          <p:nvGrpSpPr>
            <p:cNvPr id="37" name="Group 36"/>
            <p:cNvGrpSpPr/>
            <p:nvPr/>
          </p:nvGrpSpPr>
          <p:grpSpPr>
            <a:xfrm>
              <a:off x="-14989006" y="10565514"/>
              <a:ext cx="7397293" cy="11273943"/>
              <a:chOff x="-14342940" y="-624770"/>
              <a:chExt cx="7397293" cy="1127394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4342940" y="-624770"/>
                <a:ext cx="7397293" cy="5955486"/>
                <a:chOff x="12171377" y="1505391"/>
                <a:chExt cx="5486400" cy="5219477"/>
              </a:xfrm>
            </p:grpSpPr>
            <p:pic>
              <p:nvPicPr>
                <p:cNvPr id="44" name="Picture 43" descr="Small Dots%2c Short D-Time.BMP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2171377" y="1505391"/>
                  <a:ext cx="5486400" cy="4414897"/>
                </a:xfrm>
                <a:prstGeom prst="rect">
                  <a:avLst/>
                </a:prstGeom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12374074" y="5996570"/>
                  <a:ext cx="4130101" cy="728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Figure 2: 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actual image size is 5”x8”</a:t>
                  </a:r>
                </a:p>
                <a:p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Caption: Suggested font size 20pt ~24pt</a:t>
                  </a:r>
                  <a:endPara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-14069644" y="10249063"/>
                <a:ext cx="528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4: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actual photo size is 4.44”x4.55” </a:t>
                </a: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-15595526" y="9058959"/>
              <a:ext cx="97505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See posters on wall of lower level academic science building for visual of actual size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-11354902" y="20193000"/>
            <a:ext cx="10515600" cy="116955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Not sure of font size? Try typing the same sentence 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Using various sized fonts (example below)and printing it out on paper.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This will help you see how big it is when printed.</a:t>
            </a:r>
          </a:p>
          <a:p>
            <a:endParaRPr lang="en-US" sz="44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Font size 20pt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Font size 24pt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Font size 28pt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Font size 32pt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Font </a:t>
            </a:r>
            <a:r>
              <a:rPr lang="en-US" sz="3600" dirty="0">
                <a:solidFill>
                  <a:srgbClr val="002060"/>
                </a:solidFill>
              </a:rPr>
              <a:t>size 36pt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Font size 40pt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400" dirty="0" smtClean="0">
                <a:solidFill>
                  <a:srgbClr val="002060"/>
                </a:solidFill>
              </a:rPr>
              <a:t>Font </a:t>
            </a:r>
            <a:r>
              <a:rPr lang="en-US" sz="4400" dirty="0">
                <a:solidFill>
                  <a:srgbClr val="002060"/>
                </a:solidFill>
              </a:rPr>
              <a:t>size </a:t>
            </a:r>
            <a:r>
              <a:rPr lang="en-US" sz="4400" dirty="0" smtClean="0">
                <a:solidFill>
                  <a:srgbClr val="002060"/>
                </a:solidFill>
              </a:rPr>
              <a:t>44pt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Font size 48pt</a:t>
            </a:r>
          </a:p>
          <a:p>
            <a:r>
              <a:rPr lang="en-US" sz="5400" dirty="0" smtClean="0">
                <a:solidFill>
                  <a:srgbClr val="002060"/>
                </a:solidFill>
              </a:rPr>
              <a:t>Font size 54pt</a:t>
            </a:r>
          </a:p>
          <a:p>
            <a:r>
              <a:rPr lang="en-US" sz="6000" dirty="0" smtClean="0">
                <a:solidFill>
                  <a:srgbClr val="002060"/>
                </a:solidFill>
              </a:rPr>
              <a:t>Font size 60pt</a:t>
            </a:r>
          </a:p>
          <a:p>
            <a:r>
              <a:rPr lang="en-US" sz="6600" dirty="0" smtClean="0">
                <a:solidFill>
                  <a:srgbClr val="002060"/>
                </a:solidFill>
              </a:rPr>
              <a:t>Font size 66pt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216975" y="1957325"/>
            <a:ext cx="13461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Suggestions for Images, graphs, and tables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3024" y="13070926"/>
            <a:ext cx="4163114" cy="4062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1243" y="304800"/>
            <a:ext cx="4224557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Be sure to include the SCSU logo on your poster!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178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Southern CT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</dc:creator>
  <cp:lastModifiedBy>Carol-tacular</cp:lastModifiedBy>
  <cp:revision>114</cp:revision>
  <dcterms:created xsi:type="dcterms:W3CDTF">2013-03-06T16:57:21Z</dcterms:created>
  <dcterms:modified xsi:type="dcterms:W3CDTF">2018-02-15T18:36:53Z</dcterms:modified>
</cp:coreProperties>
</file>