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Lst>
  <p:sldSz cx="43891200" cy="32918400"/>
  <p:notesSz cx="20104100" cy="15087600"/>
  <p:defaultTextStyle>
    <a:defPPr>
      <a:defRPr lang="en-US"/>
    </a:defPPr>
    <a:lvl1pPr marL="0" algn="l" defTabSz="997885" rtl="0" eaLnBrk="1" latinLnBrk="0" hangingPunct="1">
      <a:defRPr sz="3928" kern="1200">
        <a:solidFill>
          <a:schemeClr val="tx1"/>
        </a:solidFill>
        <a:latin typeface="+mn-lt"/>
        <a:ea typeface="+mn-ea"/>
        <a:cs typeface="+mn-cs"/>
      </a:defRPr>
    </a:lvl1pPr>
    <a:lvl2pPr marL="997885" algn="l" defTabSz="997885" rtl="0" eaLnBrk="1" latinLnBrk="0" hangingPunct="1">
      <a:defRPr sz="3928" kern="1200">
        <a:solidFill>
          <a:schemeClr val="tx1"/>
        </a:solidFill>
        <a:latin typeface="+mn-lt"/>
        <a:ea typeface="+mn-ea"/>
        <a:cs typeface="+mn-cs"/>
      </a:defRPr>
    </a:lvl2pPr>
    <a:lvl3pPr marL="1995770" algn="l" defTabSz="997885" rtl="0" eaLnBrk="1" latinLnBrk="0" hangingPunct="1">
      <a:defRPr sz="3928" kern="1200">
        <a:solidFill>
          <a:schemeClr val="tx1"/>
        </a:solidFill>
        <a:latin typeface="+mn-lt"/>
        <a:ea typeface="+mn-ea"/>
        <a:cs typeface="+mn-cs"/>
      </a:defRPr>
    </a:lvl3pPr>
    <a:lvl4pPr marL="2993654" algn="l" defTabSz="997885" rtl="0" eaLnBrk="1" latinLnBrk="0" hangingPunct="1">
      <a:defRPr sz="3928" kern="1200">
        <a:solidFill>
          <a:schemeClr val="tx1"/>
        </a:solidFill>
        <a:latin typeface="+mn-lt"/>
        <a:ea typeface="+mn-ea"/>
        <a:cs typeface="+mn-cs"/>
      </a:defRPr>
    </a:lvl4pPr>
    <a:lvl5pPr marL="3991539" algn="l" defTabSz="997885" rtl="0" eaLnBrk="1" latinLnBrk="0" hangingPunct="1">
      <a:defRPr sz="3928" kern="1200">
        <a:solidFill>
          <a:schemeClr val="tx1"/>
        </a:solidFill>
        <a:latin typeface="+mn-lt"/>
        <a:ea typeface="+mn-ea"/>
        <a:cs typeface="+mn-cs"/>
      </a:defRPr>
    </a:lvl5pPr>
    <a:lvl6pPr marL="4989424" algn="l" defTabSz="997885" rtl="0" eaLnBrk="1" latinLnBrk="0" hangingPunct="1">
      <a:defRPr sz="3928" kern="1200">
        <a:solidFill>
          <a:schemeClr val="tx1"/>
        </a:solidFill>
        <a:latin typeface="+mn-lt"/>
        <a:ea typeface="+mn-ea"/>
        <a:cs typeface="+mn-cs"/>
      </a:defRPr>
    </a:lvl6pPr>
    <a:lvl7pPr marL="5987309" algn="l" defTabSz="997885" rtl="0" eaLnBrk="1" latinLnBrk="0" hangingPunct="1">
      <a:defRPr sz="3928" kern="1200">
        <a:solidFill>
          <a:schemeClr val="tx1"/>
        </a:solidFill>
        <a:latin typeface="+mn-lt"/>
        <a:ea typeface="+mn-ea"/>
        <a:cs typeface="+mn-cs"/>
      </a:defRPr>
    </a:lvl7pPr>
    <a:lvl8pPr marL="6985194" algn="l" defTabSz="997885" rtl="0" eaLnBrk="1" latinLnBrk="0" hangingPunct="1">
      <a:defRPr sz="3928" kern="1200">
        <a:solidFill>
          <a:schemeClr val="tx1"/>
        </a:solidFill>
        <a:latin typeface="+mn-lt"/>
        <a:ea typeface="+mn-ea"/>
        <a:cs typeface="+mn-cs"/>
      </a:defRPr>
    </a:lvl8pPr>
    <a:lvl9pPr marL="7983077" algn="l" defTabSz="997885" rtl="0" eaLnBrk="1" latinLnBrk="0" hangingPunct="1">
      <a:defRPr sz="392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735" userDrawn="1">
          <p15:clr>
            <a:srgbClr val="A4A3A4"/>
          </p15:clr>
        </p15:guide>
        <p15:guide id="2" pos="2764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6092"/>
    <a:srgbClr val="4A7EBB"/>
    <a:srgbClr val="BB0000"/>
    <a:srgbClr val="9B002D"/>
    <a:srgbClr val="414042"/>
    <a:srgbClr val="B80012"/>
    <a:srgbClr val="666666"/>
    <a:srgbClr val="7778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3884" autoAdjust="0"/>
    <p:restoredTop sz="99492" autoAdjust="0"/>
  </p:normalViewPr>
  <p:slideViewPr>
    <p:cSldViewPr snapToObjects="1">
      <p:cViewPr varScale="1">
        <p:scale>
          <a:sx n="24" d="100"/>
          <a:sy n="24" d="100"/>
        </p:scale>
        <p:origin x="2058" y="126"/>
      </p:cViewPr>
      <p:guideLst>
        <p:guide orient="horz" pos="20735"/>
        <p:guide pos="27645"/>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877819" y="877819"/>
            <a:ext cx="42135552" cy="31162752"/>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995928" y="4235405"/>
            <a:ext cx="35881056" cy="14045184"/>
          </a:xfrm>
        </p:spPr>
        <p:txBody>
          <a:bodyPr anchor="b">
            <a:normAutofit/>
          </a:bodyPr>
          <a:lstStyle>
            <a:lvl1pPr algn="ctr">
              <a:lnSpc>
                <a:spcPct val="85000"/>
              </a:lnSpc>
              <a:defRPr sz="288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6154313" y="18574250"/>
            <a:ext cx="31564296" cy="6663192"/>
          </a:xfrm>
        </p:spPr>
        <p:txBody>
          <a:bodyPr>
            <a:normAutofit/>
          </a:bodyPr>
          <a:lstStyle>
            <a:lvl1pPr marL="0" indent="0" algn="ctr">
              <a:spcBef>
                <a:spcPts val="4800"/>
              </a:spcBef>
              <a:buNone/>
              <a:defRPr sz="8640">
                <a:solidFill>
                  <a:srgbClr val="FFFFFF"/>
                </a:solidFill>
              </a:defRPr>
            </a:lvl1pPr>
            <a:lvl2pPr marL="1645920" indent="0" algn="ctr">
              <a:buNone/>
              <a:defRPr sz="8640"/>
            </a:lvl2pPr>
            <a:lvl3pPr marL="3291840" indent="0" algn="ctr">
              <a:buNone/>
              <a:defRPr sz="8640"/>
            </a:lvl3pPr>
            <a:lvl4pPr marL="4937760" indent="0" algn="ctr">
              <a:buNone/>
              <a:defRPr sz="7200"/>
            </a:lvl4pPr>
            <a:lvl5pPr marL="6583680" indent="0" algn="ctr">
              <a:buNone/>
              <a:defRPr sz="7200"/>
            </a:lvl5pPr>
            <a:lvl6pPr marL="8229600" indent="0" algn="ctr">
              <a:buNone/>
              <a:defRPr sz="7200"/>
            </a:lvl6pPr>
            <a:lvl7pPr marL="9875520" indent="0" algn="ctr">
              <a:buNone/>
              <a:defRPr sz="7200"/>
            </a:lvl7pPr>
            <a:lvl8pPr marL="11521440" indent="0" algn="ctr">
              <a:buNone/>
              <a:defRPr sz="7200"/>
            </a:lvl8pPr>
            <a:lvl9pPr marL="13167360" indent="0" algn="ctr">
              <a:buNone/>
              <a:defRPr sz="7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1D8BD707-D9CF-40AE-B4C6-C98DA3205C09}" type="datetimeFigureOut">
              <a:rPr lang="en-US" smtClean="0"/>
              <a:t>2/28/2017</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t>‹#›</a:t>
            </a:fld>
            <a:endParaRPr lang="en-US"/>
          </a:p>
        </p:txBody>
      </p:sp>
      <p:cxnSp>
        <p:nvCxnSpPr>
          <p:cNvPr id="8" name="Straight Connector 7"/>
          <p:cNvCxnSpPr/>
          <p:nvPr/>
        </p:nvCxnSpPr>
        <p:spPr>
          <a:xfrm>
            <a:off x="7123178" y="17922240"/>
            <a:ext cx="29626565"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9974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2/28/2017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801303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3657600"/>
            <a:ext cx="8366760" cy="259689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114802" y="3657600"/>
            <a:ext cx="26746200" cy="2596896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2/28/2017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679382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spcBef>
                <a:spcPts val="4800"/>
              </a:spcBef>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2/28/2017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536211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983126" y="5633160"/>
            <a:ext cx="35881056" cy="14045184"/>
          </a:xfrm>
        </p:spPr>
        <p:txBody>
          <a:bodyPr anchor="b">
            <a:noAutofit/>
          </a:bodyPr>
          <a:lstStyle>
            <a:lvl1pPr algn="ctr">
              <a:lnSpc>
                <a:spcPct val="85000"/>
              </a:lnSpc>
              <a:defRPr sz="288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6155741" y="19941696"/>
            <a:ext cx="31568746" cy="6546269"/>
          </a:xfrm>
        </p:spPr>
        <p:txBody>
          <a:bodyPr anchor="t">
            <a:normAutofit/>
          </a:bodyPr>
          <a:lstStyle>
            <a:lvl1pPr marL="0" indent="0" algn="ctr">
              <a:buNone/>
              <a:defRPr sz="8640">
                <a:solidFill>
                  <a:schemeClr val="accent1"/>
                </a:solidFill>
              </a:defRPr>
            </a:lvl1pPr>
            <a:lvl2pPr marL="1645920" indent="0">
              <a:buNone/>
              <a:defRPr sz="6480">
                <a:solidFill>
                  <a:schemeClr val="tx1">
                    <a:tint val="75000"/>
                  </a:schemeClr>
                </a:solidFill>
              </a:defRPr>
            </a:lvl2pPr>
            <a:lvl3pPr marL="3291840" indent="0">
              <a:buNone/>
              <a:defRPr sz="5760">
                <a:solidFill>
                  <a:schemeClr val="tx1">
                    <a:tint val="75000"/>
                  </a:schemeClr>
                </a:solidFill>
              </a:defRPr>
            </a:lvl3pPr>
            <a:lvl4pPr marL="4937760" indent="0">
              <a:buNone/>
              <a:defRPr sz="5040">
                <a:solidFill>
                  <a:schemeClr val="tx1">
                    <a:tint val="75000"/>
                  </a:schemeClr>
                </a:solidFill>
              </a:defRPr>
            </a:lvl4pPr>
            <a:lvl5pPr marL="6583680" indent="0">
              <a:buNone/>
              <a:defRPr sz="5040">
                <a:solidFill>
                  <a:schemeClr val="tx1">
                    <a:tint val="75000"/>
                  </a:schemeClr>
                </a:solidFill>
              </a:defRPr>
            </a:lvl5pPr>
            <a:lvl6pPr marL="8229600" indent="0">
              <a:buNone/>
              <a:defRPr sz="5040">
                <a:solidFill>
                  <a:schemeClr val="tx1">
                    <a:tint val="75000"/>
                  </a:schemeClr>
                </a:solidFill>
              </a:defRPr>
            </a:lvl6pPr>
            <a:lvl7pPr marL="9875520" indent="0">
              <a:buNone/>
              <a:defRPr sz="5040">
                <a:solidFill>
                  <a:schemeClr val="tx1">
                    <a:tint val="75000"/>
                  </a:schemeClr>
                </a:solidFill>
              </a:defRPr>
            </a:lvl7pPr>
            <a:lvl8pPr marL="11521440" indent="0">
              <a:buNone/>
              <a:defRPr sz="5040">
                <a:solidFill>
                  <a:schemeClr val="tx1">
                    <a:tint val="75000"/>
                  </a:schemeClr>
                </a:solidFill>
              </a:defRPr>
            </a:lvl8pPr>
            <a:lvl9pPr marL="13167360" indent="0">
              <a:buNone/>
              <a:defRPr sz="50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2/28/2017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cxnSp>
        <p:nvCxnSpPr>
          <p:cNvPr id="7" name="Straight Connector 6"/>
          <p:cNvCxnSpPr/>
          <p:nvPr/>
        </p:nvCxnSpPr>
        <p:spPr>
          <a:xfrm>
            <a:off x="7132322" y="19297958"/>
            <a:ext cx="2962656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9483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114800" y="9875515"/>
            <a:ext cx="17117568" cy="19312128"/>
          </a:xfrm>
        </p:spPr>
        <p:txBody>
          <a:bodyPr/>
          <a:lstStyle>
            <a:lvl1pPr>
              <a:defRPr sz="7920"/>
            </a:lvl1pPr>
            <a:lvl2pPr>
              <a:defRPr sz="7200"/>
            </a:lvl2pPr>
            <a:lvl3pPr>
              <a:defRPr sz="6480"/>
            </a:lvl3pPr>
            <a:lvl4pPr>
              <a:defRPr sz="5760"/>
            </a:lvl4pPr>
            <a:lvl5pPr>
              <a:defRPr sz="5760"/>
            </a:lvl5pPr>
            <a:lvl6pPr>
              <a:defRPr sz="5760"/>
            </a:lvl6pPr>
            <a:lvl7pPr>
              <a:defRPr sz="5760"/>
            </a:lvl7pPr>
            <a:lvl8pPr>
              <a:defRPr sz="5760"/>
            </a:lvl8pPr>
            <a:lvl9pPr>
              <a:defRPr sz="576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563403" y="9875520"/>
            <a:ext cx="17117568" cy="19312128"/>
          </a:xfrm>
        </p:spPr>
        <p:txBody>
          <a:bodyPr/>
          <a:lstStyle>
            <a:lvl1pPr>
              <a:defRPr sz="7920"/>
            </a:lvl1pPr>
            <a:lvl2pPr>
              <a:defRPr sz="7200"/>
            </a:lvl2pPr>
            <a:lvl3pPr>
              <a:defRPr sz="6480"/>
            </a:lvl3pPr>
            <a:lvl4pPr>
              <a:defRPr sz="5760"/>
            </a:lvl4pPr>
            <a:lvl5pPr>
              <a:defRPr sz="5760"/>
            </a:lvl5pPr>
            <a:lvl6pPr>
              <a:defRPr sz="5760"/>
            </a:lvl6pPr>
            <a:lvl7pPr>
              <a:defRPr sz="5760"/>
            </a:lvl7pPr>
            <a:lvl8pPr>
              <a:defRPr sz="5760"/>
            </a:lvl8pPr>
            <a:lvl9pPr>
              <a:defRPr sz="576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t>2/28/2017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387778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4114800" y="9607253"/>
            <a:ext cx="17117568" cy="3730752"/>
          </a:xfrm>
        </p:spPr>
        <p:txBody>
          <a:bodyPr anchor="ctr"/>
          <a:lstStyle>
            <a:lvl1pPr marL="0" indent="0">
              <a:spcBef>
                <a:spcPts val="0"/>
              </a:spcBef>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Click to edit Master text styles</a:t>
            </a:r>
          </a:p>
        </p:txBody>
      </p:sp>
      <p:sp>
        <p:nvSpPr>
          <p:cNvPr id="4" name="Content Placeholder 3"/>
          <p:cNvSpPr>
            <a:spLocks noGrp="1"/>
          </p:cNvSpPr>
          <p:nvPr>
            <p:ph sz="half" idx="2"/>
          </p:nvPr>
        </p:nvSpPr>
        <p:spPr>
          <a:xfrm>
            <a:off x="4114800" y="13063118"/>
            <a:ext cx="17117568" cy="16239744"/>
          </a:xfrm>
        </p:spPr>
        <p:txBody>
          <a:bodyPr/>
          <a:lstStyle>
            <a:lvl1pPr>
              <a:defRPr sz="7920"/>
            </a:lvl1pPr>
            <a:lvl2pPr>
              <a:defRPr sz="7200"/>
            </a:lvl2pPr>
            <a:lvl3pPr>
              <a:defRPr sz="6480"/>
            </a:lvl3pPr>
            <a:lvl4pPr>
              <a:defRPr sz="5760"/>
            </a:lvl4pPr>
            <a:lvl5pPr>
              <a:defRPr sz="5760"/>
            </a:lvl5pPr>
            <a:lvl6pPr>
              <a:defRPr sz="5760"/>
            </a:lvl6pPr>
            <a:lvl7pPr>
              <a:defRPr sz="5760"/>
            </a:lvl7pPr>
            <a:lvl8pPr>
              <a:defRPr sz="5760"/>
            </a:lvl8pPr>
            <a:lvl9pPr>
              <a:defRPr sz="576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569024" y="9595354"/>
            <a:ext cx="17117568" cy="3730752"/>
          </a:xfrm>
        </p:spPr>
        <p:txBody>
          <a:bodyPr anchor="ctr"/>
          <a:lstStyle>
            <a:lvl1pPr marL="0" indent="0">
              <a:spcBef>
                <a:spcPts val="0"/>
              </a:spcBef>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Click to edit Master text styles</a:t>
            </a:r>
          </a:p>
        </p:txBody>
      </p:sp>
      <p:sp>
        <p:nvSpPr>
          <p:cNvPr id="6" name="Content Placeholder 5"/>
          <p:cNvSpPr>
            <a:spLocks noGrp="1"/>
          </p:cNvSpPr>
          <p:nvPr>
            <p:ph sz="quarter" idx="4"/>
          </p:nvPr>
        </p:nvSpPr>
        <p:spPr>
          <a:xfrm>
            <a:off x="22569024" y="13052746"/>
            <a:ext cx="17117568" cy="16239744"/>
          </a:xfrm>
        </p:spPr>
        <p:txBody>
          <a:bodyPr/>
          <a:lstStyle>
            <a:lvl1pPr>
              <a:defRPr sz="7920"/>
            </a:lvl1pPr>
            <a:lvl2pPr>
              <a:defRPr sz="7200"/>
            </a:lvl2pPr>
            <a:lvl3pPr>
              <a:defRPr sz="6480"/>
            </a:lvl3pPr>
            <a:lvl4pPr>
              <a:defRPr sz="5760"/>
            </a:lvl4pPr>
            <a:lvl5pPr>
              <a:defRPr sz="5760"/>
            </a:lvl5pPr>
            <a:lvl6pPr>
              <a:defRPr sz="5760"/>
            </a:lvl6pPr>
            <a:lvl7pPr>
              <a:defRPr sz="5760"/>
            </a:lvl7pPr>
            <a:lvl8pPr>
              <a:defRPr sz="5760"/>
            </a:lvl8pPr>
            <a:lvl9pPr>
              <a:defRPr sz="576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t>2/28/2017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467963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t>2/28/2017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928897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t>2/28/2017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061296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114800" y="5266944"/>
            <a:ext cx="13606272" cy="8339328"/>
          </a:xfrm>
        </p:spPr>
        <p:txBody>
          <a:bodyPr anchor="b">
            <a:noAutofit/>
          </a:bodyPr>
          <a:lstStyle>
            <a:lvl1pPr>
              <a:lnSpc>
                <a:spcPct val="90000"/>
              </a:lnSpc>
              <a:defRPr sz="14400" b="0"/>
            </a:lvl1pPr>
          </a:lstStyle>
          <a:p>
            <a:r>
              <a:rPr lang="en-US"/>
              <a:t>Click to edit Master title style</a:t>
            </a:r>
            <a:endParaRPr lang="en-US" dirty="0"/>
          </a:p>
        </p:txBody>
      </p:sp>
      <p:sp>
        <p:nvSpPr>
          <p:cNvPr id="3" name="Content Placeholder 2"/>
          <p:cNvSpPr>
            <a:spLocks noGrp="1"/>
          </p:cNvSpPr>
          <p:nvPr>
            <p:ph idx="1"/>
          </p:nvPr>
        </p:nvSpPr>
        <p:spPr>
          <a:xfrm>
            <a:off x="19820707" y="5266944"/>
            <a:ext cx="19918262" cy="22384512"/>
          </a:xfrm>
        </p:spPr>
        <p:txBody>
          <a:bodyPr/>
          <a:lstStyle>
            <a:lvl1pPr>
              <a:defRPr sz="11520"/>
            </a:lvl1pPr>
            <a:lvl2pPr>
              <a:defRPr sz="10080"/>
            </a:lvl2pPr>
            <a:lvl3pPr>
              <a:defRPr sz="864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114800" y="13606272"/>
            <a:ext cx="13606272" cy="14045184"/>
          </a:xfrm>
        </p:spPr>
        <p:txBody>
          <a:bodyPr>
            <a:normAutofit/>
          </a:bodyPr>
          <a:lstStyle>
            <a:lvl1pPr marL="0" indent="0">
              <a:lnSpc>
                <a:spcPct val="100000"/>
              </a:lnSpc>
              <a:spcBef>
                <a:spcPts val="3840"/>
              </a:spcBef>
              <a:buNone/>
              <a:defRPr sz="6120"/>
            </a:lvl1pPr>
            <a:lvl2pPr marL="1645920" indent="0">
              <a:buNone/>
              <a:defRPr sz="4320"/>
            </a:lvl2pPr>
            <a:lvl3pPr marL="3291840" indent="0">
              <a:buNone/>
              <a:defRPr sz="3600"/>
            </a:lvl3pPr>
            <a:lvl4pPr marL="4937760" indent="0">
              <a:buNone/>
              <a:defRPr sz="3240"/>
            </a:lvl4pPr>
            <a:lvl5pPr marL="6583680" indent="0">
              <a:buNone/>
              <a:defRPr sz="3240"/>
            </a:lvl5pPr>
            <a:lvl6pPr marL="8229600" indent="0">
              <a:buNone/>
              <a:defRPr sz="3240"/>
            </a:lvl6pPr>
            <a:lvl7pPr marL="9875520" indent="0">
              <a:buNone/>
              <a:defRPr sz="3240"/>
            </a:lvl7pPr>
            <a:lvl8pPr marL="11521440" indent="0">
              <a:buNone/>
              <a:defRPr sz="3240"/>
            </a:lvl8pPr>
            <a:lvl9pPr marL="13167360" indent="0">
              <a:buNone/>
              <a:defRPr sz="324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2/28/2017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59606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114800" y="5266944"/>
            <a:ext cx="13606272" cy="8339328"/>
          </a:xfrm>
        </p:spPr>
        <p:txBody>
          <a:bodyPr anchor="b">
            <a:noAutofit/>
          </a:bodyPr>
          <a:lstStyle>
            <a:lvl1pPr>
              <a:lnSpc>
                <a:spcPct val="90000"/>
              </a:lnSpc>
              <a:defRPr sz="14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291716" y="5135268"/>
            <a:ext cx="20436974" cy="22296734"/>
          </a:xfrm>
        </p:spPr>
        <p:txBody>
          <a:bodyPr lIns="274320" tIns="182880" anchor="t">
            <a:normAutofit/>
          </a:bodyPr>
          <a:lstStyle>
            <a:lvl1pPr marL="0" indent="0">
              <a:buNone/>
              <a:defRPr sz="10080"/>
            </a:lvl1pPr>
            <a:lvl2pPr marL="1645920" indent="0">
              <a:buNone/>
              <a:defRPr sz="10080"/>
            </a:lvl2pPr>
            <a:lvl3pPr marL="3291840" indent="0">
              <a:buNone/>
              <a:defRPr sz="8640"/>
            </a:lvl3pPr>
            <a:lvl4pPr marL="4937760" indent="0">
              <a:buNone/>
              <a:defRPr sz="7200"/>
            </a:lvl4pPr>
            <a:lvl5pPr marL="6583680" indent="0">
              <a:buNone/>
              <a:defRPr sz="7200"/>
            </a:lvl5pPr>
            <a:lvl6pPr marL="8229600" indent="0">
              <a:buNone/>
              <a:defRPr sz="7200"/>
            </a:lvl6pPr>
            <a:lvl7pPr marL="9875520" indent="0">
              <a:buNone/>
              <a:defRPr sz="7200"/>
            </a:lvl7pPr>
            <a:lvl8pPr marL="11521440" indent="0">
              <a:buNone/>
              <a:defRPr sz="7200"/>
            </a:lvl8pPr>
            <a:lvl9pPr marL="13167360" indent="0">
              <a:buNone/>
              <a:defRPr sz="7200"/>
            </a:lvl9pPr>
          </a:lstStyle>
          <a:p>
            <a:r>
              <a:rPr lang="en-US"/>
              <a:t>Click icon to add picture</a:t>
            </a:r>
            <a:endParaRPr lang="en-US" dirty="0"/>
          </a:p>
        </p:txBody>
      </p:sp>
      <p:sp>
        <p:nvSpPr>
          <p:cNvPr id="4" name="Text Placeholder 3"/>
          <p:cNvSpPr>
            <a:spLocks noGrp="1"/>
          </p:cNvSpPr>
          <p:nvPr>
            <p:ph type="body" sz="half" idx="2"/>
          </p:nvPr>
        </p:nvSpPr>
        <p:spPr>
          <a:xfrm>
            <a:off x="4114800" y="13606272"/>
            <a:ext cx="13606272" cy="13825728"/>
          </a:xfrm>
        </p:spPr>
        <p:txBody>
          <a:bodyPr>
            <a:normAutofit/>
          </a:bodyPr>
          <a:lstStyle>
            <a:lvl1pPr marL="0" indent="0">
              <a:lnSpc>
                <a:spcPct val="100000"/>
              </a:lnSpc>
              <a:spcBef>
                <a:spcPts val="3840"/>
              </a:spcBef>
              <a:buNone/>
              <a:defRPr sz="6120"/>
            </a:lvl1pPr>
            <a:lvl2pPr marL="1645920" indent="0">
              <a:buNone/>
              <a:defRPr sz="4320"/>
            </a:lvl2pPr>
            <a:lvl3pPr marL="3291840" indent="0">
              <a:buNone/>
              <a:defRPr sz="3600"/>
            </a:lvl3pPr>
            <a:lvl4pPr marL="4937760" indent="0">
              <a:buNone/>
              <a:defRPr sz="3240"/>
            </a:lvl4pPr>
            <a:lvl5pPr marL="6583680" indent="0">
              <a:buNone/>
              <a:defRPr sz="3240"/>
            </a:lvl5pPr>
            <a:lvl6pPr marL="8229600" indent="0">
              <a:buNone/>
              <a:defRPr sz="3240"/>
            </a:lvl6pPr>
            <a:lvl7pPr marL="9875520" indent="0">
              <a:buNone/>
              <a:defRPr sz="3240"/>
            </a:lvl7pPr>
            <a:lvl8pPr marL="11521440" indent="0">
              <a:buNone/>
              <a:defRPr sz="3240"/>
            </a:lvl8pPr>
            <a:lvl9pPr marL="13167360" indent="0">
              <a:buNone/>
              <a:defRPr sz="324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2/28/2017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600908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877824" y="877824"/>
            <a:ext cx="42135552" cy="31162752"/>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4114800" y="2926080"/>
            <a:ext cx="35551872" cy="65105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114807" y="9875520"/>
            <a:ext cx="35542334" cy="1938528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114786" y="29874382"/>
            <a:ext cx="8384669" cy="1752600"/>
          </a:xfrm>
          <a:prstGeom prst="rect">
            <a:avLst/>
          </a:prstGeom>
        </p:spPr>
        <p:txBody>
          <a:bodyPr vert="horz" lIns="91440" tIns="45720" rIns="91440" bIns="45720" rtlCol="0" anchor="ctr"/>
          <a:lstStyle>
            <a:lvl1pPr algn="l">
              <a:defRPr sz="4800">
                <a:solidFill>
                  <a:schemeClr val="accent1"/>
                </a:solidFill>
              </a:defRPr>
            </a:lvl1pPr>
          </a:lstStyle>
          <a:p>
            <a:fld id="{1D8BD707-D9CF-40AE-B4C6-C98DA3205C09}" type="datetimeFigureOut">
              <a:rPr lang="en-US" smtClean="0"/>
              <a:t>2/28/2017</a:t>
            </a:fld>
            <a:endParaRPr lang="en-US"/>
          </a:p>
        </p:txBody>
      </p:sp>
      <p:sp>
        <p:nvSpPr>
          <p:cNvPr id="5" name="Footer Placeholder 4"/>
          <p:cNvSpPr>
            <a:spLocks noGrp="1"/>
          </p:cNvSpPr>
          <p:nvPr>
            <p:ph type="ftr" sz="quarter" idx="3"/>
          </p:nvPr>
        </p:nvSpPr>
        <p:spPr>
          <a:xfrm>
            <a:off x="14216935" y="29874382"/>
            <a:ext cx="16983989" cy="1752600"/>
          </a:xfrm>
          <a:prstGeom prst="rect">
            <a:avLst/>
          </a:prstGeom>
        </p:spPr>
        <p:txBody>
          <a:bodyPr vert="horz" lIns="91440" tIns="45720" rIns="91440" bIns="45720" rtlCol="0" anchor="ctr"/>
          <a:lstStyle>
            <a:lvl1pPr algn="ctr">
              <a:defRPr sz="4800">
                <a:solidFill>
                  <a:schemeClr val="accent1"/>
                </a:solidFill>
              </a:defRPr>
            </a:lvl1pPr>
          </a:lstStyle>
          <a:p>
            <a:endParaRPr lang="en-US"/>
          </a:p>
        </p:txBody>
      </p:sp>
      <p:sp>
        <p:nvSpPr>
          <p:cNvPr id="6" name="Slide Number Placeholder 5"/>
          <p:cNvSpPr>
            <a:spLocks noGrp="1"/>
          </p:cNvSpPr>
          <p:nvPr>
            <p:ph type="sldNum" sz="quarter" idx="4"/>
          </p:nvPr>
        </p:nvSpPr>
        <p:spPr>
          <a:xfrm>
            <a:off x="33586313" y="29874382"/>
            <a:ext cx="6142382" cy="1752600"/>
          </a:xfrm>
          <a:prstGeom prst="rect">
            <a:avLst/>
          </a:prstGeom>
        </p:spPr>
        <p:txBody>
          <a:bodyPr vert="horz" lIns="91440" tIns="45720" rIns="91440" bIns="45720" rtlCol="0" anchor="ctr"/>
          <a:lstStyle>
            <a:lvl1pPr algn="r">
              <a:defRPr sz="4800">
                <a:solidFill>
                  <a:schemeClr val="accent1"/>
                </a:solidFill>
              </a:defRPr>
            </a:lvl1pPr>
          </a:lstStyle>
          <a:p>
            <a:fld id="{B6F15528-21DE-4FAA-801E-634DDDAF4B2B}" type="slidenum">
              <a:rPr lang="en-US" smtClean="0"/>
              <a:t>‹#›</a:t>
            </a:fld>
            <a:endParaRPr lang="en-US"/>
          </a:p>
        </p:txBody>
      </p:sp>
    </p:spTree>
    <p:extLst>
      <p:ext uri="{BB962C8B-B14F-4D97-AF65-F5344CB8AC3E}">
        <p14:creationId xmlns:p14="http://schemas.microsoft.com/office/powerpoint/2010/main" val="44546496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3291840" rtl="0" eaLnBrk="1" latinLnBrk="0" hangingPunct="1">
        <a:lnSpc>
          <a:spcPct val="90000"/>
        </a:lnSpc>
        <a:spcBef>
          <a:spcPct val="0"/>
        </a:spcBef>
        <a:buNone/>
        <a:defRPr sz="19200" kern="1200">
          <a:solidFill>
            <a:schemeClr val="accent1"/>
          </a:solidFill>
          <a:latin typeface="+mj-lt"/>
          <a:ea typeface="+mj-ea"/>
          <a:cs typeface="+mj-cs"/>
        </a:defRPr>
      </a:lvl1pPr>
    </p:titleStyle>
    <p:bodyStyle>
      <a:lvl1pPr marL="822960" indent="-658368" algn="l" defTabSz="3291840" rtl="0" eaLnBrk="1" latinLnBrk="0" hangingPunct="1">
        <a:lnSpc>
          <a:spcPct val="90000"/>
        </a:lnSpc>
        <a:spcBef>
          <a:spcPts val="4800"/>
        </a:spcBef>
        <a:buClr>
          <a:schemeClr val="accent1"/>
        </a:buClr>
        <a:buSzPct val="80000"/>
        <a:buFont typeface="Corbel" pitchFamily="34" charset="0"/>
        <a:buChar char="•"/>
        <a:defRPr sz="9600" kern="1200">
          <a:solidFill>
            <a:schemeClr val="accent1"/>
          </a:solidFill>
          <a:latin typeface="+mn-lt"/>
          <a:ea typeface="+mn-ea"/>
          <a:cs typeface="+mn-cs"/>
        </a:defRPr>
      </a:lvl1pPr>
      <a:lvl2pPr marL="1645920" indent="-658368" algn="l" defTabSz="3291840" rtl="0" eaLnBrk="1" latinLnBrk="0" hangingPunct="1">
        <a:lnSpc>
          <a:spcPct val="90000"/>
        </a:lnSpc>
        <a:spcBef>
          <a:spcPts val="720"/>
        </a:spcBef>
        <a:spcAft>
          <a:spcPts val="1440"/>
        </a:spcAft>
        <a:buClr>
          <a:schemeClr val="accent1"/>
        </a:buClr>
        <a:buSzPct val="80000"/>
        <a:buFont typeface="Corbel" pitchFamily="34" charset="0"/>
        <a:buChar char="•"/>
        <a:defRPr sz="8640" kern="1200">
          <a:solidFill>
            <a:schemeClr val="accent1"/>
          </a:solidFill>
          <a:latin typeface="+mn-lt"/>
          <a:ea typeface="+mn-ea"/>
          <a:cs typeface="+mn-cs"/>
        </a:defRPr>
      </a:lvl2pPr>
      <a:lvl3pPr marL="2633472" indent="-658368" algn="l" defTabSz="3291840" rtl="0" eaLnBrk="1" latinLnBrk="0" hangingPunct="1">
        <a:lnSpc>
          <a:spcPct val="90000"/>
        </a:lnSpc>
        <a:spcBef>
          <a:spcPts val="720"/>
        </a:spcBef>
        <a:spcAft>
          <a:spcPts val="1440"/>
        </a:spcAft>
        <a:buClr>
          <a:schemeClr val="accent1"/>
        </a:buClr>
        <a:buSzPct val="80000"/>
        <a:buFont typeface="Corbel" pitchFamily="34" charset="0"/>
        <a:buChar char="•"/>
        <a:defRPr sz="7680" kern="1200">
          <a:solidFill>
            <a:schemeClr val="accent1"/>
          </a:solidFill>
          <a:latin typeface="+mn-lt"/>
          <a:ea typeface="+mn-ea"/>
          <a:cs typeface="+mn-cs"/>
        </a:defRPr>
      </a:lvl3pPr>
      <a:lvl4pPr marL="3621024" indent="-658368" algn="l" defTabSz="3291840" rtl="0" eaLnBrk="1" latinLnBrk="0" hangingPunct="1">
        <a:lnSpc>
          <a:spcPct val="90000"/>
        </a:lnSpc>
        <a:spcBef>
          <a:spcPts val="720"/>
        </a:spcBef>
        <a:spcAft>
          <a:spcPts val="1440"/>
        </a:spcAft>
        <a:buClr>
          <a:schemeClr val="accent1"/>
        </a:buClr>
        <a:buSzPct val="80000"/>
        <a:buFont typeface="Corbel" pitchFamily="34" charset="0"/>
        <a:buChar char="•"/>
        <a:defRPr sz="6720" kern="1200">
          <a:solidFill>
            <a:schemeClr val="accent1"/>
          </a:solidFill>
          <a:latin typeface="+mn-lt"/>
          <a:ea typeface="+mn-ea"/>
          <a:cs typeface="+mn-cs"/>
        </a:defRPr>
      </a:lvl4pPr>
      <a:lvl5pPr marL="4416576" indent="-658368" algn="l" defTabSz="3291840" rtl="0" eaLnBrk="1" latinLnBrk="0" hangingPunct="1">
        <a:lnSpc>
          <a:spcPct val="90000"/>
        </a:lnSpc>
        <a:spcBef>
          <a:spcPts val="720"/>
        </a:spcBef>
        <a:spcAft>
          <a:spcPts val="1440"/>
        </a:spcAft>
        <a:buClr>
          <a:schemeClr val="accent1"/>
        </a:buClr>
        <a:buSzPct val="80000"/>
        <a:buFont typeface="Corbel" pitchFamily="34" charset="0"/>
        <a:buChar char="•"/>
        <a:defRPr sz="6720" kern="1200">
          <a:solidFill>
            <a:schemeClr val="accent1"/>
          </a:solidFill>
          <a:latin typeface="+mn-lt"/>
          <a:ea typeface="+mn-ea"/>
          <a:cs typeface="+mn-cs"/>
        </a:defRPr>
      </a:lvl5pPr>
      <a:lvl6pPr marL="5280000" indent="-822960" algn="l" defTabSz="3291840" rtl="0" eaLnBrk="1" latinLnBrk="0" hangingPunct="1">
        <a:lnSpc>
          <a:spcPct val="90000"/>
        </a:lnSpc>
        <a:spcBef>
          <a:spcPts val="720"/>
        </a:spcBef>
        <a:spcAft>
          <a:spcPts val="1440"/>
        </a:spcAft>
        <a:buClr>
          <a:schemeClr val="accent1"/>
        </a:buClr>
        <a:buSzPct val="80000"/>
        <a:buFont typeface="Corbel" pitchFamily="34" charset="0"/>
        <a:buChar char="•"/>
        <a:defRPr sz="6720" kern="1200">
          <a:solidFill>
            <a:schemeClr val="accent1"/>
          </a:solidFill>
          <a:latin typeface="+mn-lt"/>
          <a:ea typeface="+mn-ea"/>
          <a:cs typeface="+mn-cs"/>
        </a:defRPr>
      </a:lvl6pPr>
      <a:lvl7pPr marL="6240000" indent="-822960" algn="l" defTabSz="3291840" rtl="0" eaLnBrk="1" latinLnBrk="0" hangingPunct="1">
        <a:lnSpc>
          <a:spcPct val="90000"/>
        </a:lnSpc>
        <a:spcBef>
          <a:spcPts val="720"/>
        </a:spcBef>
        <a:spcAft>
          <a:spcPts val="1440"/>
        </a:spcAft>
        <a:buClr>
          <a:schemeClr val="accent1"/>
        </a:buClr>
        <a:buSzPct val="80000"/>
        <a:buFont typeface="Corbel" pitchFamily="34" charset="0"/>
        <a:buChar char="•"/>
        <a:defRPr sz="6720" kern="1200">
          <a:solidFill>
            <a:schemeClr val="accent1"/>
          </a:solidFill>
          <a:latin typeface="+mn-lt"/>
          <a:ea typeface="+mn-ea"/>
          <a:cs typeface="+mn-cs"/>
        </a:defRPr>
      </a:lvl7pPr>
      <a:lvl8pPr marL="7200000" indent="-822960" algn="l" defTabSz="3291840" rtl="0" eaLnBrk="1" latinLnBrk="0" hangingPunct="1">
        <a:lnSpc>
          <a:spcPct val="90000"/>
        </a:lnSpc>
        <a:spcBef>
          <a:spcPts val="720"/>
        </a:spcBef>
        <a:spcAft>
          <a:spcPts val="1440"/>
        </a:spcAft>
        <a:buClr>
          <a:schemeClr val="accent1"/>
        </a:buClr>
        <a:buSzPct val="80000"/>
        <a:buFont typeface="Corbel" pitchFamily="34" charset="0"/>
        <a:buChar char="•"/>
        <a:defRPr sz="6720" kern="1200">
          <a:solidFill>
            <a:schemeClr val="accent1"/>
          </a:solidFill>
          <a:latin typeface="+mn-lt"/>
          <a:ea typeface="+mn-ea"/>
          <a:cs typeface="+mn-cs"/>
        </a:defRPr>
      </a:lvl8pPr>
      <a:lvl9pPr marL="8160000" indent="-822960" algn="l" defTabSz="3291840" rtl="0" eaLnBrk="1" latinLnBrk="0" hangingPunct="1">
        <a:lnSpc>
          <a:spcPct val="90000"/>
        </a:lnSpc>
        <a:spcBef>
          <a:spcPts val="720"/>
        </a:spcBef>
        <a:spcAft>
          <a:spcPts val="1440"/>
        </a:spcAft>
        <a:buClr>
          <a:schemeClr val="accent1"/>
        </a:buClr>
        <a:buSzPct val="80000"/>
        <a:buFont typeface="Corbel" pitchFamily="34" charset="0"/>
        <a:buChar char="•"/>
        <a:defRPr sz="6720" kern="1200">
          <a:solidFill>
            <a:schemeClr val="accent1"/>
          </a:solidFill>
          <a:latin typeface="+mn-lt"/>
          <a:ea typeface="+mn-ea"/>
          <a:cs typeface="+mn-cs"/>
        </a:defRPr>
      </a:lvl9pPr>
    </p:bodyStyle>
    <p:otherStyle>
      <a:defPPr>
        <a:defRPr lang="en-US"/>
      </a:defPPr>
      <a:lvl1pPr marL="0" algn="l" defTabSz="3291840" rtl="0" eaLnBrk="1" latinLnBrk="0" hangingPunct="1">
        <a:defRPr sz="6480" kern="1200">
          <a:solidFill>
            <a:schemeClr val="tx1"/>
          </a:solidFill>
          <a:latin typeface="+mn-lt"/>
          <a:ea typeface="+mn-ea"/>
          <a:cs typeface="+mn-cs"/>
        </a:defRPr>
      </a:lvl1pPr>
      <a:lvl2pPr marL="1645920" algn="l" defTabSz="3291840" rtl="0" eaLnBrk="1" latinLnBrk="0" hangingPunct="1">
        <a:defRPr sz="6480" kern="1200">
          <a:solidFill>
            <a:schemeClr val="tx1"/>
          </a:solidFill>
          <a:latin typeface="+mn-lt"/>
          <a:ea typeface="+mn-ea"/>
          <a:cs typeface="+mn-cs"/>
        </a:defRPr>
      </a:lvl2pPr>
      <a:lvl3pPr marL="3291840" algn="l" defTabSz="3291840" rtl="0" eaLnBrk="1" latinLnBrk="0" hangingPunct="1">
        <a:defRPr sz="6480" kern="1200">
          <a:solidFill>
            <a:schemeClr val="tx1"/>
          </a:solidFill>
          <a:latin typeface="+mn-lt"/>
          <a:ea typeface="+mn-ea"/>
          <a:cs typeface="+mn-cs"/>
        </a:defRPr>
      </a:lvl3pPr>
      <a:lvl4pPr marL="4937760" algn="l" defTabSz="3291840" rtl="0" eaLnBrk="1" latinLnBrk="0" hangingPunct="1">
        <a:defRPr sz="6480" kern="1200">
          <a:solidFill>
            <a:schemeClr val="tx1"/>
          </a:solidFill>
          <a:latin typeface="+mn-lt"/>
          <a:ea typeface="+mn-ea"/>
          <a:cs typeface="+mn-cs"/>
        </a:defRPr>
      </a:lvl4pPr>
      <a:lvl5pPr marL="6583680" algn="l" defTabSz="3291840" rtl="0" eaLnBrk="1" latinLnBrk="0" hangingPunct="1">
        <a:defRPr sz="6480" kern="1200">
          <a:solidFill>
            <a:schemeClr val="tx1"/>
          </a:solidFill>
          <a:latin typeface="+mn-lt"/>
          <a:ea typeface="+mn-ea"/>
          <a:cs typeface="+mn-cs"/>
        </a:defRPr>
      </a:lvl5pPr>
      <a:lvl6pPr marL="8229600" algn="l" defTabSz="3291840" rtl="0" eaLnBrk="1" latinLnBrk="0" hangingPunct="1">
        <a:defRPr sz="6480" kern="1200">
          <a:solidFill>
            <a:schemeClr val="tx1"/>
          </a:solidFill>
          <a:latin typeface="+mn-lt"/>
          <a:ea typeface="+mn-ea"/>
          <a:cs typeface="+mn-cs"/>
        </a:defRPr>
      </a:lvl6pPr>
      <a:lvl7pPr marL="9875520" algn="l" defTabSz="3291840" rtl="0" eaLnBrk="1" latinLnBrk="0" hangingPunct="1">
        <a:defRPr sz="6480" kern="1200">
          <a:solidFill>
            <a:schemeClr val="tx1"/>
          </a:solidFill>
          <a:latin typeface="+mn-lt"/>
          <a:ea typeface="+mn-ea"/>
          <a:cs typeface="+mn-cs"/>
        </a:defRPr>
      </a:lvl7pPr>
      <a:lvl8pPr marL="11521440" algn="l" defTabSz="3291840" rtl="0" eaLnBrk="1" latinLnBrk="0" hangingPunct="1">
        <a:defRPr sz="6480" kern="1200">
          <a:solidFill>
            <a:schemeClr val="tx1"/>
          </a:solidFill>
          <a:latin typeface="+mn-lt"/>
          <a:ea typeface="+mn-ea"/>
          <a:cs typeface="+mn-cs"/>
        </a:defRPr>
      </a:lvl8pPr>
      <a:lvl9pPr marL="13167360" algn="l" defTabSz="3291840" rtl="0" eaLnBrk="1" latinLnBrk="0" hangingPunct="1">
        <a:defRPr sz="64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4A7EBB"/>
        </a:solidFill>
        <a:effectLst/>
      </p:bgPr>
    </p:bg>
    <p:spTree>
      <p:nvGrpSpPr>
        <p:cNvPr id="1" name=""/>
        <p:cNvGrpSpPr/>
        <p:nvPr/>
      </p:nvGrpSpPr>
      <p:grpSpPr>
        <a:xfrm>
          <a:off x="0" y="0"/>
          <a:ext cx="0" cy="0"/>
          <a:chOff x="0" y="0"/>
          <a:chExt cx="0" cy="0"/>
        </a:xfrm>
      </p:grpSpPr>
      <p:sp>
        <p:nvSpPr>
          <p:cNvPr id="36" name="Rectangle 35"/>
          <p:cNvSpPr/>
          <p:nvPr/>
        </p:nvSpPr>
        <p:spPr>
          <a:xfrm>
            <a:off x="457200" y="457200"/>
            <a:ext cx="43053000" cy="32004000"/>
          </a:xfrm>
          <a:prstGeom prst="rect">
            <a:avLst/>
          </a:prstGeom>
          <a:solidFill>
            <a:schemeClr val="bg1"/>
          </a:solidFill>
          <a:ln w="117475">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2" name="object 2"/>
          <p:cNvSpPr txBox="1">
            <a:spLocks noGrp="1"/>
          </p:cNvSpPr>
          <p:nvPr>
            <p:ph type="title"/>
          </p:nvPr>
        </p:nvSpPr>
        <p:spPr>
          <a:xfrm>
            <a:off x="7772587" y="4134579"/>
            <a:ext cx="34213800" cy="830997"/>
          </a:xfrm>
          <a:prstGeom prst="rect">
            <a:avLst/>
          </a:prstGeom>
        </p:spPr>
        <p:txBody>
          <a:bodyPr vert="horz" wrap="square" lIns="0" tIns="0" rIns="0" bIns="0" rtlCol="0">
            <a:spAutoFit/>
          </a:bodyPr>
          <a:lstStyle/>
          <a:p>
            <a:pPr marL="12700"/>
            <a:r>
              <a:rPr lang="en-US" sz="6000" b="0" dirty="0">
                <a:solidFill>
                  <a:schemeClr val="tx1"/>
                </a:solidFill>
                <a:latin typeface="Arial" charset="0"/>
                <a:ea typeface="Arial" charset="0"/>
                <a:cs typeface="Arial" charset="0"/>
              </a:rPr>
              <a:t>Lead Author First &amp; Last Name, Credentials; </a:t>
            </a:r>
            <a:r>
              <a:rPr lang="en-US" sz="6000" dirty="0">
                <a:solidFill>
                  <a:schemeClr val="tx1"/>
                </a:solidFill>
                <a:latin typeface="Arial" charset="0"/>
                <a:ea typeface="Arial" charset="0"/>
                <a:cs typeface="Arial" charset="0"/>
              </a:rPr>
              <a:t>Second Author, Credentials; Third Author, Credentials</a:t>
            </a:r>
            <a:endParaRPr sz="6000" b="0" dirty="0">
              <a:solidFill>
                <a:schemeClr val="tx1"/>
              </a:solidFill>
              <a:latin typeface="Arial" charset="0"/>
              <a:ea typeface="Arial" charset="0"/>
              <a:cs typeface="Arial" charset="0"/>
            </a:endParaRPr>
          </a:p>
        </p:txBody>
      </p:sp>
      <p:sp>
        <p:nvSpPr>
          <p:cNvPr id="3" name="object 3"/>
          <p:cNvSpPr txBox="1"/>
          <p:nvPr/>
        </p:nvSpPr>
        <p:spPr>
          <a:xfrm>
            <a:off x="1575646" y="6629400"/>
            <a:ext cx="11132819" cy="7525137"/>
          </a:xfrm>
          <a:prstGeom prst="rect">
            <a:avLst/>
          </a:prstGeom>
        </p:spPr>
        <p:txBody>
          <a:bodyPr vert="horz" wrap="square" lIns="0" tIns="0" rIns="0" bIns="0" rtlCol="0">
            <a:spAutoFit/>
          </a:bodyPr>
          <a:lstStyle/>
          <a:p>
            <a:pPr marL="12700">
              <a:spcAft>
                <a:spcPts val="600"/>
              </a:spcAft>
            </a:pPr>
            <a:r>
              <a:rPr lang="en-US" sz="4400" b="1" spc="-5" dirty="0">
                <a:solidFill>
                  <a:schemeClr val="accent2">
                    <a:lumMod val="75000"/>
                  </a:schemeClr>
                </a:solidFill>
                <a:latin typeface="Arial" charset="0"/>
                <a:ea typeface="Arial" charset="0"/>
                <a:cs typeface="Arial" charset="0"/>
              </a:rPr>
              <a:t>INTRODUCTION</a:t>
            </a:r>
          </a:p>
          <a:p>
            <a:r>
              <a:rPr lang="en-US" sz="4000" dirty="0">
                <a:latin typeface="Arial" charset="0"/>
                <a:ea typeface="Arial" charset="0"/>
                <a:cs typeface="Arial" charset="0"/>
              </a:rPr>
              <a:t>Text Goes Here Text Goes Text Goes Here Text Goes Here Text Goes Here Text Goes Here Text Goes Here Text Goes Text Goes Here the Text Goes Here Text Goes Text Goes Here Text Goes Here Text Goes Here Text Goes Here Text Goes Here Text Goes Here Text Goes Here Text Goes Here Text Goes Here Text Goes Here Text Goes Here Text Goes Here Text Goes Here Text Goes Here Text Goes Here Text Goes Here Text Goes Here Text Goes Here Text Goes Here Text Goes Here Text Goes Here Text Goes Here </a:t>
            </a:r>
          </a:p>
        </p:txBody>
      </p:sp>
      <p:sp>
        <p:nvSpPr>
          <p:cNvPr id="26" name="object 26"/>
          <p:cNvSpPr txBox="1"/>
          <p:nvPr/>
        </p:nvSpPr>
        <p:spPr>
          <a:xfrm>
            <a:off x="32585524" y="18450907"/>
            <a:ext cx="10238876" cy="9987349"/>
          </a:xfrm>
          <a:prstGeom prst="rect">
            <a:avLst/>
          </a:prstGeom>
        </p:spPr>
        <p:txBody>
          <a:bodyPr vert="horz" wrap="square" lIns="0" tIns="0" rIns="0" bIns="0" rtlCol="0">
            <a:spAutoFit/>
          </a:bodyPr>
          <a:lstStyle/>
          <a:p>
            <a:pPr marL="9144">
              <a:spcAft>
                <a:spcPts val="600"/>
              </a:spcAft>
              <a:buClr>
                <a:schemeClr val="accent1">
                  <a:lumMod val="75000"/>
                </a:schemeClr>
              </a:buClr>
            </a:pPr>
            <a:r>
              <a:rPr sz="4400" b="1" spc="-5" dirty="0">
                <a:solidFill>
                  <a:srgbClr val="376092"/>
                </a:solidFill>
                <a:latin typeface="Arial" charset="0"/>
                <a:ea typeface="Arial" charset="0"/>
                <a:cs typeface="Arial" charset="0"/>
              </a:rPr>
              <a:t>CONCLUSION</a:t>
            </a:r>
            <a:r>
              <a:rPr lang="en-US" sz="4400" b="1" spc="-5" dirty="0">
                <a:solidFill>
                  <a:srgbClr val="376092"/>
                </a:solidFill>
                <a:latin typeface="Arial" charset="0"/>
                <a:ea typeface="Arial" charset="0"/>
                <a:cs typeface="Arial" charset="0"/>
              </a:rPr>
              <a:t>S</a:t>
            </a:r>
          </a:p>
          <a:p>
            <a:pPr>
              <a:buClr>
                <a:schemeClr val="accent1">
                  <a:lumMod val="75000"/>
                </a:schemeClr>
              </a:buClr>
            </a:pPr>
            <a:r>
              <a:rPr lang="en-US" sz="4000" dirty="0">
                <a:latin typeface="Arial" charset="0"/>
                <a:ea typeface="Arial" charset="0"/>
                <a:cs typeface="Arial" charset="0"/>
              </a:rPr>
              <a:t>Text Goes Here Text Goes Here Text Goes Here Text Goes Here Text Goes Here Text Goes Here Text Goes Here Text Goes Here Text Goes Here Text Goes Here</a:t>
            </a:r>
          </a:p>
          <a:p>
            <a:pPr>
              <a:buClr>
                <a:schemeClr val="accent1">
                  <a:lumMod val="75000"/>
                </a:schemeClr>
              </a:buClr>
            </a:pPr>
            <a:endParaRPr lang="en-US" sz="4000" dirty="0">
              <a:latin typeface="Arial" charset="0"/>
              <a:ea typeface="Arial" charset="0"/>
              <a:cs typeface="Arial" charset="0"/>
            </a:endParaRPr>
          </a:p>
          <a:p>
            <a:pPr>
              <a:buClr>
                <a:schemeClr val="accent1">
                  <a:lumMod val="75000"/>
                </a:schemeClr>
              </a:buClr>
            </a:pPr>
            <a:r>
              <a:rPr lang="en-US" sz="4000" dirty="0">
                <a:latin typeface="Arial" charset="0"/>
                <a:ea typeface="Arial" charset="0"/>
                <a:cs typeface="Arial" charset="0"/>
              </a:rPr>
              <a:t>Text Goes Here Text Goes Here Text Goes Here Text Goes Here Text Goes Here Text Goes Here Text Goes Here Text Goes Here Text Goes Here Text Goes Here</a:t>
            </a:r>
          </a:p>
          <a:p>
            <a:pPr>
              <a:buClr>
                <a:schemeClr val="accent1">
                  <a:lumMod val="75000"/>
                </a:schemeClr>
              </a:buClr>
            </a:pPr>
            <a:endParaRPr lang="en-US" sz="4000" dirty="0">
              <a:latin typeface="Arial" charset="0"/>
              <a:ea typeface="Arial" charset="0"/>
              <a:cs typeface="Arial" charset="0"/>
            </a:endParaRPr>
          </a:p>
          <a:p>
            <a:pPr>
              <a:buClr>
                <a:schemeClr val="accent1">
                  <a:lumMod val="75000"/>
                </a:schemeClr>
              </a:buClr>
            </a:pPr>
            <a:r>
              <a:rPr lang="en-US" sz="4000" dirty="0">
                <a:latin typeface="Arial" charset="0"/>
                <a:ea typeface="Arial" charset="0"/>
                <a:cs typeface="Arial" charset="0"/>
              </a:rPr>
              <a:t>Text Goes Here Text Goes Here Text Goes Here Text Goes Here Text Goes Here Text Goes Here Text Goes Here Text Goes Here Text Goes Here Text Goes Here Text Goes Here Text Goes Here</a:t>
            </a:r>
          </a:p>
        </p:txBody>
      </p:sp>
      <p:sp>
        <p:nvSpPr>
          <p:cNvPr id="28" name="object 28"/>
          <p:cNvSpPr txBox="1"/>
          <p:nvPr/>
        </p:nvSpPr>
        <p:spPr>
          <a:xfrm>
            <a:off x="13955486" y="28364390"/>
            <a:ext cx="16916400" cy="3182410"/>
          </a:xfrm>
          <a:prstGeom prst="rect">
            <a:avLst/>
          </a:prstGeom>
        </p:spPr>
        <p:txBody>
          <a:bodyPr vert="horz" wrap="square" lIns="0" tIns="0" rIns="0" bIns="0" rtlCol="0">
            <a:spAutoFit/>
          </a:bodyPr>
          <a:lstStyle/>
          <a:p>
            <a:pPr marL="12065" marR="155575">
              <a:lnSpc>
                <a:spcPct val="110000"/>
              </a:lnSpc>
              <a:buClr>
                <a:schemeClr val="accent1">
                  <a:lumMod val="75000"/>
                </a:schemeClr>
              </a:buClr>
              <a:tabLst>
                <a:tab pos="169545" algn="l"/>
              </a:tabLst>
            </a:pPr>
            <a:r>
              <a:rPr lang="en-US" sz="4800" b="1" spc="-15" dirty="0">
                <a:solidFill>
                  <a:schemeClr val="accent2">
                    <a:lumMod val="75000"/>
                  </a:schemeClr>
                </a:solidFill>
                <a:latin typeface="Arial"/>
                <a:cs typeface="Arial"/>
              </a:rPr>
              <a:t>REFERENCES</a:t>
            </a:r>
          </a:p>
          <a:p>
            <a:pPr marL="354965" marR="155575" indent="-342900">
              <a:lnSpc>
                <a:spcPct val="110000"/>
              </a:lnSpc>
              <a:buClr>
                <a:schemeClr val="accent1">
                  <a:lumMod val="75000"/>
                </a:schemeClr>
              </a:buClr>
              <a:buFont typeface="Arial" charset="0"/>
              <a:buChar char="•"/>
              <a:tabLst>
                <a:tab pos="169545" algn="l"/>
              </a:tabLst>
            </a:pPr>
            <a:r>
              <a:rPr lang="en-US" sz="2800" dirty="0">
                <a:latin typeface="Arial" charset="0"/>
                <a:ea typeface="Arial" charset="0"/>
                <a:cs typeface="Arial" charset="0"/>
              </a:rPr>
              <a:t>Gaines, A., Robb, C. A., </a:t>
            </a:r>
            <a:r>
              <a:rPr lang="en-US" sz="2800" dirty="0" err="1">
                <a:latin typeface="Arial" charset="0"/>
                <a:ea typeface="Arial" charset="0"/>
                <a:cs typeface="Arial" charset="0"/>
              </a:rPr>
              <a:t>Knol</a:t>
            </a:r>
            <a:r>
              <a:rPr lang="en-US" sz="2800" dirty="0">
                <a:latin typeface="Arial" charset="0"/>
                <a:ea typeface="Arial" charset="0"/>
                <a:cs typeface="Arial" charset="0"/>
              </a:rPr>
              <a:t>, L. L., &amp; </a:t>
            </a:r>
            <a:r>
              <a:rPr lang="en-US" sz="2800" dirty="0" err="1">
                <a:latin typeface="Arial" charset="0"/>
                <a:ea typeface="Arial" charset="0"/>
                <a:cs typeface="Arial" charset="0"/>
              </a:rPr>
              <a:t>Sickler</a:t>
            </a:r>
            <a:r>
              <a:rPr lang="en-US" sz="2800" dirty="0">
                <a:latin typeface="Arial" charset="0"/>
                <a:ea typeface="Arial" charset="0"/>
                <a:cs typeface="Arial" charset="0"/>
              </a:rPr>
              <a:t>, S. (2014). Examining the role of financial factors, resources and skills in predicting food security status among college students. </a:t>
            </a:r>
            <a:r>
              <a:rPr lang="en-US" sz="2800" i="1" dirty="0">
                <a:latin typeface="Arial" charset="0"/>
                <a:ea typeface="Arial" charset="0"/>
                <a:cs typeface="Arial" charset="0"/>
              </a:rPr>
              <a:t>International Journal of Consumer Studies</a:t>
            </a:r>
            <a:r>
              <a:rPr lang="en-US" sz="2800" dirty="0">
                <a:latin typeface="Arial" charset="0"/>
                <a:ea typeface="Arial" charset="0"/>
                <a:cs typeface="Arial" charset="0"/>
              </a:rPr>
              <a:t>, </a:t>
            </a:r>
            <a:r>
              <a:rPr lang="en-US" sz="2800" i="1" dirty="0">
                <a:latin typeface="Arial" charset="0"/>
                <a:ea typeface="Arial" charset="0"/>
                <a:cs typeface="Arial" charset="0"/>
              </a:rPr>
              <a:t>38</a:t>
            </a:r>
            <a:r>
              <a:rPr lang="en-US" sz="2800" dirty="0">
                <a:latin typeface="Arial" charset="0"/>
                <a:ea typeface="Arial" charset="0"/>
                <a:cs typeface="Arial" charset="0"/>
              </a:rPr>
              <a:t>(4), 374-384.</a:t>
            </a:r>
          </a:p>
          <a:p>
            <a:pPr marL="354965" marR="155575" indent="-342900">
              <a:lnSpc>
                <a:spcPct val="110000"/>
              </a:lnSpc>
              <a:buClr>
                <a:schemeClr val="accent1">
                  <a:lumMod val="75000"/>
                </a:schemeClr>
              </a:buClr>
              <a:buFont typeface="Arial" charset="0"/>
              <a:buChar char="•"/>
              <a:tabLst>
                <a:tab pos="169545" algn="l"/>
              </a:tabLst>
            </a:pPr>
            <a:r>
              <a:rPr lang="en-US" sz="2800" dirty="0">
                <a:latin typeface="Arial" charset="0"/>
                <a:ea typeface="Arial" charset="0"/>
                <a:cs typeface="Arial" charset="0"/>
              </a:rPr>
              <a:t>Robb, C. A., Moody, B., &amp; Abdel-</a:t>
            </a:r>
            <a:r>
              <a:rPr lang="en-US" sz="2800" dirty="0" err="1">
                <a:latin typeface="Arial" charset="0"/>
                <a:ea typeface="Arial" charset="0"/>
                <a:cs typeface="Arial" charset="0"/>
              </a:rPr>
              <a:t>Ghany</a:t>
            </a:r>
            <a:r>
              <a:rPr lang="en-US" sz="2800" dirty="0">
                <a:latin typeface="Arial" charset="0"/>
                <a:ea typeface="Arial" charset="0"/>
                <a:cs typeface="Arial" charset="0"/>
              </a:rPr>
              <a:t>, M. (2012). College student persistence to degree: The burden of debt. </a:t>
            </a:r>
            <a:r>
              <a:rPr lang="en-US" sz="2800" i="1" dirty="0">
                <a:latin typeface="Arial" charset="0"/>
                <a:ea typeface="Arial" charset="0"/>
                <a:cs typeface="Arial" charset="0"/>
              </a:rPr>
              <a:t>Journal of College Student Retention: Research, Theory &amp; Practice</a:t>
            </a:r>
            <a:r>
              <a:rPr lang="en-US" sz="2800" dirty="0">
                <a:latin typeface="Arial" charset="0"/>
                <a:ea typeface="Arial" charset="0"/>
                <a:cs typeface="Arial" charset="0"/>
              </a:rPr>
              <a:t>, </a:t>
            </a:r>
            <a:r>
              <a:rPr lang="en-US" sz="2800" i="1" dirty="0">
                <a:latin typeface="Arial" charset="0"/>
                <a:ea typeface="Arial" charset="0"/>
                <a:cs typeface="Arial" charset="0"/>
              </a:rPr>
              <a:t>13</a:t>
            </a:r>
            <a:r>
              <a:rPr lang="en-US" sz="2800" dirty="0">
                <a:latin typeface="Arial" charset="0"/>
                <a:ea typeface="Arial" charset="0"/>
                <a:cs typeface="Arial" charset="0"/>
              </a:rPr>
              <a:t>(4), 431-456.</a:t>
            </a:r>
          </a:p>
        </p:txBody>
      </p:sp>
      <p:sp>
        <p:nvSpPr>
          <p:cNvPr id="39" name="object 15"/>
          <p:cNvSpPr txBox="1"/>
          <p:nvPr/>
        </p:nvSpPr>
        <p:spPr>
          <a:xfrm>
            <a:off x="13955486" y="6768252"/>
            <a:ext cx="18275598" cy="615553"/>
          </a:xfrm>
          <a:prstGeom prst="rect">
            <a:avLst/>
          </a:prstGeom>
        </p:spPr>
        <p:txBody>
          <a:bodyPr vert="horz" wrap="square" lIns="0" tIns="0" rIns="0" bIns="0" rtlCol="0">
            <a:spAutoFit/>
          </a:bodyPr>
          <a:lstStyle/>
          <a:p>
            <a:pPr marL="12700"/>
            <a:r>
              <a:rPr lang="en-US" sz="4000" b="1" spc="15" dirty="0">
                <a:solidFill>
                  <a:srgbClr val="376092"/>
                </a:solidFill>
                <a:latin typeface="Arial"/>
                <a:cs typeface="Arial"/>
              </a:rPr>
              <a:t>Table 1 Title of Table Goes Here Title of Table Goes Here Title of Table</a:t>
            </a:r>
            <a:endParaRPr sz="4000" dirty="0">
              <a:solidFill>
                <a:srgbClr val="376092"/>
              </a:solidFill>
              <a:latin typeface="Arial"/>
              <a:cs typeface="Arial"/>
            </a:endParaRPr>
          </a:p>
        </p:txBody>
      </p:sp>
      <p:sp>
        <p:nvSpPr>
          <p:cNvPr id="44" name="object 17"/>
          <p:cNvSpPr/>
          <p:nvPr/>
        </p:nvSpPr>
        <p:spPr>
          <a:xfrm>
            <a:off x="1442810" y="5787873"/>
            <a:ext cx="41381590" cy="1709293"/>
          </a:xfrm>
          <a:custGeom>
            <a:avLst/>
            <a:gdLst/>
            <a:ahLst/>
            <a:cxnLst/>
            <a:rect l="l" t="t" r="r" b="b"/>
            <a:pathLst>
              <a:path w="18149533">
                <a:moveTo>
                  <a:pt x="0" y="0"/>
                </a:moveTo>
                <a:lnTo>
                  <a:pt x="18149533" y="0"/>
                </a:lnTo>
              </a:path>
            </a:pathLst>
          </a:custGeom>
          <a:ln w="9602">
            <a:solidFill>
              <a:srgbClr val="717272"/>
            </a:solidFill>
          </a:ln>
        </p:spPr>
        <p:txBody>
          <a:bodyPr wrap="square" lIns="0" tIns="0" rIns="0" bIns="0" rtlCol="0">
            <a:spAutoFit/>
          </a:bodyPr>
          <a:lstStyle/>
          <a:p>
            <a:endParaRPr/>
          </a:p>
        </p:txBody>
      </p:sp>
      <p:sp>
        <p:nvSpPr>
          <p:cNvPr id="27" name="object 2"/>
          <p:cNvSpPr txBox="1">
            <a:spLocks/>
          </p:cNvSpPr>
          <p:nvPr/>
        </p:nvSpPr>
        <p:spPr>
          <a:xfrm>
            <a:off x="8930640" y="1213009"/>
            <a:ext cx="33817560" cy="2215991"/>
          </a:xfrm>
          <a:prstGeom prst="rect">
            <a:avLst/>
          </a:prstGeom>
        </p:spPr>
        <p:txBody>
          <a:bodyPr vert="horz" wrap="square" lIns="0" tIns="0" rIns="0" bIns="0" rtlCol="0">
            <a:spAutoFit/>
          </a:bodyPr>
          <a:lstStyle>
            <a:lvl1pPr>
              <a:defRPr sz="6650" b="1">
                <a:solidFill>
                  <a:srgbClr val="414042"/>
                </a:solidFill>
                <a:latin typeface="Arial"/>
                <a:ea typeface="+mj-ea"/>
                <a:cs typeface="Arial"/>
              </a:defRPr>
            </a:lvl1pPr>
          </a:lstStyle>
          <a:p>
            <a:pPr algn="ctr"/>
            <a:r>
              <a:rPr lang="en-US" sz="7200" dirty="0">
                <a:solidFill>
                  <a:schemeClr val="tx1"/>
                </a:solidFill>
              </a:rPr>
              <a:t>Title Goes Here Title Goes Here Title Goes Here Title Goes Here </a:t>
            </a:r>
          </a:p>
          <a:p>
            <a:pPr algn="ctr"/>
            <a:r>
              <a:rPr lang="en-US" sz="7200" dirty="0">
                <a:solidFill>
                  <a:schemeClr val="tx1"/>
                </a:solidFill>
              </a:rPr>
              <a:t>Title Goes Here Title Goes Here </a:t>
            </a:r>
            <a:endParaRPr lang="en-US" sz="7200" dirty="0">
              <a:solidFill>
                <a:schemeClr val="tx1"/>
              </a:solidFill>
              <a:effectLst/>
            </a:endParaRPr>
          </a:p>
        </p:txBody>
      </p:sp>
      <p:sp>
        <p:nvSpPr>
          <p:cNvPr id="30" name="object 30"/>
          <p:cNvSpPr txBox="1"/>
          <p:nvPr/>
        </p:nvSpPr>
        <p:spPr>
          <a:xfrm>
            <a:off x="33426677" y="30192583"/>
            <a:ext cx="9386837" cy="1354217"/>
          </a:xfrm>
          <a:prstGeom prst="rect">
            <a:avLst/>
          </a:prstGeom>
        </p:spPr>
        <p:txBody>
          <a:bodyPr vert="horz" wrap="square" lIns="0" tIns="0" rIns="0" bIns="0" rtlCol="0" anchor="ctr">
            <a:spAutoFit/>
          </a:bodyPr>
          <a:lstStyle/>
          <a:p>
            <a:pPr marL="12700" algn="r"/>
            <a:r>
              <a:rPr lang="en-US" sz="4400" b="1" spc="-35" dirty="0">
                <a:solidFill>
                  <a:srgbClr val="4A7EBB"/>
                </a:solidFill>
                <a:latin typeface="Arial"/>
                <a:cs typeface="Arial"/>
              </a:rPr>
              <a:t>Corresponding Author Email:</a:t>
            </a:r>
            <a:r>
              <a:rPr lang="en-US" sz="4400" spc="-35" dirty="0">
                <a:solidFill>
                  <a:srgbClr val="4A7EBB"/>
                </a:solidFill>
                <a:latin typeface="Arial"/>
                <a:cs typeface="Arial"/>
              </a:rPr>
              <a:t> </a:t>
            </a:r>
          </a:p>
          <a:p>
            <a:pPr marL="12700" algn="r"/>
            <a:r>
              <a:rPr lang="en-US" sz="4400" spc="-35" dirty="0">
                <a:solidFill>
                  <a:srgbClr val="CD1445"/>
                </a:solidFill>
                <a:latin typeface="Arial"/>
                <a:cs typeface="Arial"/>
              </a:rPr>
              <a:t>leadauthoremail@southernct.edu </a:t>
            </a:r>
          </a:p>
        </p:txBody>
      </p:sp>
      <p:pic>
        <p:nvPicPr>
          <p:cNvPr id="6" name="Picture 5"/>
          <p:cNvPicPr>
            <a:picLocks noChangeAspect="1"/>
          </p:cNvPicPr>
          <p:nvPr/>
        </p:nvPicPr>
        <p:blipFill>
          <a:blip r:embed="rId2"/>
          <a:stretch>
            <a:fillRect/>
          </a:stretch>
        </p:blipFill>
        <p:spPr>
          <a:xfrm>
            <a:off x="1315631" y="1525193"/>
            <a:ext cx="7421880" cy="3030285"/>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753869620"/>
              </p:ext>
            </p:extLst>
          </p:nvPr>
        </p:nvGraphicFramePr>
        <p:xfrm>
          <a:off x="13944600" y="7924800"/>
          <a:ext cx="16927286" cy="20121645"/>
        </p:xfrm>
        <a:graphic>
          <a:graphicData uri="http://schemas.openxmlformats.org/drawingml/2006/table">
            <a:tbl>
              <a:tblPr firstRow="1" firstCol="1" bandRow="1">
                <a:tableStyleId>{9DCAF9ED-07DC-4A11-8D7F-57B35C25682E}</a:tableStyleId>
              </a:tblPr>
              <a:tblGrid>
                <a:gridCol w="5760174">
                  <a:extLst>
                    <a:ext uri="{9D8B030D-6E8A-4147-A177-3AD203B41FA5}">
                      <a16:colId xmlns:a16="http://schemas.microsoft.com/office/drawing/2014/main" xmlns="" val="20000"/>
                    </a:ext>
                  </a:extLst>
                </a:gridCol>
                <a:gridCol w="2392806">
                  <a:extLst>
                    <a:ext uri="{9D8B030D-6E8A-4147-A177-3AD203B41FA5}">
                      <a16:colId xmlns:a16="http://schemas.microsoft.com/office/drawing/2014/main" xmlns="" val="20001"/>
                    </a:ext>
                  </a:extLst>
                </a:gridCol>
                <a:gridCol w="2527373">
                  <a:extLst>
                    <a:ext uri="{9D8B030D-6E8A-4147-A177-3AD203B41FA5}">
                      <a16:colId xmlns:a16="http://schemas.microsoft.com/office/drawing/2014/main" xmlns="" val="20002"/>
                    </a:ext>
                  </a:extLst>
                </a:gridCol>
                <a:gridCol w="1512916">
                  <a:extLst>
                    <a:ext uri="{9D8B030D-6E8A-4147-A177-3AD203B41FA5}">
                      <a16:colId xmlns:a16="http://schemas.microsoft.com/office/drawing/2014/main" xmlns="" val="20003"/>
                    </a:ext>
                  </a:extLst>
                </a:gridCol>
                <a:gridCol w="2384661">
                  <a:extLst>
                    <a:ext uri="{9D8B030D-6E8A-4147-A177-3AD203B41FA5}">
                      <a16:colId xmlns:a16="http://schemas.microsoft.com/office/drawing/2014/main" xmlns="" val="20004"/>
                    </a:ext>
                  </a:extLst>
                </a:gridCol>
                <a:gridCol w="2349356">
                  <a:extLst>
                    <a:ext uri="{9D8B030D-6E8A-4147-A177-3AD203B41FA5}">
                      <a16:colId xmlns:a16="http://schemas.microsoft.com/office/drawing/2014/main" xmlns="" val="20005"/>
                    </a:ext>
                  </a:extLst>
                </a:gridCol>
              </a:tblGrid>
              <a:tr h="2194560">
                <a:tc>
                  <a:txBody>
                    <a:bodyPr/>
                    <a:lstStyle/>
                    <a:p>
                      <a:r>
                        <a:rPr lang="en-US" sz="3600" dirty="0">
                          <a:effectLst/>
                          <a:latin typeface="Arial" charset="0"/>
                          <a:ea typeface="Arial" charset="0"/>
                          <a:cs typeface="Arial" charset="0"/>
                        </a:rPr>
                        <a:t>Characteristic</a:t>
                      </a:r>
                    </a:p>
                  </a:txBody>
                  <a:tcPr marL="68580" marR="68580" marT="0" marB="0" anchor="ctr"/>
                </a:tc>
                <a:tc gridSpan="2">
                  <a:txBody>
                    <a:bodyPr/>
                    <a:lstStyle/>
                    <a:p>
                      <a:pPr marL="0" marR="0" algn="ctr">
                        <a:spcBef>
                          <a:spcPts val="0"/>
                        </a:spcBef>
                        <a:spcAft>
                          <a:spcPts val="0"/>
                        </a:spcAft>
                      </a:pPr>
                      <a:r>
                        <a:rPr lang="en-US" sz="3600" u="none" dirty="0">
                          <a:effectLst/>
                          <a:latin typeface="Arial" charset="0"/>
                          <a:ea typeface="Arial" charset="0"/>
                          <a:cs typeface="Arial" charset="0"/>
                        </a:rPr>
                        <a:t>Sample Name 1</a:t>
                      </a:r>
                      <a:endParaRPr lang="en-US" sz="3600" u="none" baseline="0" dirty="0">
                        <a:effectLst/>
                        <a:latin typeface="Arial" charset="0"/>
                        <a:ea typeface="Arial" charset="0"/>
                        <a:cs typeface="Arial" charset="0"/>
                      </a:endParaRPr>
                    </a:p>
                    <a:p>
                      <a:pPr marL="0" marR="0" algn="ctr">
                        <a:spcBef>
                          <a:spcPts val="0"/>
                        </a:spcBef>
                        <a:spcAft>
                          <a:spcPts val="0"/>
                        </a:spcAft>
                      </a:pPr>
                      <a:r>
                        <a:rPr lang="en-US" sz="3600" u="none" baseline="0" dirty="0">
                          <a:effectLst/>
                          <a:latin typeface="Arial" charset="0"/>
                          <a:ea typeface="Arial" charset="0"/>
                          <a:cs typeface="Arial" charset="0"/>
                        </a:rPr>
                        <a:t>N= ###</a:t>
                      </a:r>
                    </a:p>
                    <a:p>
                      <a:pPr marL="0" marR="0" algn="ctr">
                        <a:spcBef>
                          <a:spcPts val="0"/>
                        </a:spcBef>
                        <a:spcAft>
                          <a:spcPts val="0"/>
                        </a:spcAft>
                      </a:pPr>
                      <a:r>
                        <a:rPr lang="en-US" sz="3600" u="none" baseline="0" dirty="0">
                          <a:effectLst/>
                          <a:latin typeface="Arial" charset="0"/>
                          <a:ea typeface="Arial" charset="0"/>
                          <a:cs typeface="Arial" charset="0"/>
                        </a:rPr>
                        <a:t>n                 %</a:t>
                      </a:r>
                      <a:endParaRPr lang="en-US" sz="3600" u="none" dirty="0">
                        <a:effectLst/>
                        <a:latin typeface="Arial" charset="0"/>
                        <a:ea typeface="Arial" charset="0"/>
                        <a:cs typeface="Arial" charset="0"/>
                      </a:endParaRPr>
                    </a:p>
                  </a:txBody>
                  <a:tcPr marL="68580" marR="68580" marT="0" marB="0" anchor="ctr"/>
                </a:tc>
                <a:tc hMerge="1">
                  <a:txBody>
                    <a:bodyPr/>
                    <a:lstStyle/>
                    <a:p>
                      <a:endParaRPr lang="en-US"/>
                    </a:p>
                  </a:txBody>
                  <a:tcPr/>
                </a:tc>
                <a:tc gridSpan="2">
                  <a:txBody>
                    <a:bodyPr/>
                    <a:lstStyle/>
                    <a:p>
                      <a:pPr algn="ctr"/>
                      <a:r>
                        <a:rPr lang="en-US" sz="3600" dirty="0">
                          <a:latin typeface="Arial" charset="0"/>
                          <a:ea typeface="Arial" charset="0"/>
                          <a:cs typeface="Arial" charset="0"/>
                        </a:rPr>
                        <a:t>Sample Name 2</a:t>
                      </a:r>
                    </a:p>
                    <a:p>
                      <a:pPr algn="ctr"/>
                      <a:r>
                        <a:rPr lang="en-US" sz="3600" dirty="0">
                          <a:latin typeface="Arial" charset="0"/>
                          <a:ea typeface="Arial" charset="0"/>
                          <a:cs typeface="Arial" charset="0"/>
                        </a:rPr>
                        <a:t>N= ###</a:t>
                      </a:r>
                    </a:p>
                    <a:p>
                      <a:pPr algn="ctr"/>
                      <a:r>
                        <a:rPr lang="en-US" sz="3600" u="none" baseline="0" dirty="0">
                          <a:effectLst/>
                          <a:latin typeface="Arial" charset="0"/>
                          <a:ea typeface="Arial" charset="0"/>
                          <a:cs typeface="Arial" charset="0"/>
                        </a:rPr>
                        <a:t>     n            %</a:t>
                      </a:r>
                      <a:endParaRPr lang="en-US" sz="3600" u="none" dirty="0">
                        <a:effectLst/>
                        <a:latin typeface="Arial" charset="0"/>
                        <a:ea typeface="Arial" charset="0"/>
                        <a:cs typeface="Arial" charset="0"/>
                      </a:endParaRPr>
                    </a:p>
                  </a:txBody>
                  <a:tcPr marL="68580" marR="68580" marT="0" marB="0" anchor="ctr"/>
                </a:tc>
                <a:tc hMerge="1">
                  <a:txBody>
                    <a:bodyPr/>
                    <a:lstStyle/>
                    <a:p>
                      <a:pPr algn="ctr"/>
                      <a:endParaRPr lang="en-US" sz="3500" dirty="0">
                        <a:latin typeface="Arial" panose="020B0604020202020204" pitchFamily="34" charset="0"/>
                        <a:cs typeface="Arial" panose="020B0604020202020204" pitchFamily="34" charset="0"/>
                      </a:endParaRPr>
                    </a:p>
                  </a:txBody>
                  <a:tcPr marL="68580" marR="68580" marT="0" marB="0" anchor="ctr">
                    <a:solidFill>
                      <a:srgbClr val="4A7EBB"/>
                    </a:solidFill>
                  </a:tcPr>
                </a:tc>
                <a:tc>
                  <a:txBody>
                    <a:bodyPr/>
                    <a:lstStyle/>
                    <a:p>
                      <a:pPr algn="ctr"/>
                      <a:r>
                        <a:rPr lang="en-US" sz="3600" dirty="0">
                          <a:latin typeface="Arial" charset="0"/>
                          <a:ea typeface="Arial" charset="0"/>
                          <a:cs typeface="Arial" charset="0"/>
                        </a:rPr>
                        <a:t>P- Value</a:t>
                      </a:r>
                    </a:p>
                  </a:txBody>
                  <a:tcPr marL="68580" marR="68580" marT="0" marB="0" anchor="ctr"/>
                </a:tc>
                <a:extLst>
                  <a:ext uri="{0D108BD9-81ED-4DB2-BD59-A6C34878D82A}">
                    <a16:rowId xmlns:a16="http://schemas.microsoft.com/office/drawing/2014/main" xmlns="" val="10000"/>
                  </a:ext>
                </a:extLst>
              </a:tr>
              <a:tr h="543245">
                <a:tc>
                  <a:txBody>
                    <a:bodyPr/>
                    <a:lstStyle/>
                    <a:p>
                      <a:pPr marL="0" marR="0">
                        <a:spcBef>
                          <a:spcPts val="0"/>
                        </a:spcBef>
                        <a:spcAft>
                          <a:spcPts val="0"/>
                        </a:spcAft>
                      </a:pPr>
                      <a:r>
                        <a:rPr lang="en-US" sz="3200" dirty="0">
                          <a:solidFill>
                            <a:srgbClr val="376092"/>
                          </a:solidFill>
                          <a:effectLst/>
                          <a:latin typeface="Arial" charset="0"/>
                          <a:ea typeface="Arial" charset="0"/>
                          <a:cs typeface="Arial" charset="0"/>
                        </a:rPr>
                        <a:t>Category</a:t>
                      </a:r>
                    </a:p>
                  </a:txBody>
                  <a:tcPr marL="68580" marR="68580" marT="0" marB="0" anchor="b"/>
                </a:tc>
                <a:tc>
                  <a:txBody>
                    <a:bodyPr/>
                    <a:lstStyle/>
                    <a:p>
                      <a:pPr marL="0" marR="0" algn="ctr">
                        <a:spcBef>
                          <a:spcPts val="0"/>
                        </a:spcBef>
                        <a:spcAft>
                          <a:spcPts val="0"/>
                        </a:spcAft>
                      </a:pPr>
                      <a:r>
                        <a:rPr lang="en-US" sz="3200" dirty="0">
                          <a:effectLst/>
                          <a:latin typeface="Arial" charset="0"/>
                          <a:ea typeface="Arial" charset="0"/>
                          <a:cs typeface="Arial" charset="0"/>
                        </a:rPr>
                        <a:t> </a:t>
                      </a:r>
                    </a:p>
                  </a:txBody>
                  <a:tcPr marL="68580" marR="68580" marT="0" marB="0" anchor="ctr"/>
                </a:tc>
                <a:tc>
                  <a:txBody>
                    <a:bodyPr/>
                    <a:lstStyle/>
                    <a:p>
                      <a:pPr marL="0" marR="0" algn="ctr">
                        <a:spcBef>
                          <a:spcPts val="0"/>
                        </a:spcBef>
                        <a:spcAft>
                          <a:spcPts val="0"/>
                        </a:spcAft>
                      </a:pPr>
                      <a:r>
                        <a:rPr lang="en-US" sz="3200">
                          <a:effectLst/>
                          <a:latin typeface="Arial" charset="0"/>
                          <a:ea typeface="Arial" charset="0"/>
                          <a:cs typeface="Arial" charset="0"/>
                        </a:rPr>
                        <a:t> </a:t>
                      </a:r>
                    </a:p>
                  </a:txBody>
                  <a:tcPr marL="68580" marR="68580" marT="0" marB="0" anchor="ctr"/>
                </a:tc>
                <a:tc>
                  <a:txBody>
                    <a:bodyPr/>
                    <a:lstStyle/>
                    <a:p>
                      <a:pPr marL="0" marR="0" algn="ctr">
                        <a:spcBef>
                          <a:spcPts val="0"/>
                        </a:spcBef>
                        <a:spcAft>
                          <a:spcPts val="0"/>
                        </a:spcAft>
                      </a:pPr>
                      <a:endParaRPr lang="en-US" sz="320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a:effectLst/>
                        <a:latin typeface="Arial" charset="0"/>
                        <a:ea typeface="Arial" charset="0"/>
                        <a:cs typeface="Arial" charset="0"/>
                      </a:endParaRPr>
                    </a:p>
                  </a:txBody>
                  <a:tcPr marL="68580" marR="68580" marT="0" marB="0" anchor="ctr"/>
                </a:tc>
                <a:tc>
                  <a:txBody>
                    <a:bodyPr/>
                    <a:lstStyle/>
                    <a:p>
                      <a:pPr marL="0" marR="0" indent="0" algn="ctr" defTabSz="3291840" rtl="0" eaLnBrk="1" fontAlgn="auto" latinLnBrk="0" hangingPunct="1">
                        <a:lnSpc>
                          <a:spcPct val="100000"/>
                        </a:lnSpc>
                        <a:spcBef>
                          <a:spcPts val="0"/>
                        </a:spcBef>
                        <a:spcAft>
                          <a:spcPts val="0"/>
                        </a:spcAft>
                        <a:buClrTx/>
                        <a:buSzTx/>
                        <a:buFontTx/>
                        <a:buNone/>
                        <a:tabLst/>
                        <a:defRPr/>
                      </a:pPr>
                      <a:endParaRPr lang="en-US" sz="3200" dirty="0">
                        <a:effectLst/>
                        <a:latin typeface="Arial" charset="0"/>
                        <a:ea typeface="Arial" charset="0"/>
                        <a:cs typeface="Arial" charset="0"/>
                      </a:endParaRPr>
                    </a:p>
                  </a:txBody>
                  <a:tcPr marL="68580" marR="68580" marT="0" marB="0" anchor="ctr"/>
                </a:tc>
                <a:extLst>
                  <a:ext uri="{0D108BD9-81ED-4DB2-BD59-A6C34878D82A}">
                    <a16:rowId xmlns:a16="http://schemas.microsoft.com/office/drawing/2014/main" xmlns="" val="10001"/>
                  </a:ext>
                </a:extLst>
              </a:tr>
              <a:tr h="543245">
                <a:tc>
                  <a:txBody>
                    <a:bodyPr/>
                    <a:lstStyle/>
                    <a:p>
                      <a:pPr marL="0" marR="0">
                        <a:spcBef>
                          <a:spcPts val="0"/>
                        </a:spcBef>
                        <a:spcAft>
                          <a:spcPts val="0"/>
                        </a:spcAft>
                      </a:pPr>
                      <a:r>
                        <a:rPr lang="en-US" sz="3200" baseline="0" dirty="0">
                          <a:effectLst/>
                          <a:latin typeface="Arial" charset="0"/>
                          <a:ea typeface="Arial" charset="0"/>
                          <a:cs typeface="Arial" charset="0"/>
                        </a:rPr>
                        <a:t>     Variable Name</a:t>
                      </a:r>
                      <a:endParaRPr lang="en-US" sz="3200" dirty="0">
                        <a:effectLst/>
                        <a:latin typeface="Arial" charset="0"/>
                        <a:ea typeface="Arial" charset="0"/>
                        <a:cs typeface="Arial" charset="0"/>
                      </a:endParaRPr>
                    </a:p>
                  </a:txBody>
                  <a:tcPr marL="68580" marR="68580" marT="0" marB="0" anchor="b"/>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extLst>
                  <a:ext uri="{0D108BD9-81ED-4DB2-BD59-A6C34878D82A}">
                    <a16:rowId xmlns:a16="http://schemas.microsoft.com/office/drawing/2014/main" xmlns="" val="10002"/>
                  </a:ext>
                </a:extLst>
              </a:tr>
              <a:tr h="543245">
                <a:tc>
                  <a:txBody>
                    <a:bodyPr/>
                    <a:lstStyle/>
                    <a:p>
                      <a:pPr marL="0" marR="0">
                        <a:spcBef>
                          <a:spcPts val="0"/>
                        </a:spcBef>
                        <a:spcAft>
                          <a:spcPts val="0"/>
                        </a:spcAft>
                      </a:pPr>
                      <a:endParaRPr lang="en-US" sz="3200" dirty="0">
                        <a:effectLst/>
                        <a:latin typeface="Arial" charset="0"/>
                        <a:ea typeface="Arial" charset="0"/>
                        <a:cs typeface="Arial" charset="0"/>
                      </a:endParaRPr>
                    </a:p>
                  </a:txBody>
                  <a:tcPr marL="68580" marR="68580" marT="0" marB="0" anchor="b"/>
                </a:tc>
                <a:tc>
                  <a:txBody>
                    <a:bodyPr/>
                    <a:lstStyle/>
                    <a:p>
                      <a:endParaRPr lang="en-US" sz="3200">
                        <a:effectLst/>
                        <a:latin typeface="Arial" charset="0"/>
                        <a:ea typeface="Arial" charset="0"/>
                        <a:cs typeface="Arial" charset="0"/>
                      </a:endParaRPr>
                    </a:p>
                  </a:txBody>
                  <a:tcPr marL="68580" marR="68580" marT="0" marB="0" anchor="ctr"/>
                </a:tc>
                <a:tc>
                  <a:txBody>
                    <a:bodyPr/>
                    <a:lstStyle/>
                    <a:p>
                      <a:endParaRPr lang="en-US" sz="3200">
                        <a:effectLst/>
                        <a:latin typeface="Arial" charset="0"/>
                        <a:ea typeface="Arial" charset="0"/>
                        <a:cs typeface="Arial" charset="0"/>
                      </a:endParaRPr>
                    </a:p>
                  </a:txBody>
                  <a:tcPr marL="68580" marR="68580" marT="0" marB="0" anchor="ctr"/>
                </a:tc>
                <a:tc>
                  <a:txBody>
                    <a:bodyPr/>
                    <a:lstStyle/>
                    <a:p>
                      <a:endParaRPr lang="en-US" sz="3200" dirty="0">
                        <a:effectLst/>
                        <a:latin typeface="Arial" charset="0"/>
                        <a:ea typeface="Arial" charset="0"/>
                        <a:cs typeface="Arial" charset="0"/>
                      </a:endParaRPr>
                    </a:p>
                  </a:txBody>
                  <a:tcPr marL="68580" marR="68580" marT="0" marB="0" anchor="ctr"/>
                </a:tc>
                <a:tc>
                  <a:txBody>
                    <a:bodyPr/>
                    <a:lstStyle/>
                    <a:p>
                      <a:endParaRPr lang="en-US" sz="3200" dirty="0">
                        <a:effectLst/>
                        <a:latin typeface="Arial" charset="0"/>
                        <a:ea typeface="Arial" charset="0"/>
                        <a:cs typeface="Arial" charset="0"/>
                      </a:endParaRPr>
                    </a:p>
                  </a:txBody>
                  <a:tcPr marL="68580" marR="68580" marT="0" marB="0" anchor="ctr"/>
                </a:tc>
                <a:tc>
                  <a:txBody>
                    <a:bodyPr/>
                    <a:lstStyle/>
                    <a:p>
                      <a:endParaRPr lang="en-US" sz="3200" dirty="0">
                        <a:effectLst/>
                        <a:latin typeface="Arial" charset="0"/>
                        <a:ea typeface="Arial" charset="0"/>
                        <a:cs typeface="Arial" charset="0"/>
                      </a:endParaRPr>
                    </a:p>
                  </a:txBody>
                  <a:tcPr marL="68580" marR="68580" marT="0" marB="0" anchor="ctr"/>
                </a:tc>
                <a:extLst>
                  <a:ext uri="{0D108BD9-81ED-4DB2-BD59-A6C34878D82A}">
                    <a16:rowId xmlns:a16="http://schemas.microsoft.com/office/drawing/2014/main" xmlns="" val="10003"/>
                  </a:ext>
                </a:extLst>
              </a:tr>
              <a:tr h="543245">
                <a:tc>
                  <a:txBody>
                    <a:bodyPr/>
                    <a:lstStyle/>
                    <a:p>
                      <a:pPr marL="0" marR="0">
                        <a:spcBef>
                          <a:spcPts val="0"/>
                        </a:spcBef>
                        <a:spcAft>
                          <a:spcPts val="0"/>
                        </a:spcAft>
                      </a:pPr>
                      <a:r>
                        <a:rPr lang="en-US" sz="3200" dirty="0">
                          <a:solidFill>
                            <a:srgbClr val="376092"/>
                          </a:solidFill>
                          <a:effectLst/>
                          <a:latin typeface="Arial" charset="0"/>
                          <a:ea typeface="Arial" charset="0"/>
                          <a:cs typeface="Arial" charset="0"/>
                        </a:rPr>
                        <a:t>Category</a:t>
                      </a:r>
                    </a:p>
                  </a:txBody>
                  <a:tcPr marL="68580" marR="68580" marT="0" marB="0" anchor="b"/>
                </a:tc>
                <a:tc>
                  <a:txBody>
                    <a:bodyPr/>
                    <a:lstStyle/>
                    <a:p>
                      <a:endParaRPr lang="en-US" sz="3200" dirty="0">
                        <a:solidFill>
                          <a:srgbClr val="376092"/>
                        </a:solidFill>
                        <a:effectLst/>
                        <a:latin typeface="Arial" charset="0"/>
                        <a:ea typeface="Arial" charset="0"/>
                        <a:cs typeface="Arial" charset="0"/>
                      </a:endParaRPr>
                    </a:p>
                  </a:txBody>
                  <a:tcPr marL="68580" marR="68580" marT="0" marB="0" anchor="ctr"/>
                </a:tc>
                <a:tc>
                  <a:txBody>
                    <a:bodyPr/>
                    <a:lstStyle/>
                    <a:p>
                      <a:endParaRPr lang="en-US" sz="3200">
                        <a:effectLst/>
                        <a:latin typeface="Arial" charset="0"/>
                        <a:ea typeface="Arial" charset="0"/>
                        <a:cs typeface="Arial" charset="0"/>
                      </a:endParaRPr>
                    </a:p>
                  </a:txBody>
                  <a:tcPr marL="68580" marR="68580" marT="0" marB="0" anchor="ctr"/>
                </a:tc>
                <a:tc>
                  <a:txBody>
                    <a:bodyPr/>
                    <a:lstStyle/>
                    <a:p>
                      <a:endParaRPr lang="en-US" sz="3200" dirty="0">
                        <a:effectLst/>
                        <a:latin typeface="Arial" charset="0"/>
                        <a:ea typeface="Arial" charset="0"/>
                        <a:cs typeface="Arial" charset="0"/>
                      </a:endParaRPr>
                    </a:p>
                  </a:txBody>
                  <a:tcPr marL="68580" marR="68580" marT="0" marB="0" anchor="ctr"/>
                </a:tc>
                <a:tc>
                  <a:txBody>
                    <a:bodyPr/>
                    <a:lstStyle/>
                    <a:p>
                      <a:endParaRPr lang="en-US" sz="3200" dirty="0">
                        <a:effectLst/>
                        <a:latin typeface="Arial" charset="0"/>
                        <a:ea typeface="Arial" charset="0"/>
                        <a:cs typeface="Arial" charset="0"/>
                      </a:endParaRPr>
                    </a:p>
                  </a:txBody>
                  <a:tcPr marL="68580" marR="68580" marT="0" marB="0" anchor="ctr"/>
                </a:tc>
                <a:tc>
                  <a:txBody>
                    <a:bodyPr/>
                    <a:lstStyle/>
                    <a:p>
                      <a:endParaRPr lang="en-US" sz="3200" dirty="0">
                        <a:effectLst/>
                        <a:latin typeface="Arial" charset="0"/>
                        <a:ea typeface="Arial" charset="0"/>
                        <a:cs typeface="Arial" charset="0"/>
                      </a:endParaRPr>
                    </a:p>
                  </a:txBody>
                  <a:tcPr marL="68580" marR="68580" marT="0" marB="0" anchor="ctr"/>
                </a:tc>
                <a:extLst>
                  <a:ext uri="{0D108BD9-81ED-4DB2-BD59-A6C34878D82A}">
                    <a16:rowId xmlns:a16="http://schemas.microsoft.com/office/drawing/2014/main" xmlns="" val="10004"/>
                  </a:ext>
                </a:extLst>
              </a:tr>
              <a:tr h="543245">
                <a:tc>
                  <a:txBody>
                    <a:bodyPr/>
                    <a:lstStyle/>
                    <a:p>
                      <a:pPr marL="0" marR="0">
                        <a:spcBef>
                          <a:spcPts val="0"/>
                        </a:spcBef>
                        <a:spcAft>
                          <a:spcPts val="0"/>
                        </a:spcAft>
                      </a:pPr>
                      <a:r>
                        <a:rPr lang="en-US" sz="3200" baseline="0" dirty="0">
                          <a:effectLst/>
                          <a:latin typeface="Arial" charset="0"/>
                          <a:ea typeface="Arial" charset="0"/>
                          <a:cs typeface="Arial" charset="0"/>
                        </a:rPr>
                        <a:t>     Variable Name</a:t>
                      </a:r>
                      <a:endParaRPr lang="en-US" sz="3200" dirty="0">
                        <a:effectLst/>
                        <a:latin typeface="Arial" charset="0"/>
                        <a:ea typeface="Arial" charset="0"/>
                        <a:cs typeface="Arial" charset="0"/>
                      </a:endParaRPr>
                    </a:p>
                  </a:txBody>
                  <a:tcPr marL="68580" marR="68580" marT="0" marB="0" anchor="b"/>
                </a:tc>
                <a:tc>
                  <a:txBody>
                    <a:bodyPr/>
                    <a:lstStyle/>
                    <a:p>
                      <a:pPr marL="0" marR="0" algn="ctr">
                        <a:spcBef>
                          <a:spcPts val="0"/>
                        </a:spcBef>
                        <a:spcAft>
                          <a:spcPts val="0"/>
                        </a:spcAft>
                      </a:pPr>
                      <a:r>
                        <a:rPr lang="is-IS" sz="3200" dirty="0">
                          <a:effectLst/>
                          <a:latin typeface="Arial" charset="0"/>
                          <a:ea typeface="Arial" charset="0"/>
                          <a:cs typeface="Arial" charset="0"/>
                        </a:rPr>
                        <a:t>###</a:t>
                      </a: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tc>
                  <a:txBody>
                    <a:bodyPr/>
                    <a:lstStyle/>
                    <a:p>
                      <a:pPr algn="ctr"/>
                      <a:r>
                        <a:rPr lang="is-IS" sz="3200" dirty="0">
                          <a:effectLst/>
                          <a:latin typeface="Arial" charset="0"/>
                          <a:ea typeface="Arial" charset="0"/>
                          <a:cs typeface="Arial" charset="0"/>
                        </a:rPr>
                        <a:t>###</a:t>
                      </a:r>
                      <a:endParaRPr lang="en-US" sz="3200" dirty="0">
                        <a:effectLst/>
                        <a:latin typeface="Arial" charset="0"/>
                        <a:ea typeface="Arial" charset="0"/>
                        <a:cs typeface="Arial" charset="0"/>
                      </a:endParaRPr>
                    </a:p>
                  </a:txBody>
                  <a:tcPr marL="68580" marR="68580" marT="0" marB="0" anchor="ctr"/>
                </a:tc>
                <a:tc>
                  <a:txBody>
                    <a:bodyPr/>
                    <a:lstStyle/>
                    <a:p>
                      <a:pPr algn="ctr"/>
                      <a:r>
                        <a:rPr lang="en-US" sz="3200" dirty="0">
                          <a:effectLst/>
                          <a:latin typeface="Arial" charset="0"/>
                          <a:ea typeface="Arial" charset="0"/>
                          <a:cs typeface="Arial" charset="0"/>
                        </a:rPr>
                        <a:t>(##.#)</a:t>
                      </a:r>
                    </a:p>
                  </a:txBody>
                  <a:tcPr marL="68580" marR="68580" marT="0" marB="0" anchor="ctr"/>
                </a:tc>
                <a:tc>
                  <a:txBody>
                    <a:bodyPr/>
                    <a:lstStyle/>
                    <a:p>
                      <a:pPr algn="ctr"/>
                      <a:r>
                        <a:rPr lang="en-US" sz="3200" dirty="0">
                          <a:effectLst/>
                          <a:latin typeface="Arial" charset="0"/>
                          <a:ea typeface="Arial" charset="0"/>
                          <a:cs typeface="Arial" charset="0"/>
                        </a:rPr>
                        <a:t>#.###</a:t>
                      </a:r>
                    </a:p>
                  </a:txBody>
                  <a:tcPr marL="68580" marR="68580" marT="0" marB="0" anchor="ctr"/>
                </a:tc>
                <a:extLst>
                  <a:ext uri="{0D108BD9-81ED-4DB2-BD59-A6C34878D82A}">
                    <a16:rowId xmlns:a16="http://schemas.microsoft.com/office/drawing/2014/main" xmlns="" val="10005"/>
                  </a:ext>
                </a:extLst>
              </a:tr>
              <a:tr h="543245">
                <a:tc>
                  <a:txBody>
                    <a:bodyPr/>
                    <a:lstStyle/>
                    <a:p>
                      <a:pPr marL="0" marR="0">
                        <a:spcBef>
                          <a:spcPts val="0"/>
                        </a:spcBef>
                        <a:spcAft>
                          <a:spcPts val="0"/>
                        </a:spcAft>
                      </a:pPr>
                      <a:r>
                        <a:rPr lang="en-US" sz="3200" baseline="0" dirty="0">
                          <a:effectLst/>
                          <a:latin typeface="Arial" charset="0"/>
                          <a:ea typeface="Arial" charset="0"/>
                          <a:cs typeface="Arial" charset="0"/>
                        </a:rPr>
                        <a:t>     Variable Name</a:t>
                      </a:r>
                      <a:endParaRPr lang="en-US" sz="3200" dirty="0">
                        <a:effectLst/>
                        <a:latin typeface="Arial" charset="0"/>
                        <a:ea typeface="Arial" charset="0"/>
                        <a:cs typeface="Arial" charset="0"/>
                      </a:endParaRPr>
                    </a:p>
                  </a:txBody>
                  <a:tcPr marL="68580" marR="68580" marT="0" marB="0" anchor="b"/>
                </a:tc>
                <a:tc>
                  <a:txBody>
                    <a:bodyPr/>
                    <a:lstStyle/>
                    <a:p>
                      <a:pPr marL="0" marR="0" algn="ctr">
                        <a:spcBef>
                          <a:spcPts val="0"/>
                        </a:spcBef>
                        <a:spcAft>
                          <a:spcPts val="0"/>
                        </a:spcAft>
                      </a:pPr>
                      <a:r>
                        <a:rPr lang="is-IS" sz="3200" dirty="0">
                          <a:effectLst/>
                          <a:latin typeface="Arial" charset="0"/>
                          <a:ea typeface="Arial" charset="0"/>
                          <a:cs typeface="Arial" charset="0"/>
                        </a:rPr>
                        <a:t>### </a:t>
                      </a: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extLst>
                  <a:ext uri="{0D108BD9-81ED-4DB2-BD59-A6C34878D82A}">
                    <a16:rowId xmlns:a16="http://schemas.microsoft.com/office/drawing/2014/main" xmlns="" val="10006"/>
                  </a:ext>
                </a:extLst>
              </a:tr>
              <a:tr h="543245">
                <a:tc>
                  <a:txBody>
                    <a:bodyPr/>
                    <a:lstStyle/>
                    <a:p>
                      <a:pPr marL="0" marR="0">
                        <a:spcBef>
                          <a:spcPts val="0"/>
                        </a:spcBef>
                        <a:spcAft>
                          <a:spcPts val="0"/>
                        </a:spcAft>
                      </a:pPr>
                      <a:r>
                        <a:rPr lang="en-US" sz="3200" baseline="0" dirty="0">
                          <a:effectLst/>
                          <a:latin typeface="Arial" charset="0"/>
                          <a:ea typeface="Arial" charset="0"/>
                          <a:cs typeface="Arial" charset="0"/>
                        </a:rPr>
                        <a:t>     Variable Name</a:t>
                      </a:r>
                      <a:endParaRPr lang="en-US" sz="3200" dirty="0">
                        <a:effectLst/>
                        <a:latin typeface="Arial" charset="0"/>
                        <a:ea typeface="Arial" charset="0"/>
                        <a:cs typeface="Arial" charset="0"/>
                      </a:endParaRPr>
                    </a:p>
                  </a:txBody>
                  <a:tcPr marL="68580" marR="68580" marT="0" marB="0" anchor="b"/>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tc>
                  <a:txBody>
                    <a:bodyPr/>
                    <a:lstStyle/>
                    <a:p>
                      <a:pPr marL="0" marR="0" algn="ctr">
                        <a:spcBef>
                          <a:spcPts val="0"/>
                        </a:spcBef>
                        <a:spcAft>
                          <a:spcPts val="0"/>
                        </a:spcAft>
                      </a:pPr>
                      <a:r>
                        <a:rPr lang="fi-FI" sz="3200" dirty="0">
                          <a:effectLst/>
                          <a:latin typeface="Arial" charset="0"/>
                          <a:ea typeface="Arial" charset="0"/>
                          <a:cs typeface="Arial" charset="0"/>
                        </a:rPr>
                        <a:t> ###</a:t>
                      </a: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extLst>
                  <a:ext uri="{0D108BD9-81ED-4DB2-BD59-A6C34878D82A}">
                    <a16:rowId xmlns:a16="http://schemas.microsoft.com/office/drawing/2014/main" xmlns="" val="10007"/>
                  </a:ext>
                </a:extLst>
              </a:tr>
              <a:tr h="543245">
                <a:tc>
                  <a:txBody>
                    <a:bodyPr/>
                    <a:lstStyle/>
                    <a:p>
                      <a:pPr marL="0" marR="0">
                        <a:spcBef>
                          <a:spcPts val="0"/>
                        </a:spcBef>
                        <a:spcAft>
                          <a:spcPts val="0"/>
                        </a:spcAft>
                      </a:pPr>
                      <a:endParaRPr lang="en-US" sz="3200" dirty="0">
                        <a:effectLst/>
                        <a:latin typeface="Arial" charset="0"/>
                        <a:ea typeface="Arial" charset="0"/>
                        <a:cs typeface="Arial" charset="0"/>
                      </a:endParaRPr>
                    </a:p>
                  </a:txBody>
                  <a:tcPr marL="68580" marR="68580" marT="0" marB="0" anchor="b"/>
                </a:tc>
                <a:tc>
                  <a:txBody>
                    <a:bodyPr/>
                    <a:lstStyle/>
                    <a:p>
                      <a:endParaRPr lang="en-US" sz="3200">
                        <a:effectLst/>
                        <a:latin typeface="Arial" charset="0"/>
                        <a:ea typeface="Arial" charset="0"/>
                        <a:cs typeface="Arial" charset="0"/>
                      </a:endParaRPr>
                    </a:p>
                  </a:txBody>
                  <a:tcPr marL="68580" marR="68580" marT="0" marB="0" anchor="ctr"/>
                </a:tc>
                <a:tc>
                  <a:txBody>
                    <a:bodyPr/>
                    <a:lstStyle/>
                    <a:p>
                      <a:endParaRPr lang="en-US" sz="3200">
                        <a:effectLst/>
                        <a:latin typeface="Arial" charset="0"/>
                        <a:ea typeface="Arial" charset="0"/>
                        <a:cs typeface="Arial" charset="0"/>
                      </a:endParaRPr>
                    </a:p>
                  </a:txBody>
                  <a:tcPr marL="68580" marR="68580" marT="0" marB="0" anchor="ctr"/>
                </a:tc>
                <a:tc>
                  <a:txBody>
                    <a:bodyPr/>
                    <a:lstStyle/>
                    <a:p>
                      <a:endParaRPr lang="en-US" sz="3200" dirty="0">
                        <a:effectLst/>
                        <a:latin typeface="Arial" charset="0"/>
                        <a:ea typeface="Arial" charset="0"/>
                        <a:cs typeface="Arial" charset="0"/>
                      </a:endParaRPr>
                    </a:p>
                  </a:txBody>
                  <a:tcPr marL="68580" marR="68580" marT="0" marB="0" anchor="ctr"/>
                </a:tc>
                <a:tc>
                  <a:txBody>
                    <a:bodyPr/>
                    <a:lstStyle/>
                    <a:p>
                      <a:endParaRPr lang="en-US" sz="3200" dirty="0">
                        <a:effectLst/>
                        <a:latin typeface="Arial" charset="0"/>
                        <a:ea typeface="Arial" charset="0"/>
                        <a:cs typeface="Arial" charset="0"/>
                      </a:endParaRPr>
                    </a:p>
                  </a:txBody>
                  <a:tcPr marL="68580" marR="68580" marT="0" marB="0" anchor="ctr"/>
                </a:tc>
                <a:tc>
                  <a:txBody>
                    <a:bodyPr/>
                    <a:lstStyle/>
                    <a:p>
                      <a:endParaRPr lang="en-US" sz="3200" dirty="0">
                        <a:effectLst/>
                        <a:latin typeface="Arial" charset="0"/>
                        <a:ea typeface="Arial" charset="0"/>
                        <a:cs typeface="Arial" charset="0"/>
                      </a:endParaRPr>
                    </a:p>
                  </a:txBody>
                  <a:tcPr marL="68580" marR="68580" marT="0" marB="0" anchor="ctr"/>
                </a:tc>
                <a:extLst>
                  <a:ext uri="{0D108BD9-81ED-4DB2-BD59-A6C34878D82A}">
                    <a16:rowId xmlns:a16="http://schemas.microsoft.com/office/drawing/2014/main" xmlns="" val="10008"/>
                  </a:ext>
                </a:extLst>
              </a:tr>
              <a:tr h="543245">
                <a:tc>
                  <a:txBody>
                    <a:bodyPr/>
                    <a:lstStyle/>
                    <a:p>
                      <a:pPr marL="0" marR="0">
                        <a:spcBef>
                          <a:spcPts val="0"/>
                        </a:spcBef>
                        <a:spcAft>
                          <a:spcPts val="0"/>
                        </a:spcAft>
                      </a:pPr>
                      <a:r>
                        <a:rPr lang="en-US" sz="3200" dirty="0">
                          <a:solidFill>
                            <a:srgbClr val="376092"/>
                          </a:solidFill>
                          <a:effectLst/>
                          <a:latin typeface="Arial" charset="0"/>
                          <a:ea typeface="Arial" charset="0"/>
                          <a:cs typeface="Arial" charset="0"/>
                        </a:rPr>
                        <a:t>Category</a:t>
                      </a:r>
                    </a:p>
                  </a:txBody>
                  <a:tcPr marL="68580" marR="68580" marT="0" marB="0" anchor="b"/>
                </a:tc>
                <a:tc>
                  <a:txBody>
                    <a:bodyPr/>
                    <a:lstStyle/>
                    <a:p>
                      <a:endParaRPr lang="en-US" sz="3200">
                        <a:effectLst/>
                        <a:latin typeface="Arial" charset="0"/>
                        <a:ea typeface="Arial" charset="0"/>
                        <a:cs typeface="Arial" charset="0"/>
                      </a:endParaRPr>
                    </a:p>
                  </a:txBody>
                  <a:tcPr marL="68580" marR="68580" marT="0" marB="0" anchor="ctr"/>
                </a:tc>
                <a:tc>
                  <a:txBody>
                    <a:bodyPr/>
                    <a:lstStyle/>
                    <a:p>
                      <a:endParaRPr lang="en-US" sz="3200">
                        <a:effectLst/>
                        <a:latin typeface="Arial" charset="0"/>
                        <a:ea typeface="Arial" charset="0"/>
                        <a:cs typeface="Arial" charset="0"/>
                      </a:endParaRPr>
                    </a:p>
                  </a:txBody>
                  <a:tcPr marL="68580" marR="68580" marT="0" marB="0" anchor="ctr"/>
                </a:tc>
                <a:tc>
                  <a:txBody>
                    <a:bodyPr/>
                    <a:lstStyle/>
                    <a:p>
                      <a:endParaRPr lang="en-US" sz="3200" dirty="0">
                        <a:effectLst/>
                        <a:latin typeface="Arial" charset="0"/>
                        <a:ea typeface="Arial" charset="0"/>
                        <a:cs typeface="Arial" charset="0"/>
                      </a:endParaRPr>
                    </a:p>
                  </a:txBody>
                  <a:tcPr marL="68580" marR="68580" marT="0" marB="0" anchor="ctr"/>
                </a:tc>
                <a:tc>
                  <a:txBody>
                    <a:bodyPr/>
                    <a:lstStyle/>
                    <a:p>
                      <a:endParaRPr lang="en-US" sz="3200" dirty="0">
                        <a:effectLst/>
                        <a:latin typeface="Arial" charset="0"/>
                        <a:ea typeface="Arial" charset="0"/>
                        <a:cs typeface="Arial" charset="0"/>
                      </a:endParaRPr>
                    </a:p>
                  </a:txBody>
                  <a:tcPr marL="68580" marR="68580" marT="0" marB="0" anchor="ctr"/>
                </a:tc>
                <a:tc>
                  <a:txBody>
                    <a:bodyPr/>
                    <a:lstStyle/>
                    <a:p>
                      <a:endParaRPr lang="en-US" sz="3200" dirty="0">
                        <a:effectLst/>
                        <a:latin typeface="Arial" charset="0"/>
                        <a:ea typeface="Arial" charset="0"/>
                        <a:cs typeface="Arial" charset="0"/>
                      </a:endParaRPr>
                    </a:p>
                  </a:txBody>
                  <a:tcPr marL="68580" marR="68580" marT="0" marB="0" anchor="ctr"/>
                </a:tc>
                <a:extLst>
                  <a:ext uri="{0D108BD9-81ED-4DB2-BD59-A6C34878D82A}">
                    <a16:rowId xmlns:a16="http://schemas.microsoft.com/office/drawing/2014/main" xmlns="" val="10009"/>
                  </a:ext>
                </a:extLst>
              </a:tr>
              <a:tr h="543245">
                <a:tc>
                  <a:txBody>
                    <a:bodyPr/>
                    <a:lstStyle/>
                    <a:p>
                      <a:pPr marL="0" marR="0">
                        <a:spcBef>
                          <a:spcPts val="0"/>
                        </a:spcBef>
                        <a:spcAft>
                          <a:spcPts val="0"/>
                        </a:spcAft>
                      </a:pPr>
                      <a:r>
                        <a:rPr lang="en-US" sz="3200" b="1" baseline="0" dirty="0">
                          <a:effectLst/>
                          <a:latin typeface="Arial" charset="0"/>
                          <a:ea typeface="Arial" charset="0"/>
                          <a:cs typeface="Arial" charset="0"/>
                        </a:rPr>
                        <a:t>     </a:t>
                      </a:r>
                      <a:r>
                        <a:rPr lang="en-US" sz="3200" baseline="0" dirty="0">
                          <a:effectLst/>
                          <a:latin typeface="Arial" charset="0"/>
                          <a:ea typeface="Arial" charset="0"/>
                          <a:cs typeface="Arial" charset="0"/>
                        </a:rPr>
                        <a:t>Variable Name</a:t>
                      </a:r>
                      <a:endParaRPr lang="en-US" sz="3200" b="1" dirty="0">
                        <a:effectLst/>
                        <a:latin typeface="Arial" charset="0"/>
                        <a:ea typeface="Arial" charset="0"/>
                        <a:cs typeface="Arial" charset="0"/>
                      </a:endParaRPr>
                    </a:p>
                  </a:txBody>
                  <a:tcPr marL="68580" marR="68580" marT="0" marB="0" anchor="b"/>
                </a:tc>
                <a:tc>
                  <a:txBody>
                    <a:bodyPr/>
                    <a:lstStyle/>
                    <a:p>
                      <a:pPr marL="0" marR="0" algn="ctr">
                        <a:spcBef>
                          <a:spcPts val="0"/>
                        </a:spcBef>
                        <a:spcAft>
                          <a:spcPts val="0"/>
                        </a:spcAft>
                      </a:pPr>
                      <a:r>
                        <a:rPr lang="en-US" sz="3200" dirty="0">
                          <a:effectLst/>
                          <a:latin typeface="Arial" charset="0"/>
                          <a:ea typeface="Arial" charset="0"/>
                          <a:cs typeface="Arial" charset="0"/>
                        </a:rPr>
                        <a:t>124</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(22.3)</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55</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(23.1)</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0.197</a:t>
                      </a:r>
                    </a:p>
                  </a:txBody>
                  <a:tcPr marL="68580" marR="68580" marT="0" marB="0" anchor="ctr"/>
                </a:tc>
                <a:extLst>
                  <a:ext uri="{0D108BD9-81ED-4DB2-BD59-A6C34878D82A}">
                    <a16:rowId xmlns:a16="http://schemas.microsoft.com/office/drawing/2014/main" xmlns="" val="10010"/>
                  </a:ext>
                </a:extLst>
              </a:tr>
              <a:tr h="543245">
                <a:tc>
                  <a:txBody>
                    <a:bodyPr/>
                    <a:lstStyle/>
                    <a:p>
                      <a:pPr marL="0" marR="0">
                        <a:spcBef>
                          <a:spcPts val="0"/>
                        </a:spcBef>
                        <a:spcAft>
                          <a:spcPts val="0"/>
                        </a:spcAft>
                      </a:pPr>
                      <a:r>
                        <a:rPr lang="en-US" sz="3200" b="1" baseline="0" dirty="0">
                          <a:effectLst/>
                          <a:latin typeface="Arial" charset="0"/>
                          <a:ea typeface="Arial" charset="0"/>
                          <a:cs typeface="Arial" charset="0"/>
                        </a:rPr>
                        <a:t>     </a:t>
                      </a:r>
                      <a:r>
                        <a:rPr lang="en-US" sz="3200" baseline="0" dirty="0">
                          <a:effectLst/>
                          <a:latin typeface="Arial" charset="0"/>
                          <a:ea typeface="Arial" charset="0"/>
                          <a:cs typeface="Arial" charset="0"/>
                        </a:rPr>
                        <a:t>Variable Name</a:t>
                      </a:r>
                      <a:endParaRPr lang="en-US" sz="3200" b="1" dirty="0">
                        <a:effectLst/>
                        <a:latin typeface="Arial" charset="0"/>
                        <a:ea typeface="Arial" charset="0"/>
                        <a:cs typeface="Arial" charset="0"/>
                      </a:endParaRPr>
                    </a:p>
                  </a:txBody>
                  <a:tcPr marL="68580" marR="68580" marT="0" marB="0" anchor="b"/>
                </a:tc>
                <a:tc>
                  <a:txBody>
                    <a:bodyPr/>
                    <a:lstStyle/>
                    <a:p>
                      <a:pPr marL="0" marR="0" algn="ctr">
                        <a:spcBef>
                          <a:spcPts val="0"/>
                        </a:spcBef>
                        <a:spcAft>
                          <a:spcPts val="0"/>
                        </a:spcAft>
                      </a:pPr>
                      <a:r>
                        <a:rPr lang="en-US" sz="3200" dirty="0">
                          <a:effectLst/>
                          <a:latin typeface="Arial" charset="0"/>
                          <a:ea typeface="Arial" charset="0"/>
                          <a:cs typeface="Arial" charset="0"/>
                        </a:rPr>
                        <a:t>114</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(20.5)</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45</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(18.9)</a:t>
                      </a: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extLst>
                  <a:ext uri="{0D108BD9-81ED-4DB2-BD59-A6C34878D82A}">
                    <a16:rowId xmlns:a16="http://schemas.microsoft.com/office/drawing/2014/main" xmlns="" val="10011"/>
                  </a:ext>
                </a:extLst>
              </a:tr>
              <a:tr h="543245">
                <a:tc>
                  <a:txBody>
                    <a:bodyPr/>
                    <a:lstStyle/>
                    <a:p>
                      <a:pPr marL="0" marR="0">
                        <a:spcBef>
                          <a:spcPts val="0"/>
                        </a:spcBef>
                        <a:spcAft>
                          <a:spcPts val="0"/>
                        </a:spcAft>
                      </a:pPr>
                      <a:r>
                        <a:rPr lang="en-US" sz="3200" b="1" baseline="0" dirty="0">
                          <a:effectLst/>
                          <a:latin typeface="Arial" charset="0"/>
                          <a:ea typeface="Arial" charset="0"/>
                          <a:cs typeface="Arial" charset="0"/>
                        </a:rPr>
                        <a:t>     </a:t>
                      </a:r>
                      <a:r>
                        <a:rPr lang="en-US" sz="3200" baseline="0" dirty="0">
                          <a:effectLst/>
                          <a:latin typeface="Arial" charset="0"/>
                          <a:ea typeface="Arial" charset="0"/>
                          <a:cs typeface="Arial" charset="0"/>
                        </a:rPr>
                        <a:t>Variable Name</a:t>
                      </a:r>
                      <a:endParaRPr lang="en-US" sz="3200" b="1" dirty="0">
                        <a:effectLst/>
                        <a:latin typeface="Arial" charset="0"/>
                        <a:ea typeface="Arial" charset="0"/>
                        <a:cs typeface="Arial" charset="0"/>
                      </a:endParaRPr>
                    </a:p>
                  </a:txBody>
                  <a:tcPr marL="68580" marR="68580" marT="0" marB="0" anchor="b"/>
                </a:tc>
                <a:tc>
                  <a:txBody>
                    <a:bodyPr/>
                    <a:lstStyle/>
                    <a:p>
                      <a:pPr marL="0" marR="0" algn="ctr">
                        <a:spcBef>
                          <a:spcPts val="0"/>
                        </a:spcBef>
                        <a:spcAft>
                          <a:spcPts val="0"/>
                        </a:spcAft>
                      </a:pPr>
                      <a:r>
                        <a:rPr lang="en-US" sz="3200" dirty="0">
                          <a:effectLst/>
                          <a:latin typeface="Arial" charset="0"/>
                          <a:ea typeface="Arial" charset="0"/>
                          <a:cs typeface="Arial" charset="0"/>
                        </a:rPr>
                        <a:t>167</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(30.1)</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58</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(24.4)</a:t>
                      </a: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extLst>
                  <a:ext uri="{0D108BD9-81ED-4DB2-BD59-A6C34878D82A}">
                    <a16:rowId xmlns:a16="http://schemas.microsoft.com/office/drawing/2014/main" xmlns="" val="10012"/>
                  </a:ext>
                </a:extLst>
              </a:tr>
              <a:tr h="543245">
                <a:tc>
                  <a:txBody>
                    <a:bodyPr/>
                    <a:lstStyle/>
                    <a:p>
                      <a:pPr marL="0" marR="0">
                        <a:spcBef>
                          <a:spcPts val="0"/>
                        </a:spcBef>
                        <a:spcAft>
                          <a:spcPts val="0"/>
                        </a:spcAft>
                      </a:pPr>
                      <a:r>
                        <a:rPr lang="en-US" sz="3200" b="1" baseline="0" dirty="0">
                          <a:effectLst/>
                          <a:latin typeface="Arial" charset="0"/>
                          <a:ea typeface="Arial" charset="0"/>
                          <a:cs typeface="Arial" charset="0"/>
                        </a:rPr>
                        <a:t>     </a:t>
                      </a:r>
                      <a:r>
                        <a:rPr lang="en-US" sz="3200" baseline="0" dirty="0">
                          <a:effectLst/>
                          <a:latin typeface="Arial" charset="0"/>
                          <a:ea typeface="Arial" charset="0"/>
                          <a:cs typeface="Arial" charset="0"/>
                        </a:rPr>
                        <a:t>Variable Name</a:t>
                      </a:r>
                      <a:endParaRPr lang="en-US" sz="3200" b="1" dirty="0">
                        <a:effectLst/>
                        <a:latin typeface="Arial" charset="0"/>
                        <a:ea typeface="Arial" charset="0"/>
                        <a:cs typeface="Arial" charset="0"/>
                      </a:endParaRPr>
                    </a:p>
                  </a:txBody>
                  <a:tcPr marL="68580" marR="68580" marT="0" marB="0" anchor="b"/>
                </a:tc>
                <a:tc>
                  <a:txBody>
                    <a:bodyPr/>
                    <a:lstStyle/>
                    <a:p>
                      <a:pPr marL="0" marR="0" algn="ctr">
                        <a:spcBef>
                          <a:spcPts val="0"/>
                        </a:spcBef>
                        <a:spcAft>
                          <a:spcPts val="0"/>
                        </a:spcAft>
                      </a:pPr>
                      <a:r>
                        <a:rPr lang="en-US" sz="3200" dirty="0">
                          <a:effectLst/>
                          <a:latin typeface="Arial" charset="0"/>
                          <a:ea typeface="Arial" charset="0"/>
                          <a:cs typeface="Arial" charset="0"/>
                        </a:rPr>
                        <a:t>150</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(27.0)</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80</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(33.6)</a:t>
                      </a: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extLst>
                  <a:ext uri="{0D108BD9-81ED-4DB2-BD59-A6C34878D82A}">
                    <a16:rowId xmlns:a16="http://schemas.microsoft.com/office/drawing/2014/main" xmlns="" val="10013"/>
                  </a:ext>
                </a:extLst>
              </a:tr>
              <a:tr h="543245">
                <a:tc>
                  <a:txBody>
                    <a:bodyPr/>
                    <a:lstStyle/>
                    <a:p>
                      <a:pPr marL="0" marR="0">
                        <a:spcBef>
                          <a:spcPts val="0"/>
                        </a:spcBef>
                        <a:spcAft>
                          <a:spcPts val="0"/>
                        </a:spcAft>
                      </a:pPr>
                      <a:endParaRPr lang="en-US" sz="3200" dirty="0">
                        <a:effectLst/>
                        <a:latin typeface="Arial" charset="0"/>
                        <a:ea typeface="Arial" charset="0"/>
                        <a:cs typeface="Arial" charset="0"/>
                      </a:endParaRPr>
                    </a:p>
                  </a:txBody>
                  <a:tcPr marL="68580" marR="68580" marT="0" marB="0" anchor="b"/>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extLst>
                  <a:ext uri="{0D108BD9-81ED-4DB2-BD59-A6C34878D82A}">
                    <a16:rowId xmlns:a16="http://schemas.microsoft.com/office/drawing/2014/main" xmlns="" val="10014"/>
                  </a:ext>
                </a:extLst>
              </a:tr>
              <a:tr h="543245">
                <a:tc>
                  <a:txBody>
                    <a:bodyPr/>
                    <a:lstStyle/>
                    <a:p>
                      <a:pPr marL="0" marR="0">
                        <a:spcBef>
                          <a:spcPts val="0"/>
                        </a:spcBef>
                        <a:spcAft>
                          <a:spcPts val="0"/>
                        </a:spcAft>
                      </a:pPr>
                      <a:r>
                        <a:rPr lang="en-US" sz="3200" dirty="0">
                          <a:solidFill>
                            <a:srgbClr val="376092"/>
                          </a:solidFill>
                          <a:effectLst/>
                          <a:latin typeface="Arial" charset="0"/>
                          <a:ea typeface="Arial" charset="0"/>
                          <a:cs typeface="Arial" charset="0"/>
                        </a:rPr>
                        <a:t>Category</a:t>
                      </a:r>
                    </a:p>
                  </a:txBody>
                  <a:tcPr marL="68580" marR="68580" marT="0" marB="0" anchor="b"/>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indent="0" algn="ctr" defTabSz="3291840" rtl="0" eaLnBrk="1" fontAlgn="auto" latinLnBrk="0" hangingPunct="1">
                        <a:lnSpc>
                          <a:spcPct val="100000"/>
                        </a:lnSpc>
                        <a:spcBef>
                          <a:spcPts val="0"/>
                        </a:spcBef>
                        <a:spcAft>
                          <a:spcPts val="0"/>
                        </a:spcAft>
                        <a:buClrTx/>
                        <a:buSzTx/>
                        <a:buFontTx/>
                        <a:buNone/>
                        <a:tabLst/>
                        <a:defRPr/>
                      </a:pPr>
                      <a:r>
                        <a:rPr lang="en-US" sz="3200" b="1" dirty="0">
                          <a:effectLst/>
                          <a:latin typeface="Arial" charset="0"/>
                          <a:ea typeface="Arial" charset="0"/>
                          <a:cs typeface="Arial" charset="0"/>
                        </a:rPr>
                        <a:t>0.041*</a:t>
                      </a:r>
                    </a:p>
                  </a:txBody>
                  <a:tcPr marL="68580" marR="68580" marT="0" marB="0" anchor="ctr"/>
                </a:tc>
                <a:extLst>
                  <a:ext uri="{0D108BD9-81ED-4DB2-BD59-A6C34878D82A}">
                    <a16:rowId xmlns:a16="http://schemas.microsoft.com/office/drawing/2014/main" xmlns="" val="10015"/>
                  </a:ext>
                </a:extLst>
              </a:tr>
              <a:tr h="543245">
                <a:tc>
                  <a:txBody>
                    <a:bodyPr/>
                    <a:lstStyle/>
                    <a:p>
                      <a:pPr marL="0" marR="0">
                        <a:spcBef>
                          <a:spcPts val="0"/>
                        </a:spcBef>
                        <a:spcAft>
                          <a:spcPts val="0"/>
                        </a:spcAft>
                      </a:pPr>
                      <a:r>
                        <a:rPr lang="en-US" sz="3200" dirty="0">
                          <a:effectLst/>
                          <a:latin typeface="Arial" charset="0"/>
                          <a:ea typeface="Arial" charset="0"/>
                          <a:cs typeface="Arial" charset="0"/>
                        </a:rPr>
                        <a:t>     </a:t>
                      </a:r>
                      <a:r>
                        <a:rPr lang="en-US" sz="3200" baseline="0" dirty="0">
                          <a:effectLst/>
                          <a:latin typeface="Arial" charset="0"/>
                          <a:ea typeface="Arial" charset="0"/>
                          <a:cs typeface="Arial" charset="0"/>
                        </a:rPr>
                        <a:t>Variable Name</a:t>
                      </a:r>
                      <a:endParaRPr lang="en-US" sz="3200" dirty="0">
                        <a:effectLst/>
                        <a:latin typeface="Arial" charset="0"/>
                        <a:ea typeface="Arial" charset="0"/>
                        <a:cs typeface="Arial" charset="0"/>
                      </a:endParaRPr>
                    </a:p>
                  </a:txBody>
                  <a:tcPr marL="68580" marR="68580" marT="0" marB="0" anchor="b"/>
                </a:tc>
                <a:tc>
                  <a:txBody>
                    <a:bodyPr/>
                    <a:lstStyle/>
                    <a:p>
                      <a:pPr marL="0" marR="0" algn="ctr">
                        <a:spcBef>
                          <a:spcPts val="0"/>
                        </a:spcBef>
                        <a:spcAft>
                          <a:spcPts val="0"/>
                        </a:spcAft>
                      </a:pPr>
                      <a:r>
                        <a:rPr lang="en-US" sz="3200" dirty="0">
                          <a:effectLst/>
                          <a:latin typeface="Arial" charset="0"/>
                          <a:ea typeface="Arial" charset="0"/>
                          <a:cs typeface="Arial" charset="0"/>
                        </a:rPr>
                        <a:t>115</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(20.9)</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65</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(27.5)</a:t>
                      </a: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extLst>
                  <a:ext uri="{0D108BD9-81ED-4DB2-BD59-A6C34878D82A}">
                    <a16:rowId xmlns:a16="http://schemas.microsoft.com/office/drawing/2014/main" xmlns="" val="10016"/>
                  </a:ext>
                </a:extLst>
              </a:tr>
              <a:tr h="543245">
                <a:tc>
                  <a:txBody>
                    <a:bodyPr/>
                    <a:lstStyle/>
                    <a:p>
                      <a:pPr marL="0" marR="0">
                        <a:spcBef>
                          <a:spcPts val="0"/>
                        </a:spcBef>
                        <a:spcAft>
                          <a:spcPts val="0"/>
                        </a:spcAft>
                      </a:pPr>
                      <a:endParaRPr lang="en-US" sz="3200" dirty="0">
                        <a:effectLst/>
                        <a:latin typeface="Arial" charset="0"/>
                        <a:ea typeface="Arial" charset="0"/>
                        <a:cs typeface="Arial" charset="0"/>
                      </a:endParaRPr>
                    </a:p>
                  </a:txBody>
                  <a:tcPr marL="68580" marR="68580" marT="0" marB="0" anchor="b"/>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extLst>
                  <a:ext uri="{0D108BD9-81ED-4DB2-BD59-A6C34878D82A}">
                    <a16:rowId xmlns:a16="http://schemas.microsoft.com/office/drawing/2014/main" xmlns="" val="10017"/>
                  </a:ext>
                </a:extLst>
              </a:tr>
              <a:tr h="543245">
                <a:tc>
                  <a:txBody>
                    <a:bodyPr/>
                    <a:lstStyle/>
                    <a:p>
                      <a:pPr marL="0" marR="0">
                        <a:spcBef>
                          <a:spcPts val="0"/>
                        </a:spcBef>
                        <a:spcAft>
                          <a:spcPts val="0"/>
                        </a:spcAft>
                      </a:pPr>
                      <a:r>
                        <a:rPr lang="en-US" sz="3200" dirty="0">
                          <a:solidFill>
                            <a:srgbClr val="376092"/>
                          </a:solidFill>
                          <a:effectLst/>
                          <a:latin typeface="Arial" charset="0"/>
                          <a:ea typeface="Arial" charset="0"/>
                          <a:cs typeface="Arial" charset="0"/>
                        </a:rPr>
                        <a:t>Category</a:t>
                      </a:r>
                    </a:p>
                  </a:txBody>
                  <a:tcPr marL="68580" marR="68580" marT="0" marB="0" anchor="b"/>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r>
                        <a:rPr lang="en-US" sz="3200" b="1" dirty="0">
                          <a:effectLst/>
                          <a:latin typeface="Arial" charset="0"/>
                          <a:ea typeface="Arial" charset="0"/>
                          <a:cs typeface="Arial" charset="0"/>
                        </a:rPr>
                        <a:t>0.003*</a:t>
                      </a:r>
                    </a:p>
                  </a:txBody>
                  <a:tcPr marL="68580" marR="68580" marT="0" marB="0" anchor="ctr"/>
                </a:tc>
                <a:extLst>
                  <a:ext uri="{0D108BD9-81ED-4DB2-BD59-A6C34878D82A}">
                    <a16:rowId xmlns:a16="http://schemas.microsoft.com/office/drawing/2014/main" xmlns="" val="10018"/>
                  </a:ext>
                </a:extLst>
              </a:tr>
              <a:tr h="543245">
                <a:tc>
                  <a:txBody>
                    <a:bodyPr/>
                    <a:lstStyle/>
                    <a:p>
                      <a:pPr marL="0" marR="0">
                        <a:spcBef>
                          <a:spcPts val="0"/>
                        </a:spcBef>
                        <a:spcAft>
                          <a:spcPts val="0"/>
                        </a:spcAft>
                      </a:pPr>
                      <a:r>
                        <a:rPr lang="en-US" sz="3200" dirty="0">
                          <a:effectLst/>
                          <a:latin typeface="Arial" charset="0"/>
                          <a:ea typeface="Arial" charset="0"/>
                          <a:cs typeface="Arial" charset="0"/>
                        </a:rPr>
                        <a:t>     </a:t>
                      </a:r>
                      <a:r>
                        <a:rPr lang="en-US" sz="3200" baseline="0" dirty="0">
                          <a:effectLst/>
                          <a:latin typeface="Arial" charset="0"/>
                          <a:ea typeface="Arial" charset="0"/>
                          <a:cs typeface="Arial" charset="0"/>
                        </a:rPr>
                        <a:t>Variable Name</a:t>
                      </a:r>
                      <a:endParaRPr lang="en-US" sz="3200" dirty="0">
                        <a:effectLst/>
                        <a:latin typeface="Arial" charset="0"/>
                        <a:ea typeface="Arial" charset="0"/>
                        <a:cs typeface="Arial" charset="0"/>
                      </a:endParaRPr>
                    </a:p>
                  </a:txBody>
                  <a:tcPr marL="68580" marR="68580" marT="0" marB="0" anchor="b"/>
                </a:tc>
                <a:tc>
                  <a:txBody>
                    <a:bodyPr/>
                    <a:lstStyle/>
                    <a:p>
                      <a:pPr marL="0" marR="0" algn="ctr">
                        <a:spcBef>
                          <a:spcPts val="0"/>
                        </a:spcBef>
                        <a:spcAft>
                          <a:spcPts val="0"/>
                        </a:spcAft>
                      </a:pPr>
                      <a:r>
                        <a:rPr lang="en-US" sz="3200" dirty="0">
                          <a:effectLst/>
                          <a:latin typeface="Arial" charset="0"/>
                          <a:ea typeface="Arial" charset="0"/>
                          <a:cs typeface="Arial" charset="0"/>
                        </a:rPr>
                        <a:t>79</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(14.3)</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54</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(22.8)</a:t>
                      </a: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extLst>
                  <a:ext uri="{0D108BD9-81ED-4DB2-BD59-A6C34878D82A}">
                    <a16:rowId xmlns:a16="http://schemas.microsoft.com/office/drawing/2014/main" xmlns="" val="10019"/>
                  </a:ext>
                </a:extLst>
              </a:tr>
              <a:tr h="543245">
                <a:tc>
                  <a:txBody>
                    <a:bodyPr/>
                    <a:lstStyle/>
                    <a:p>
                      <a:pPr marL="0" marR="0">
                        <a:spcBef>
                          <a:spcPts val="0"/>
                        </a:spcBef>
                        <a:spcAft>
                          <a:spcPts val="0"/>
                        </a:spcAft>
                      </a:pPr>
                      <a:endParaRPr lang="en-US" sz="3200" dirty="0">
                        <a:effectLst/>
                        <a:latin typeface="Arial" charset="0"/>
                        <a:ea typeface="Arial" charset="0"/>
                        <a:cs typeface="Arial" charset="0"/>
                      </a:endParaRPr>
                    </a:p>
                  </a:txBody>
                  <a:tcPr marL="68580" marR="68580" marT="0" marB="0" anchor="b"/>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extLst>
                  <a:ext uri="{0D108BD9-81ED-4DB2-BD59-A6C34878D82A}">
                    <a16:rowId xmlns:a16="http://schemas.microsoft.com/office/drawing/2014/main" xmlns="" val="10020"/>
                  </a:ext>
                </a:extLst>
              </a:tr>
              <a:tr h="543245">
                <a:tc gridSpan="3">
                  <a:txBody>
                    <a:bodyPr/>
                    <a:lstStyle/>
                    <a:p>
                      <a:pPr marL="0" marR="0">
                        <a:spcBef>
                          <a:spcPts val="0"/>
                        </a:spcBef>
                        <a:spcAft>
                          <a:spcPts val="0"/>
                        </a:spcAft>
                      </a:pPr>
                      <a:r>
                        <a:rPr lang="en-US" sz="3200" dirty="0">
                          <a:solidFill>
                            <a:srgbClr val="376092"/>
                          </a:solidFill>
                          <a:effectLst/>
                          <a:latin typeface="Arial" charset="0"/>
                          <a:ea typeface="Arial" charset="0"/>
                          <a:cs typeface="Arial" charset="0"/>
                        </a:rPr>
                        <a:t>Category</a:t>
                      </a:r>
                    </a:p>
                  </a:txBody>
                  <a:tcPr marL="68580" marR="68580" marT="0" marB="0" anchor="b"/>
                </a:tc>
                <a:tc hMerge="1">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tc hMerge="1">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extLst>
                  <a:ext uri="{0D108BD9-81ED-4DB2-BD59-A6C34878D82A}">
                    <a16:rowId xmlns:a16="http://schemas.microsoft.com/office/drawing/2014/main" xmlns="" val="10021"/>
                  </a:ext>
                </a:extLst>
              </a:tr>
              <a:tr h="543245">
                <a:tc>
                  <a:txBody>
                    <a:bodyPr/>
                    <a:lstStyle/>
                    <a:p>
                      <a:pPr marL="0" marR="0">
                        <a:spcBef>
                          <a:spcPts val="0"/>
                        </a:spcBef>
                        <a:spcAft>
                          <a:spcPts val="0"/>
                        </a:spcAft>
                      </a:pPr>
                      <a:r>
                        <a:rPr lang="en-US" sz="3200" dirty="0">
                          <a:effectLst/>
                          <a:latin typeface="Arial" charset="0"/>
                          <a:ea typeface="Arial" charset="0"/>
                          <a:cs typeface="Arial" charset="0"/>
                        </a:rPr>
                        <a:t>     </a:t>
                      </a:r>
                      <a:r>
                        <a:rPr lang="en-US" sz="3200" baseline="0" dirty="0">
                          <a:effectLst/>
                          <a:latin typeface="Arial" charset="0"/>
                          <a:ea typeface="Arial" charset="0"/>
                          <a:cs typeface="Arial" charset="0"/>
                        </a:rPr>
                        <a:t>Variable Name</a:t>
                      </a:r>
                      <a:endParaRPr lang="en-US" sz="3200" dirty="0">
                        <a:effectLst/>
                        <a:latin typeface="Arial" charset="0"/>
                        <a:ea typeface="Arial" charset="0"/>
                        <a:cs typeface="Arial" charset="0"/>
                      </a:endParaRPr>
                    </a:p>
                  </a:txBody>
                  <a:tcPr marL="68580" marR="68580" marT="0" marB="0" anchor="b"/>
                </a:tc>
                <a:tc>
                  <a:txBody>
                    <a:bodyPr/>
                    <a:lstStyle/>
                    <a:p>
                      <a:pPr marL="0" marR="0" algn="ctr">
                        <a:spcBef>
                          <a:spcPts val="0"/>
                        </a:spcBef>
                        <a:spcAft>
                          <a:spcPts val="0"/>
                        </a:spcAft>
                      </a:pPr>
                      <a:r>
                        <a:rPr lang="en-US" sz="3200" dirty="0">
                          <a:effectLst/>
                          <a:latin typeface="Arial" charset="0"/>
                          <a:ea typeface="Arial" charset="0"/>
                          <a:cs typeface="Arial" charset="0"/>
                        </a:rPr>
                        <a:t>26</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(4.7)</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4</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(1.7)</a:t>
                      </a:r>
                    </a:p>
                  </a:txBody>
                  <a:tcPr marL="68580" marR="68580" marT="0" marB="0" anchor="ctr"/>
                </a:tc>
                <a:tc>
                  <a:txBody>
                    <a:bodyPr/>
                    <a:lstStyle/>
                    <a:p>
                      <a:pPr marL="0" marR="0" algn="ctr">
                        <a:spcBef>
                          <a:spcPts val="0"/>
                        </a:spcBef>
                        <a:spcAft>
                          <a:spcPts val="0"/>
                        </a:spcAft>
                      </a:pPr>
                      <a:r>
                        <a:rPr lang="en-US" sz="3200" b="0" dirty="0">
                          <a:effectLst/>
                          <a:latin typeface="Arial" charset="0"/>
                          <a:ea typeface="Arial" charset="0"/>
                          <a:cs typeface="Arial" charset="0"/>
                        </a:rPr>
                        <a:t>&lt;</a:t>
                      </a:r>
                      <a:r>
                        <a:rPr lang="en-US" sz="3200" b="1" dirty="0">
                          <a:effectLst/>
                          <a:latin typeface="Arial" charset="0"/>
                          <a:ea typeface="Arial" charset="0"/>
                          <a:cs typeface="Arial" charset="0"/>
                        </a:rPr>
                        <a:t>0.001*</a:t>
                      </a:r>
                    </a:p>
                  </a:txBody>
                  <a:tcPr marL="68580" marR="68580" marT="0" marB="0" anchor="ctr"/>
                </a:tc>
                <a:extLst>
                  <a:ext uri="{0D108BD9-81ED-4DB2-BD59-A6C34878D82A}">
                    <a16:rowId xmlns:a16="http://schemas.microsoft.com/office/drawing/2014/main" xmlns="" val="10022"/>
                  </a:ext>
                </a:extLst>
              </a:tr>
              <a:tr h="543245">
                <a:tc>
                  <a:txBody>
                    <a:bodyPr/>
                    <a:lstStyle/>
                    <a:p>
                      <a:pPr marL="0" marR="0">
                        <a:spcBef>
                          <a:spcPts val="0"/>
                        </a:spcBef>
                        <a:spcAft>
                          <a:spcPts val="0"/>
                        </a:spcAft>
                      </a:pPr>
                      <a:r>
                        <a:rPr lang="en-US" sz="3200" dirty="0">
                          <a:effectLst/>
                          <a:latin typeface="Arial" charset="0"/>
                          <a:ea typeface="Arial" charset="0"/>
                          <a:cs typeface="Arial" charset="0"/>
                        </a:rPr>
                        <a:t>     </a:t>
                      </a:r>
                      <a:r>
                        <a:rPr lang="en-US" sz="3200" baseline="0" dirty="0">
                          <a:effectLst/>
                          <a:latin typeface="Arial" charset="0"/>
                          <a:ea typeface="Arial" charset="0"/>
                          <a:cs typeface="Arial" charset="0"/>
                        </a:rPr>
                        <a:t>Variable Name</a:t>
                      </a:r>
                      <a:endParaRPr lang="en-US" sz="3200" dirty="0">
                        <a:effectLst/>
                        <a:latin typeface="Arial" charset="0"/>
                        <a:ea typeface="Arial" charset="0"/>
                        <a:cs typeface="Arial" charset="0"/>
                      </a:endParaRPr>
                    </a:p>
                  </a:txBody>
                  <a:tcPr marL="68580" marR="68580" marT="0" marB="0" anchor="b"/>
                </a:tc>
                <a:tc>
                  <a:txBody>
                    <a:bodyPr/>
                    <a:lstStyle/>
                    <a:p>
                      <a:pPr marL="0" marR="0" algn="ctr">
                        <a:spcBef>
                          <a:spcPts val="0"/>
                        </a:spcBef>
                        <a:spcAft>
                          <a:spcPts val="0"/>
                        </a:spcAft>
                      </a:pPr>
                      <a:r>
                        <a:rPr lang="en-US" sz="3200" dirty="0">
                          <a:effectLst/>
                          <a:latin typeface="Arial" charset="0"/>
                          <a:ea typeface="Arial" charset="0"/>
                          <a:cs typeface="Arial" charset="0"/>
                        </a:rPr>
                        <a:t>486</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(88.0)</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199</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(84.0)</a:t>
                      </a: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extLst>
                  <a:ext uri="{0D108BD9-81ED-4DB2-BD59-A6C34878D82A}">
                    <a16:rowId xmlns:a16="http://schemas.microsoft.com/office/drawing/2014/main" xmlns="" val="10023"/>
                  </a:ext>
                </a:extLst>
              </a:tr>
              <a:tr h="543245">
                <a:tc>
                  <a:txBody>
                    <a:bodyPr/>
                    <a:lstStyle/>
                    <a:p>
                      <a:pPr marL="0" marR="0">
                        <a:spcBef>
                          <a:spcPts val="0"/>
                        </a:spcBef>
                        <a:spcAft>
                          <a:spcPts val="0"/>
                        </a:spcAft>
                      </a:pPr>
                      <a:r>
                        <a:rPr lang="en-US" sz="3200" dirty="0">
                          <a:effectLst/>
                          <a:latin typeface="Arial" charset="0"/>
                          <a:ea typeface="Arial" charset="0"/>
                          <a:cs typeface="Arial" charset="0"/>
                        </a:rPr>
                        <a:t>     </a:t>
                      </a:r>
                      <a:r>
                        <a:rPr lang="en-US" sz="3200" baseline="0" dirty="0">
                          <a:effectLst/>
                          <a:latin typeface="Arial" charset="0"/>
                          <a:ea typeface="Arial" charset="0"/>
                          <a:cs typeface="Arial" charset="0"/>
                        </a:rPr>
                        <a:t>Variable Name</a:t>
                      </a:r>
                      <a:endParaRPr lang="en-US" sz="3200" dirty="0">
                        <a:effectLst/>
                        <a:latin typeface="Arial" charset="0"/>
                        <a:ea typeface="Arial" charset="0"/>
                        <a:cs typeface="Arial" charset="0"/>
                      </a:endParaRPr>
                    </a:p>
                  </a:txBody>
                  <a:tcPr marL="68580" marR="68580" marT="0" marB="0" anchor="b"/>
                </a:tc>
                <a:tc>
                  <a:txBody>
                    <a:bodyPr/>
                    <a:lstStyle/>
                    <a:p>
                      <a:pPr marL="0" marR="0" algn="ctr">
                        <a:spcBef>
                          <a:spcPts val="0"/>
                        </a:spcBef>
                        <a:spcAft>
                          <a:spcPts val="0"/>
                        </a:spcAft>
                      </a:pPr>
                      <a:r>
                        <a:rPr lang="en-US" sz="3200" dirty="0">
                          <a:effectLst/>
                          <a:latin typeface="Arial" charset="0"/>
                          <a:ea typeface="Arial" charset="0"/>
                          <a:cs typeface="Arial" charset="0"/>
                        </a:rPr>
                        <a:t>40</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(7.3)</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34</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(14.4)</a:t>
                      </a: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extLst>
                  <a:ext uri="{0D108BD9-81ED-4DB2-BD59-A6C34878D82A}">
                    <a16:rowId xmlns:a16="http://schemas.microsoft.com/office/drawing/2014/main" xmlns="" val="10024"/>
                  </a:ext>
                </a:extLst>
              </a:tr>
              <a:tr h="543245">
                <a:tc>
                  <a:txBody>
                    <a:bodyPr/>
                    <a:lstStyle/>
                    <a:p>
                      <a:pPr marL="0" marR="0">
                        <a:spcBef>
                          <a:spcPts val="0"/>
                        </a:spcBef>
                        <a:spcAft>
                          <a:spcPts val="0"/>
                        </a:spcAft>
                      </a:pPr>
                      <a:endParaRPr lang="en-US" sz="3200" dirty="0">
                        <a:effectLst/>
                        <a:latin typeface="Arial" charset="0"/>
                        <a:ea typeface="Arial" charset="0"/>
                        <a:cs typeface="Arial" charset="0"/>
                      </a:endParaRPr>
                    </a:p>
                  </a:txBody>
                  <a:tcPr marL="68580" marR="68580" marT="0" marB="0" anchor="b"/>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extLst>
                  <a:ext uri="{0D108BD9-81ED-4DB2-BD59-A6C34878D82A}">
                    <a16:rowId xmlns:a16="http://schemas.microsoft.com/office/drawing/2014/main" xmlns="" val="10025"/>
                  </a:ext>
                </a:extLst>
              </a:tr>
              <a:tr h="543245">
                <a:tc>
                  <a:txBody>
                    <a:bodyPr/>
                    <a:lstStyle/>
                    <a:p>
                      <a:pPr marL="0" marR="0">
                        <a:spcBef>
                          <a:spcPts val="0"/>
                        </a:spcBef>
                        <a:spcAft>
                          <a:spcPts val="0"/>
                        </a:spcAft>
                      </a:pPr>
                      <a:r>
                        <a:rPr lang="en-US" sz="3200" dirty="0">
                          <a:solidFill>
                            <a:srgbClr val="376092"/>
                          </a:solidFill>
                          <a:effectLst/>
                          <a:latin typeface="Arial" charset="0"/>
                          <a:ea typeface="Arial" charset="0"/>
                          <a:cs typeface="Arial" charset="0"/>
                        </a:rPr>
                        <a:t>Category</a:t>
                      </a:r>
                    </a:p>
                  </a:txBody>
                  <a:tcPr marL="68580" marR="68580" marT="0" marB="0" anchor="b"/>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extLst>
                  <a:ext uri="{0D108BD9-81ED-4DB2-BD59-A6C34878D82A}">
                    <a16:rowId xmlns:a16="http://schemas.microsoft.com/office/drawing/2014/main" xmlns="" val="10026"/>
                  </a:ext>
                </a:extLst>
              </a:tr>
              <a:tr h="543245">
                <a:tc>
                  <a:txBody>
                    <a:bodyPr/>
                    <a:lstStyle/>
                    <a:p>
                      <a:pPr marL="0" marR="0">
                        <a:spcBef>
                          <a:spcPts val="0"/>
                        </a:spcBef>
                        <a:spcAft>
                          <a:spcPts val="0"/>
                        </a:spcAft>
                      </a:pPr>
                      <a:r>
                        <a:rPr lang="en-US" sz="3200" dirty="0">
                          <a:effectLst/>
                          <a:latin typeface="Arial" charset="0"/>
                          <a:ea typeface="Arial" charset="0"/>
                          <a:cs typeface="Arial" charset="0"/>
                        </a:rPr>
                        <a:t>     </a:t>
                      </a:r>
                      <a:r>
                        <a:rPr lang="en-US" sz="3200" baseline="0" dirty="0">
                          <a:effectLst/>
                          <a:latin typeface="Arial" charset="0"/>
                          <a:ea typeface="Arial" charset="0"/>
                          <a:cs typeface="Arial" charset="0"/>
                        </a:rPr>
                        <a:t>Variable Name</a:t>
                      </a:r>
                      <a:endParaRPr lang="en-US" sz="3200" dirty="0">
                        <a:effectLst/>
                        <a:latin typeface="Arial" charset="0"/>
                        <a:ea typeface="Arial" charset="0"/>
                        <a:cs typeface="Arial" charset="0"/>
                      </a:endParaRPr>
                    </a:p>
                  </a:txBody>
                  <a:tcPr marL="68580" marR="68580" marT="0" marB="0" anchor="b"/>
                </a:tc>
                <a:tc>
                  <a:txBody>
                    <a:bodyPr/>
                    <a:lstStyle/>
                    <a:p>
                      <a:pPr marL="0" marR="0" algn="ctr">
                        <a:spcBef>
                          <a:spcPts val="0"/>
                        </a:spcBef>
                        <a:spcAft>
                          <a:spcPts val="0"/>
                        </a:spcAft>
                      </a:pPr>
                      <a:r>
                        <a:rPr lang="en-US" sz="3200" dirty="0">
                          <a:effectLst/>
                          <a:latin typeface="Arial" charset="0"/>
                          <a:ea typeface="Arial" charset="0"/>
                          <a:cs typeface="Arial" charset="0"/>
                        </a:rPr>
                        <a:t>84</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(15.4)</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18</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(7.6)</a:t>
                      </a:r>
                    </a:p>
                  </a:txBody>
                  <a:tcPr marL="68580" marR="68580" marT="0" marB="0" anchor="ctr"/>
                </a:tc>
                <a:tc>
                  <a:txBody>
                    <a:bodyPr/>
                    <a:lstStyle/>
                    <a:p>
                      <a:pPr marL="0" marR="0" algn="ctr">
                        <a:spcBef>
                          <a:spcPts val="0"/>
                        </a:spcBef>
                        <a:spcAft>
                          <a:spcPts val="0"/>
                        </a:spcAft>
                      </a:pPr>
                      <a:r>
                        <a:rPr lang="en-US" sz="3200" b="0" dirty="0">
                          <a:effectLst/>
                          <a:latin typeface="Arial" charset="0"/>
                          <a:ea typeface="Arial" charset="0"/>
                          <a:cs typeface="Arial" charset="0"/>
                        </a:rPr>
                        <a:t>&lt;</a:t>
                      </a:r>
                      <a:r>
                        <a:rPr lang="en-US" sz="3200" b="1" dirty="0">
                          <a:effectLst/>
                          <a:latin typeface="Arial" charset="0"/>
                          <a:ea typeface="Arial" charset="0"/>
                          <a:cs typeface="Arial" charset="0"/>
                        </a:rPr>
                        <a:t>0.0001*</a:t>
                      </a:r>
                    </a:p>
                  </a:txBody>
                  <a:tcPr marL="68580" marR="68580" marT="0" marB="0" anchor="ctr"/>
                </a:tc>
                <a:extLst>
                  <a:ext uri="{0D108BD9-81ED-4DB2-BD59-A6C34878D82A}">
                    <a16:rowId xmlns:a16="http://schemas.microsoft.com/office/drawing/2014/main" xmlns="" val="10027"/>
                  </a:ext>
                </a:extLst>
              </a:tr>
              <a:tr h="543245">
                <a:tc>
                  <a:txBody>
                    <a:bodyPr/>
                    <a:lstStyle/>
                    <a:p>
                      <a:pPr marL="0" marR="0">
                        <a:spcBef>
                          <a:spcPts val="0"/>
                        </a:spcBef>
                        <a:spcAft>
                          <a:spcPts val="0"/>
                        </a:spcAft>
                      </a:pPr>
                      <a:r>
                        <a:rPr lang="en-US" sz="3200" dirty="0">
                          <a:effectLst/>
                          <a:latin typeface="Arial" charset="0"/>
                          <a:ea typeface="Arial" charset="0"/>
                          <a:cs typeface="Arial" charset="0"/>
                        </a:rPr>
                        <a:t>     </a:t>
                      </a:r>
                      <a:r>
                        <a:rPr lang="en-US" sz="3200" baseline="0" dirty="0">
                          <a:effectLst/>
                          <a:latin typeface="Arial" charset="0"/>
                          <a:ea typeface="Arial" charset="0"/>
                          <a:cs typeface="Arial" charset="0"/>
                        </a:rPr>
                        <a:t>Variable Name</a:t>
                      </a:r>
                      <a:endParaRPr lang="en-US" sz="3200" dirty="0">
                        <a:effectLst/>
                        <a:latin typeface="Arial" charset="0"/>
                        <a:ea typeface="Arial" charset="0"/>
                        <a:cs typeface="Arial" charset="0"/>
                      </a:endParaRPr>
                    </a:p>
                  </a:txBody>
                  <a:tcPr marL="68580" marR="68580" marT="0" marB="0" anchor="b"/>
                </a:tc>
                <a:tc>
                  <a:txBody>
                    <a:bodyPr/>
                    <a:lstStyle/>
                    <a:p>
                      <a:pPr marL="0" marR="0" algn="ctr">
                        <a:spcBef>
                          <a:spcPts val="0"/>
                        </a:spcBef>
                        <a:spcAft>
                          <a:spcPts val="0"/>
                        </a:spcAft>
                      </a:pPr>
                      <a:r>
                        <a:rPr lang="en-US" sz="3200" dirty="0">
                          <a:effectLst/>
                          <a:latin typeface="Arial" charset="0"/>
                          <a:ea typeface="Arial" charset="0"/>
                          <a:cs typeface="Arial" charset="0"/>
                        </a:rPr>
                        <a:t>197</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(36.1)</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74</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(31.4)</a:t>
                      </a: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extLst>
                  <a:ext uri="{0D108BD9-81ED-4DB2-BD59-A6C34878D82A}">
                    <a16:rowId xmlns:a16="http://schemas.microsoft.com/office/drawing/2014/main" xmlns="" val="10028"/>
                  </a:ext>
                </a:extLst>
              </a:tr>
              <a:tr h="543245">
                <a:tc>
                  <a:txBody>
                    <a:bodyPr/>
                    <a:lstStyle/>
                    <a:p>
                      <a:pPr marL="0" marR="0">
                        <a:spcBef>
                          <a:spcPts val="0"/>
                        </a:spcBef>
                        <a:spcAft>
                          <a:spcPts val="0"/>
                        </a:spcAft>
                      </a:pPr>
                      <a:r>
                        <a:rPr lang="en-US" sz="3200" dirty="0">
                          <a:effectLst/>
                          <a:latin typeface="Arial" charset="0"/>
                          <a:ea typeface="Arial" charset="0"/>
                          <a:cs typeface="Arial" charset="0"/>
                        </a:rPr>
                        <a:t>     </a:t>
                      </a:r>
                      <a:r>
                        <a:rPr lang="en-US" sz="3200" baseline="0" dirty="0">
                          <a:effectLst/>
                          <a:latin typeface="Arial" charset="0"/>
                          <a:ea typeface="Arial" charset="0"/>
                          <a:cs typeface="Arial" charset="0"/>
                        </a:rPr>
                        <a:t>Variable Name</a:t>
                      </a:r>
                      <a:endParaRPr lang="en-US" sz="3200" dirty="0">
                        <a:effectLst/>
                        <a:latin typeface="Arial" charset="0"/>
                        <a:ea typeface="Arial" charset="0"/>
                        <a:cs typeface="Arial" charset="0"/>
                      </a:endParaRPr>
                    </a:p>
                  </a:txBody>
                  <a:tcPr marL="68580" marR="68580" marT="0" marB="0" anchor="b"/>
                </a:tc>
                <a:tc>
                  <a:txBody>
                    <a:bodyPr/>
                    <a:lstStyle/>
                    <a:p>
                      <a:pPr marL="0" marR="0" algn="ctr">
                        <a:spcBef>
                          <a:spcPts val="0"/>
                        </a:spcBef>
                        <a:spcAft>
                          <a:spcPts val="0"/>
                        </a:spcAft>
                      </a:pPr>
                      <a:r>
                        <a:rPr lang="en-US" sz="3200" dirty="0">
                          <a:effectLst/>
                          <a:latin typeface="Arial" charset="0"/>
                          <a:ea typeface="Arial" charset="0"/>
                          <a:cs typeface="Arial" charset="0"/>
                        </a:rPr>
                        <a:t>201</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(36.8)</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94</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(39.8)</a:t>
                      </a: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extLst>
                  <a:ext uri="{0D108BD9-81ED-4DB2-BD59-A6C34878D82A}">
                    <a16:rowId xmlns:a16="http://schemas.microsoft.com/office/drawing/2014/main" xmlns="" val="10029"/>
                  </a:ext>
                </a:extLst>
              </a:tr>
              <a:tr h="543245">
                <a:tc>
                  <a:txBody>
                    <a:bodyPr/>
                    <a:lstStyle/>
                    <a:p>
                      <a:pPr marL="0" marR="0">
                        <a:spcBef>
                          <a:spcPts val="0"/>
                        </a:spcBef>
                        <a:spcAft>
                          <a:spcPts val="0"/>
                        </a:spcAft>
                      </a:pPr>
                      <a:r>
                        <a:rPr lang="en-US" sz="3200" dirty="0">
                          <a:effectLst/>
                          <a:latin typeface="Arial" charset="0"/>
                          <a:ea typeface="Arial" charset="0"/>
                          <a:cs typeface="Arial" charset="0"/>
                        </a:rPr>
                        <a:t>     </a:t>
                      </a:r>
                      <a:r>
                        <a:rPr lang="en-US" sz="3200" baseline="0" dirty="0">
                          <a:effectLst/>
                          <a:latin typeface="Arial" charset="0"/>
                          <a:ea typeface="Arial" charset="0"/>
                          <a:cs typeface="Arial" charset="0"/>
                        </a:rPr>
                        <a:t>Variable Name</a:t>
                      </a:r>
                      <a:endParaRPr lang="en-US" sz="3200" dirty="0">
                        <a:effectLst/>
                        <a:latin typeface="Arial" charset="0"/>
                        <a:ea typeface="Arial" charset="0"/>
                        <a:cs typeface="Arial" charset="0"/>
                      </a:endParaRPr>
                    </a:p>
                  </a:txBody>
                  <a:tcPr marL="68580" marR="68580" marT="0" marB="0" anchor="b"/>
                </a:tc>
                <a:tc>
                  <a:txBody>
                    <a:bodyPr/>
                    <a:lstStyle/>
                    <a:p>
                      <a:pPr marL="0" marR="0" algn="ctr">
                        <a:spcBef>
                          <a:spcPts val="0"/>
                        </a:spcBef>
                        <a:spcAft>
                          <a:spcPts val="0"/>
                        </a:spcAft>
                      </a:pPr>
                      <a:r>
                        <a:rPr lang="en-US" sz="3200" dirty="0">
                          <a:effectLst/>
                          <a:latin typeface="Arial" charset="0"/>
                          <a:ea typeface="Arial" charset="0"/>
                          <a:cs typeface="Arial" charset="0"/>
                        </a:rPr>
                        <a:t>64</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(11.7)</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50</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(21.2)</a:t>
                      </a: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extLst>
                  <a:ext uri="{0D108BD9-81ED-4DB2-BD59-A6C34878D82A}">
                    <a16:rowId xmlns:a16="http://schemas.microsoft.com/office/drawing/2014/main" xmlns="" val="10030"/>
                  </a:ext>
                </a:extLst>
              </a:tr>
              <a:tr h="543245">
                <a:tc>
                  <a:txBody>
                    <a:bodyPr/>
                    <a:lstStyle/>
                    <a:p>
                      <a:pPr marL="0" marR="0">
                        <a:spcBef>
                          <a:spcPts val="0"/>
                        </a:spcBef>
                        <a:spcAft>
                          <a:spcPts val="0"/>
                        </a:spcAft>
                      </a:pPr>
                      <a:endParaRPr lang="en-US" sz="3200" dirty="0">
                        <a:effectLst/>
                        <a:latin typeface="Arial" charset="0"/>
                        <a:ea typeface="Arial" charset="0"/>
                        <a:cs typeface="Arial" charset="0"/>
                      </a:endParaRPr>
                    </a:p>
                  </a:txBody>
                  <a:tcPr marL="68580" marR="68580" marT="0" marB="0" anchor="b"/>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b="1" dirty="0">
                        <a:effectLst/>
                        <a:latin typeface="Arial" charset="0"/>
                        <a:ea typeface="Arial" charset="0"/>
                        <a:cs typeface="Arial" charset="0"/>
                      </a:endParaRPr>
                    </a:p>
                  </a:txBody>
                  <a:tcPr marL="68580" marR="68580" marT="0" marB="0" anchor="ctr"/>
                </a:tc>
                <a:extLst>
                  <a:ext uri="{0D108BD9-81ED-4DB2-BD59-A6C34878D82A}">
                    <a16:rowId xmlns:a16="http://schemas.microsoft.com/office/drawing/2014/main" xmlns="" val="10031"/>
                  </a:ext>
                </a:extLst>
              </a:tr>
              <a:tr h="543245">
                <a:tc>
                  <a:txBody>
                    <a:bodyPr/>
                    <a:lstStyle/>
                    <a:p>
                      <a:pPr marL="0" marR="0">
                        <a:spcBef>
                          <a:spcPts val="0"/>
                        </a:spcBef>
                        <a:spcAft>
                          <a:spcPts val="0"/>
                        </a:spcAft>
                      </a:pPr>
                      <a:endParaRPr lang="en-US" sz="3200" dirty="0">
                        <a:solidFill>
                          <a:srgbClr val="376092"/>
                        </a:solidFill>
                        <a:effectLst/>
                        <a:latin typeface="Arial" charset="0"/>
                        <a:ea typeface="Arial" charset="0"/>
                        <a:cs typeface="Arial" charset="0"/>
                      </a:endParaRPr>
                    </a:p>
                  </a:txBody>
                  <a:tcPr marL="68580" marR="68580" marT="0" marB="0" anchor="b"/>
                </a:tc>
                <a:tc>
                  <a:txBody>
                    <a:bodyPr/>
                    <a:lstStyle/>
                    <a:p>
                      <a:pPr marL="0" marR="0" algn="ctr">
                        <a:spcBef>
                          <a:spcPts val="0"/>
                        </a:spcBef>
                        <a:spcAft>
                          <a:spcPts val="0"/>
                        </a:spcAft>
                      </a:pPr>
                      <a:r>
                        <a:rPr lang="en-US" sz="3200" b="1" u="sng" dirty="0">
                          <a:effectLst/>
                          <a:latin typeface="Arial" charset="0"/>
                          <a:ea typeface="Arial" charset="0"/>
                          <a:cs typeface="Arial" charset="0"/>
                        </a:rPr>
                        <a:t>mean</a:t>
                      </a:r>
                    </a:p>
                  </a:txBody>
                  <a:tcPr marL="68580" marR="68580" marT="0" marB="0" anchor="ctr"/>
                </a:tc>
                <a:tc>
                  <a:txBody>
                    <a:bodyPr/>
                    <a:lstStyle/>
                    <a:p>
                      <a:pPr marL="0" marR="0" algn="ctr">
                        <a:spcBef>
                          <a:spcPts val="0"/>
                        </a:spcBef>
                        <a:spcAft>
                          <a:spcPts val="0"/>
                        </a:spcAft>
                      </a:pPr>
                      <a:r>
                        <a:rPr lang="en-US" sz="3200" b="1" u="sng" dirty="0">
                          <a:effectLst/>
                          <a:latin typeface="Arial" charset="0"/>
                          <a:ea typeface="Arial" charset="0"/>
                          <a:cs typeface="Arial" charset="0"/>
                        </a:rPr>
                        <a:t>95% CI</a:t>
                      </a:r>
                    </a:p>
                  </a:txBody>
                  <a:tcPr marL="68580" marR="68580" marT="0" marB="0" anchor="ctr"/>
                </a:tc>
                <a:tc>
                  <a:txBody>
                    <a:bodyPr/>
                    <a:lstStyle/>
                    <a:p>
                      <a:pPr marL="0" marR="0" algn="ctr">
                        <a:spcBef>
                          <a:spcPts val="0"/>
                        </a:spcBef>
                        <a:spcAft>
                          <a:spcPts val="0"/>
                        </a:spcAft>
                      </a:pPr>
                      <a:r>
                        <a:rPr lang="en-US" sz="3200" b="1" u="sng" dirty="0">
                          <a:effectLst/>
                          <a:latin typeface="Arial" charset="0"/>
                          <a:ea typeface="Arial" charset="0"/>
                          <a:cs typeface="Arial" charset="0"/>
                        </a:rPr>
                        <a:t>mean</a:t>
                      </a:r>
                    </a:p>
                  </a:txBody>
                  <a:tcPr marL="68580" marR="68580" marT="0" marB="0" anchor="ctr"/>
                </a:tc>
                <a:tc>
                  <a:txBody>
                    <a:bodyPr/>
                    <a:lstStyle/>
                    <a:p>
                      <a:pPr marL="0" marR="0" algn="ctr">
                        <a:spcBef>
                          <a:spcPts val="0"/>
                        </a:spcBef>
                        <a:spcAft>
                          <a:spcPts val="0"/>
                        </a:spcAft>
                      </a:pPr>
                      <a:r>
                        <a:rPr lang="en-US" sz="3200" b="1" u="sng" dirty="0">
                          <a:effectLst/>
                          <a:latin typeface="Arial" charset="0"/>
                          <a:ea typeface="Arial" charset="0"/>
                          <a:cs typeface="Arial" charset="0"/>
                        </a:rPr>
                        <a:t>95% CI</a:t>
                      </a:r>
                    </a:p>
                  </a:txBody>
                  <a:tcPr marL="68580" marR="68580" marT="0" marB="0" anchor="ctr"/>
                </a:tc>
                <a:tc>
                  <a:txBody>
                    <a:bodyPr/>
                    <a:lstStyle/>
                    <a:p>
                      <a:pPr marL="0" marR="0" algn="ctr">
                        <a:spcBef>
                          <a:spcPts val="0"/>
                        </a:spcBef>
                        <a:spcAft>
                          <a:spcPts val="0"/>
                        </a:spcAft>
                      </a:pPr>
                      <a:endParaRPr lang="en-US" sz="3200" b="1" dirty="0">
                        <a:effectLst/>
                        <a:latin typeface="Arial" charset="0"/>
                        <a:ea typeface="Arial" charset="0"/>
                        <a:cs typeface="Arial" charset="0"/>
                      </a:endParaRPr>
                    </a:p>
                  </a:txBody>
                  <a:tcPr marL="68580" marR="68580" marT="0" marB="0" anchor="ctr"/>
                </a:tc>
                <a:extLst>
                  <a:ext uri="{0D108BD9-81ED-4DB2-BD59-A6C34878D82A}">
                    <a16:rowId xmlns:a16="http://schemas.microsoft.com/office/drawing/2014/main" xmlns="" val="10032"/>
                  </a:ext>
                </a:extLst>
              </a:tr>
              <a:tr h="543245">
                <a:tc>
                  <a:txBody>
                    <a:bodyPr/>
                    <a:lstStyle/>
                    <a:p>
                      <a:pPr marL="0" marR="0" indent="0" algn="l" defTabSz="3291840" rtl="0" eaLnBrk="1" fontAlgn="auto" latinLnBrk="0" hangingPunct="1">
                        <a:lnSpc>
                          <a:spcPct val="100000"/>
                        </a:lnSpc>
                        <a:spcBef>
                          <a:spcPts val="0"/>
                        </a:spcBef>
                        <a:spcAft>
                          <a:spcPts val="0"/>
                        </a:spcAft>
                        <a:buClrTx/>
                        <a:buSzTx/>
                        <a:buFontTx/>
                        <a:buNone/>
                        <a:tabLst/>
                        <a:defRPr/>
                      </a:pPr>
                      <a:r>
                        <a:rPr lang="en-US" sz="3200" dirty="0" smtClean="0">
                          <a:solidFill>
                            <a:srgbClr val="376092"/>
                          </a:solidFill>
                          <a:effectLst/>
                          <a:latin typeface="Arial" charset="0"/>
                          <a:ea typeface="Arial" charset="0"/>
                          <a:cs typeface="Arial" charset="0"/>
                        </a:rPr>
                        <a:t>Category</a:t>
                      </a:r>
                      <a:endParaRPr lang="en-US" sz="3200" dirty="0">
                        <a:solidFill>
                          <a:srgbClr val="376092"/>
                        </a:solidFill>
                        <a:effectLst/>
                        <a:latin typeface="Arial" charset="0"/>
                        <a:ea typeface="Arial" charset="0"/>
                        <a:cs typeface="Arial" charset="0"/>
                      </a:endParaRPr>
                    </a:p>
                  </a:txBody>
                  <a:tcPr marL="68580" marR="68580" marT="0" marB="0" anchor="b"/>
                </a:tc>
                <a:tc>
                  <a:txBody>
                    <a:bodyPr/>
                    <a:lstStyle/>
                    <a:p>
                      <a:pPr marL="0" marR="0" algn="ctr">
                        <a:spcBef>
                          <a:spcPts val="0"/>
                        </a:spcBef>
                        <a:spcAft>
                          <a:spcPts val="0"/>
                        </a:spcAft>
                      </a:pPr>
                      <a:r>
                        <a:rPr lang="en-US" sz="3200" dirty="0">
                          <a:effectLst/>
                          <a:latin typeface="Arial" charset="0"/>
                          <a:ea typeface="Arial" charset="0"/>
                          <a:cs typeface="Arial" charset="0"/>
                        </a:rPr>
                        <a:t>3.21</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(3.17, 3.25)</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3.01</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(2.94, 4.07)</a:t>
                      </a:r>
                    </a:p>
                  </a:txBody>
                  <a:tcPr marL="68580" marR="68580" marT="0" marB="0" anchor="ctr"/>
                </a:tc>
                <a:tc>
                  <a:txBody>
                    <a:bodyPr/>
                    <a:lstStyle/>
                    <a:p>
                      <a:pPr marL="0" marR="0" algn="ctr">
                        <a:spcBef>
                          <a:spcPts val="0"/>
                        </a:spcBef>
                        <a:spcAft>
                          <a:spcPts val="0"/>
                        </a:spcAft>
                      </a:pPr>
                      <a:r>
                        <a:rPr lang="en-US" sz="3200" b="0" dirty="0">
                          <a:effectLst/>
                          <a:latin typeface="Arial" charset="0"/>
                          <a:ea typeface="Arial" charset="0"/>
                          <a:cs typeface="Arial" charset="0"/>
                        </a:rPr>
                        <a:t>&lt;</a:t>
                      </a:r>
                      <a:r>
                        <a:rPr lang="en-US" sz="3200" b="1" dirty="0">
                          <a:effectLst/>
                          <a:latin typeface="Arial" charset="0"/>
                          <a:ea typeface="Arial" charset="0"/>
                          <a:cs typeface="Arial" charset="0"/>
                        </a:rPr>
                        <a:t>0.001*</a:t>
                      </a:r>
                      <a:endParaRPr lang="en-US" sz="3200" dirty="0">
                        <a:effectLst/>
                        <a:latin typeface="Arial" charset="0"/>
                        <a:ea typeface="Arial" charset="0"/>
                        <a:cs typeface="Arial" charset="0"/>
                      </a:endParaRPr>
                    </a:p>
                  </a:txBody>
                  <a:tcPr marL="68580" marR="68580" marT="0" marB="0" anchor="ctr"/>
                </a:tc>
                <a:extLst>
                  <a:ext uri="{0D108BD9-81ED-4DB2-BD59-A6C34878D82A}">
                    <a16:rowId xmlns:a16="http://schemas.microsoft.com/office/drawing/2014/main" xmlns="" val="10033"/>
                  </a:ext>
                </a:extLst>
              </a:tr>
            </a:tbl>
          </a:graphicData>
        </a:graphic>
      </p:graphicFrame>
      <p:sp>
        <p:nvSpPr>
          <p:cNvPr id="13" name="object 26"/>
          <p:cNvSpPr txBox="1"/>
          <p:nvPr/>
        </p:nvSpPr>
        <p:spPr>
          <a:xfrm>
            <a:off x="32585524" y="6781800"/>
            <a:ext cx="10238876" cy="10664458"/>
          </a:xfrm>
          <a:prstGeom prst="rect">
            <a:avLst/>
          </a:prstGeom>
        </p:spPr>
        <p:txBody>
          <a:bodyPr vert="horz" wrap="square" lIns="0" tIns="0" rIns="0" bIns="0" rtlCol="0">
            <a:spAutoFit/>
          </a:bodyPr>
          <a:lstStyle/>
          <a:p>
            <a:pPr marL="9144">
              <a:spcAft>
                <a:spcPts val="600"/>
              </a:spcAft>
              <a:buClr>
                <a:schemeClr val="accent1">
                  <a:lumMod val="75000"/>
                </a:schemeClr>
              </a:buClr>
            </a:pPr>
            <a:r>
              <a:rPr lang="en-US" sz="4400" b="1" spc="-5" dirty="0">
                <a:solidFill>
                  <a:srgbClr val="376092"/>
                </a:solidFill>
                <a:latin typeface="Arial" charset="0"/>
                <a:ea typeface="Arial" charset="0"/>
                <a:cs typeface="Arial" charset="0"/>
              </a:rPr>
              <a:t>SECTION TITLE GOES HERE SECTION TITLE GOES HERE</a:t>
            </a:r>
          </a:p>
          <a:p>
            <a:pPr marL="600075" indent="-600075">
              <a:buClr>
                <a:schemeClr val="accent1">
                  <a:lumMod val="75000"/>
                </a:schemeClr>
              </a:buClr>
              <a:buFont typeface="Arial" charset="0"/>
              <a:buChar char="•"/>
            </a:pPr>
            <a:r>
              <a:rPr lang="en-US" sz="4000" dirty="0">
                <a:latin typeface="Arial" charset="0"/>
                <a:ea typeface="Arial" charset="0"/>
                <a:cs typeface="Arial" charset="0"/>
              </a:rPr>
              <a:t>Text Goes Here Text Goes Here Text Goes Here Text Goes Here</a:t>
            </a:r>
          </a:p>
          <a:p>
            <a:pPr marL="600075" indent="-600075">
              <a:buClr>
                <a:schemeClr val="accent1">
                  <a:lumMod val="75000"/>
                </a:schemeClr>
              </a:buClr>
              <a:buFont typeface="Arial" charset="0"/>
              <a:buChar char="•"/>
            </a:pPr>
            <a:endParaRPr lang="en-US" sz="4000" dirty="0">
              <a:latin typeface="Arial" charset="0"/>
              <a:ea typeface="Arial" charset="0"/>
              <a:cs typeface="Arial" charset="0"/>
            </a:endParaRPr>
          </a:p>
          <a:p>
            <a:pPr marL="600075" indent="-600075">
              <a:buClr>
                <a:schemeClr val="accent1">
                  <a:lumMod val="75000"/>
                </a:schemeClr>
              </a:buClr>
              <a:buFont typeface="Arial" charset="0"/>
              <a:buChar char="•"/>
            </a:pPr>
            <a:r>
              <a:rPr lang="en-US" sz="4000" dirty="0">
                <a:latin typeface="Arial" charset="0"/>
                <a:ea typeface="Arial" charset="0"/>
                <a:cs typeface="Arial" charset="0"/>
              </a:rPr>
              <a:t>Text Goes Here Text Goes Here Text Goes Here Text Goes Here Text Goes Here Text Goes Here Text Goes Here Text Goes</a:t>
            </a:r>
          </a:p>
          <a:p>
            <a:pPr marL="600075" indent="-600075">
              <a:buClr>
                <a:schemeClr val="accent1">
                  <a:lumMod val="75000"/>
                </a:schemeClr>
              </a:buClr>
              <a:buFont typeface="Arial" charset="0"/>
              <a:buChar char="•"/>
            </a:pPr>
            <a:r>
              <a:rPr lang="en-US" sz="4000" dirty="0">
                <a:latin typeface="Arial" charset="0"/>
                <a:ea typeface="Arial" charset="0"/>
                <a:cs typeface="Arial" charset="0"/>
              </a:rPr>
              <a:t>Here Text Goes Here Text Goes Here</a:t>
            </a:r>
          </a:p>
          <a:p>
            <a:pPr marL="600075" indent="-600075">
              <a:buClr>
                <a:schemeClr val="accent1">
                  <a:lumMod val="75000"/>
                </a:schemeClr>
              </a:buClr>
              <a:buFont typeface="Arial" charset="0"/>
              <a:buChar char="•"/>
            </a:pPr>
            <a:endParaRPr lang="en-US" sz="4000" dirty="0">
              <a:latin typeface="Arial" charset="0"/>
              <a:ea typeface="Arial" charset="0"/>
              <a:cs typeface="Arial" charset="0"/>
            </a:endParaRPr>
          </a:p>
          <a:p>
            <a:pPr marL="600075" indent="-600075">
              <a:buClr>
                <a:schemeClr val="accent1">
                  <a:lumMod val="75000"/>
                </a:schemeClr>
              </a:buClr>
              <a:buFont typeface="Arial" charset="0"/>
              <a:buChar char="•"/>
            </a:pPr>
            <a:r>
              <a:rPr lang="en-US" sz="4000" dirty="0">
                <a:latin typeface="Arial" charset="0"/>
                <a:ea typeface="Arial" charset="0"/>
                <a:cs typeface="Arial" charset="0"/>
              </a:rPr>
              <a:t>Text Goes Here Text Goes Here Text Goes Here Text Goes Here</a:t>
            </a:r>
          </a:p>
          <a:p>
            <a:pPr marL="600075" indent="-600075">
              <a:buClr>
                <a:schemeClr val="accent1">
                  <a:lumMod val="75000"/>
                </a:schemeClr>
              </a:buClr>
              <a:buFont typeface="Arial" charset="0"/>
              <a:buChar char="•"/>
            </a:pPr>
            <a:endParaRPr lang="en-US" sz="4000" dirty="0">
              <a:latin typeface="Arial" charset="0"/>
              <a:ea typeface="Arial" charset="0"/>
              <a:cs typeface="Arial" charset="0"/>
            </a:endParaRPr>
          </a:p>
          <a:p>
            <a:pPr marL="600075" indent="-600075">
              <a:buClr>
                <a:schemeClr val="accent1">
                  <a:lumMod val="75000"/>
                </a:schemeClr>
              </a:buClr>
              <a:buFont typeface="Arial" charset="0"/>
              <a:buChar char="•"/>
            </a:pPr>
            <a:r>
              <a:rPr lang="en-US" sz="4000" dirty="0">
                <a:latin typeface="Arial" charset="0"/>
                <a:ea typeface="Arial" charset="0"/>
                <a:cs typeface="Arial" charset="0"/>
              </a:rPr>
              <a:t>Text Goes Here Text Goes Here Text Goes Here Text Goes Here Text Goes Here Text Goes Here</a:t>
            </a:r>
          </a:p>
          <a:p>
            <a:pPr marL="600075" indent="-600075">
              <a:buClr>
                <a:schemeClr val="accent1">
                  <a:lumMod val="75000"/>
                </a:schemeClr>
              </a:buClr>
              <a:buFont typeface="Arial" charset="0"/>
              <a:buChar char="•"/>
            </a:pPr>
            <a:endParaRPr lang="en-US" sz="4000" dirty="0">
              <a:latin typeface="Arial" charset="0"/>
              <a:ea typeface="Arial" charset="0"/>
              <a:cs typeface="Arial" charset="0"/>
            </a:endParaRPr>
          </a:p>
        </p:txBody>
      </p:sp>
      <p:sp>
        <p:nvSpPr>
          <p:cNvPr id="15" name="object 3"/>
          <p:cNvSpPr txBox="1"/>
          <p:nvPr/>
        </p:nvSpPr>
        <p:spPr>
          <a:xfrm>
            <a:off x="1592580" y="14802207"/>
            <a:ext cx="11132820" cy="7448193"/>
          </a:xfrm>
          <a:prstGeom prst="rect">
            <a:avLst/>
          </a:prstGeom>
        </p:spPr>
        <p:txBody>
          <a:bodyPr vert="horz" wrap="square" lIns="0" tIns="0" rIns="0" bIns="0" rtlCol="0">
            <a:spAutoFit/>
          </a:bodyPr>
          <a:lstStyle/>
          <a:p>
            <a:r>
              <a:rPr lang="en-US" sz="4400" b="1" spc="-5" dirty="0">
                <a:solidFill>
                  <a:schemeClr val="accent2">
                    <a:lumMod val="75000"/>
                  </a:schemeClr>
                </a:solidFill>
                <a:latin typeface="Arial" charset="0"/>
                <a:ea typeface="Arial" charset="0"/>
                <a:cs typeface="Arial" charset="0"/>
              </a:rPr>
              <a:t>METHODS</a:t>
            </a:r>
            <a:endParaRPr lang="en-US" sz="4400" dirty="0">
              <a:latin typeface="Arial" charset="0"/>
              <a:ea typeface="Arial" charset="0"/>
              <a:cs typeface="Arial" charset="0"/>
            </a:endParaRPr>
          </a:p>
          <a:p>
            <a:r>
              <a:rPr lang="en-US" sz="4000" dirty="0">
                <a:latin typeface="Arial" charset="0"/>
                <a:ea typeface="Arial" charset="0"/>
                <a:cs typeface="Arial" charset="0"/>
              </a:rPr>
              <a:t>Text Goes Here Text Goes Here Text Goes Here Text Goes Here Text Goes Here Text Goes Here Text Goes Here Text Goes Here Text Goes Here Text Goes Here Text Goes Here Text Goes Here </a:t>
            </a:r>
          </a:p>
          <a:p>
            <a:endParaRPr lang="en-US" sz="4000" dirty="0">
              <a:latin typeface="Arial" charset="0"/>
              <a:ea typeface="Arial" charset="0"/>
              <a:cs typeface="Arial" charset="0"/>
            </a:endParaRPr>
          </a:p>
          <a:p>
            <a:r>
              <a:rPr lang="en-US" sz="4000" dirty="0">
                <a:latin typeface="Arial" charset="0"/>
                <a:ea typeface="Arial" charset="0"/>
                <a:cs typeface="Arial" charset="0"/>
              </a:rPr>
              <a:t>Text Goes Here Text Goes Here Text Goes Here Text Goes Here Text Goes Here Text Goes Here Text Goes Here Text Goes Here Text Goes Here Text Goes Here Text Goes Here Text Goes Here Text Goes Here Text Goes Here Text Goes Here Text Goes Here Text Goes Here Text Goes Here </a:t>
            </a:r>
          </a:p>
        </p:txBody>
      </p:sp>
      <p:sp>
        <p:nvSpPr>
          <p:cNvPr id="16" name="object 3"/>
          <p:cNvSpPr txBox="1"/>
          <p:nvPr/>
        </p:nvSpPr>
        <p:spPr>
          <a:xfrm>
            <a:off x="1558712" y="22867501"/>
            <a:ext cx="11132821" cy="8679299"/>
          </a:xfrm>
          <a:prstGeom prst="rect">
            <a:avLst/>
          </a:prstGeom>
        </p:spPr>
        <p:txBody>
          <a:bodyPr vert="horz" wrap="square" lIns="0" tIns="0" rIns="0" bIns="0" rtlCol="0">
            <a:spAutoFit/>
          </a:bodyPr>
          <a:lstStyle/>
          <a:p>
            <a:r>
              <a:rPr lang="en-US" sz="4400" b="1" spc="-5" dirty="0">
                <a:solidFill>
                  <a:schemeClr val="accent2">
                    <a:lumMod val="75000"/>
                  </a:schemeClr>
                </a:solidFill>
                <a:latin typeface="Arial" charset="0"/>
                <a:ea typeface="Arial" charset="0"/>
                <a:cs typeface="Arial" charset="0"/>
              </a:rPr>
              <a:t>RESULTS</a:t>
            </a:r>
            <a:endParaRPr lang="en-US" sz="4400" dirty="0">
              <a:latin typeface="Arial" charset="0"/>
              <a:ea typeface="Arial" charset="0"/>
              <a:cs typeface="Arial" charset="0"/>
            </a:endParaRPr>
          </a:p>
          <a:p>
            <a:r>
              <a:rPr lang="en-US" sz="4000" dirty="0">
                <a:latin typeface="Arial" charset="0"/>
                <a:ea typeface="Arial" charset="0"/>
                <a:cs typeface="Arial" charset="0"/>
              </a:rPr>
              <a:t>Text Goes Here Text Goes Here Text Goes Here Text Goes Here Text Goes Here Text Goes Here Text Goes Here Text Goes Here Text Goes Here Text Goes Here Text Goes Here Text Goes Here Text Goes Here Text Goes Here Text Goes Here Text Goes Here Text Goes Here Text Goes Here Text Goes Here </a:t>
            </a:r>
          </a:p>
          <a:p>
            <a:endParaRPr lang="en-US" sz="4000" dirty="0">
              <a:effectLst/>
              <a:latin typeface="Arial" charset="0"/>
              <a:ea typeface="Arial" charset="0"/>
              <a:cs typeface="Arial" charset="0"/>
            </a:endParaRPr>
          </a:p>
          <a:p>
            <a:r>
              <a:rPr lang="en-US" sz="4000" dirty="0">
                <a:latin typeface="Arial" charset="0"/>
                <a:ea typeface="Arial" charset="0"/>
                <a:cs typeface="Arial" charset="0"/>
              </a:rPr>
              <a:t>Text Goes Here Text Goes Here Text Goes Here Text Goes Here Text Goes Here Text Goes Here Text Goes Here Text Goes Here Text Goes Here Text Goes Here Text Goes Here Text Goes Here Text Goes Here Text Goes Here Text Goes Here </a:t>
            </a:r>
            <a:endParaRPr lang="en-US" sz="4000" dirty="0">
              <a:effectLst/>
              <a:latin typeface="Arial" charset="0"/>
              <a:ea typeface="Arial" charset="0"/>
              <a:cs typeface="Arial" charset="0"/>
            </a:endParaRPr>
          </a:p>
        </p:txBody>
      </p:sp>
    </p:spTree>
  </p:cSld>
  <p:clrMapOvr>
    <a:masterClrMapping/>
  </p:clrMapOvr>
</p:sld>
</file>

<file path=ppt/theme/theme1.xml><?xml version="1.0" encoding="utf-8"?>
<a:theme xmlns:a="http://schemas.openxmlformats.org/drawingml/2006/main" name="Basis">
  <a:themeElements>
    <a:clrScheme name="Basis">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D9D01AC2-EE7D-4E49-99EE-8E62E4E7E8A7}"/>
    </a:ext>
  </a:extLst>
</a:theme>
</file>

<file path=docProps/app.xml><?xml version="1.0" encoding="utf-8"?>
<Properties xmlns="http://schemas.openxmlformats.org/officeDocument/2006/extended-properties" xmlns:vt="http://schemas.openxmlformats.org/officeDocument/2006/docPropsVTypes">
  <Template>TM03457444[[fn=Basis]]</Template>
  <TotalTime>7167</TotalTime>
  <Words>862</Words>
  <Application>Microsoft Office PowerPoint</Application>
  <PresentationFormat>Custom</PresentationFormat>
  <Paragraphs>154</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Corbel</vt:lpstr>
      <vt:lpstr>Basis</vt:lpstr>
      <vt:lpstr>Lead Author First &amp; Last Name, Credentials; Second Author, Credentials; Third Author, Credentials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the Research Study Presenter name, Associates and Collaborators</dc:title>
  <dc:creator>Zigmont, Victoria A.</dc:creator>
  <cp:lastModifiedBy>Grandelski, Valen R.</cp:lastModifiedBy>
  <cp:revision>120</cp:revision>
  <dcterms:created xsi:type="dcterms:W3CDTF">2013-07-30T11:46:00Z</dcterms:created>
  <dcterms:modified xsi:type="dcterms:W3CDTF">2017-02-28T17:55:29Z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2013-07-30T00:00:00Z</vt:filetime>
  </property>
  <property fmtid="{D5CDD505-2E9C-101B-9397-08002B2CF9AE}" pid="3" name="LastSaved">
    <vt:filetime>2013-07-30T00:00:00Z</vt:filetime>
  </property>
</Properties>
</file>