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Ex1.xml" ContentType="application/vnd.ms-office.chartex+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Lst>
  <p:sldSz cx="43891200" cy="32918400"/>
  <p:notesSz cx="20104100" cy="15087600"/>
  <p:defaultTextStyle>
    <a:defPPr>
      <a:defRPr lang="en-US"/>
    </a:defPPr>
    <a:lvl1pPr marL="0" algn="l" defTabSz="997885" rtl="0" eaLnBrk="1" latinLnBrk="0" hangingPunct="1">
      <a:defRPr sz="3928" kern="1200">
        <a:solidFill>
          <a:schemeClr val="tx1"/>
        </a:solidFill>
        <a:latin typeface="+mn-lt"/>
        <a:ea typeface="+mn-ea"/>
        <a:cs typeface="+mn-cs"/>
      </a:defRPr>
    </a:lvl1pPr>
    <a:lvl2pPr marL="997885" algn="l" defTabSz="997885" rtl="0" eaLnBrk="1" latinLnBrk="0" hangingPunct="1">
      <a:defRPr sz="3928" kern="1200">
        <a:solidFill>
          <a:schemeClr val="tx1"/>
        </a:solidFill>
        <a:latin typeface="+mn-lt"/>
        <a:ea typeface="+mn-ea"/>
        <a:cs typeface="+mn-cs"/>
      </a:defRPr>
    </a:lvl2pPr>
    <a:lvl3pPr marL="1995770" algn="l" defTabSz="997885" rtl="0" eaLnBrk="1" latinLnBrk="0" hangingPunct="1">
      <a:defRPr sz="3928" kern="1200">
        <a:solidFill>
          <a:schemeClr val="tx1"/>
        </a:solidFill>
        <a:latin typeface="+mn-lt"/>
        <a:ea typeface="+mn-ea"/>
        <a:cs typeface="+mn-cs"/>
      </a:defRPr>
    </a:lvl3pPr>
    <a:lvl4pPr marL="2993654" algn="l" defTabSz="997885" rtl="0" eaLnBrk="1" latinLnBrk="0" hangingPunct="1">
      <a:defRPr sz="3928" kern="1200">
        <a:solidFill>
          <a:schemeClr val="tx1"/>
        </a:solidFill>
        <a:latin typeface="+mn-lt"/>
        <a:ea typeface="+mn-ea"/>
        <a:cs typeface="+mn-cs"/>
      </a:defRPr>
    </a:lvl4pPr>
    <a:lvl5pPr marL="3991539" algn="l" defTabSz="997885" rtl="0" eaLnBrk="1" latinLnBrk="0" hangingPunct="1">
      <a:defRPr sz="3928" kern="1200">
        <a:solidFill>
          <a:schemeClr val="tx1"/>
        </a:solidFill>
        <a:latin typeface="+mn-lt"/>
        <a:ea typeface="+mn-ea"/>
        <a:cs typeface="+mn-cs"/>
      </a:defRPr>
    </a:lvl5pPr>
    <a:lvl6pPr marL="4989424" algn="l" defTabSz="997885" rtl="0" eaLnBrk="1" latinLnBrk="0" hangingPunct="1">
      <a:defRPr sz="3928" kern="1200">
        <a:solidFill>
          <a:schemeClr val="tx1"/>
        </a:solidFill>
        <a:latin typeface="+mn-lt"/>
        <a:ea typeface="+mn-ea"/>
        <a:cs typeface="+mn-cs"/>
      </a:defRPr>
    </a:lvl6pPr>
    <a:lvl7pPr marL="5987309" algn="l" defTabSz="997885" rtl="0" eaLnBrk="1" latinLnBrk="0" hangingPunct="1">
      <a:defRPr sz="3928" kern="1200">
        <a:solidFill>
          <a:schemeClr val="tx1"/>
        </a:solidFill>
        <a:latin typeface="+mn-lt"/>
        <a:ea typeface="+mn-ea"/>
        <a:cs typeface="+mn-cs"/>
      </a:defRPr>
    </a:lvl7pPr>
    <a:lvl8pPr marL="6985194" algn="l" defTabSz="997885" rtl="0" eaLnBrk="1" latinLnBrk="0" hangingPunct="1">
      <a:defRPr sz="3928" kern="1200">
        <a:solidFill>
          <a:schemeClr val="tx1"/>
        </a:solidFill>
        <a:latin typeface="+mn-lt"/>
        <a:ea typeface="+mn-ea"/>
        <a:cs typeface="+mn-cs"/>
      </a:defRPr>
    </a:lvl8pPr>
    <a:lvl9pPr marL="7983077" algn="l" defTabSz="997885" rtl="0" eaLnBrk="1" latinLnBrk="0" hangingPunct="1">
      <a:defRPr sz="392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5" userDrawn="1">
          <p15:clr>
            <a:srgbClr val="A4A3A4"/>
          </p15:clr>
        </p15:guide>
        <p15:guide id="2" pos="2764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4A7EBB"/>
    <a:srgbClr val="BB0000"/>
    <a:srgbClr val="9B002D"/>
    <a:srgbClr val="414042"/>
    <a:srgbClr val="B80012"/>
    <a:srgbClr val="666666"/>
    <a:srgbClr val="7778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3884" autoAdjust="0"/>
    <p:restoredTop sz="99492" autoAdjust="0"/>
  </p:normalViewPr>
  <p:slideViewPr>
    <p:cSldViewPr snapToObjects="1">
      <p:cViewPr varScale="1">
        <p:scale>
          <a:sx n="24" d="100"/>
          <a:sy n="24" d="100"/>
        </p:scale>
        <p:origin x="2058" y="78"/>
      </p:cViewPr>
      <p:guideLst>
        <p:guide orient="horz" pos="20735"/>
        <p:guide pos="2764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Microsoft_Excel_Worksheet.xlsx"/></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Sheet1!$A$2:$A$23</cx:f>
        <cx:lvl ptCount="22">
          <cx:pt idx="0">title</cx:pt>
          <cx:pt idx="1">title</cx:pt>
          <cx:pt idx="2">title</cx:pt>
          <cx:pt idx="3">title</cx:pt>
          <cx:pt idx="4">Category 1</cx:pt>
          <cx:pt idx="5">Category 1</cx:pt>
          <cx:pt idx="6">Category 1</cx:pt>
          <cx:pt idx="7">Category 1</cx:pt>
          <cx:pt idx="8">Category 1</cx:pt>
          <cx:pt idx="9">Category 2</cx:pt>
          <cx:pt idx="10">Category 2</cx:pt>
          <cx:pt idx="11">Category 2</cx:pt>
          <cx:pt idx="12">Category 2</cx:pt>
          <cx:pt idx="13">Category 2</cx:pt>
          <cx:pt idx="14">Category 2</cx:pt>
          <cx:pt idx="15">Category 2</cx:pt>
          <cx:pt idx="16">Category 3</cx:pt>
          <cx:pt idx="17">Category 3</cx:pt>
          <cx:pt idx="18">Category 3</cx:pt>
          <cx:pt idx="19">Category 3</cx:pt>
          <cx:pt idx="20">Category 3</cx:pt>
          <cx:pt idx="21">Category 3</cx:pt>
        </cx:lvl>
      </cx:strDim>
      <cx:numDim type="val">
        <cx:f>Sheet1!$B$2:$B$23</cx:f>
        <cx:lvl ptCount="22" formatCode="General">
          <cx:pt idx="0">-7</cx:pt>
          <cx:pt idx="1">-10</cx:pt>
          <cx:pt idx="2">-28</cx:pt>
          <cx:pt idx="3">47</cx:pt>
          <cx:pt idx="4">11</cx:pt>
          <cx:pt idx="5">-24</cx:pt>
          <cx:pt idx="6">-24</cx:pt>
          <cx:pt idx="7">36</cx:pt>
          <cx:pt idx="8">10</cx:pt>
          <cx:pt idx="9">-78</cx:pt>
          <cx:pt idx="10">47</cx:pt>
          <cx:pt idx="11">-24</cx:pt>
          <cx:pt idx="12">-17</cx:pt>
          <cx:pt idx="13">-12</cx:pt>
          <cx:pt idx="14">-11</cx:pt>
          <cx:pt idx="15">17</cx:pt>
          <cx:pt idx="16">14</cx:pt>
          <cx:pt idx="17">46</cx:pt>
          <cx:pt idx="18">-18</cx:pt>
          <cx:pt idx="19">19</cx:pt>
          <cx:pt idx="20">-26</cx:pt>
          <cx:pt idx="21">-20</cx:pt>
        </cx:lvl>
      </cx:numDim>
    </cx:data>
    <cx:data id="1">
      <cx:strDim type="cat">
        <cx:f>Sheet1!$A$2:$A$23</cx:f>
        <cx:lvl ptCount="22">
          <cx:pt idx="0">title</cx:pt>
          <cx:pt idx="1">title</cx:pt>
          <cx:pt idx="2">title</cx:pt>
          <cx:pt idx="3">title</cx:pt>
          <cx:pt idx="4">Category 1</cx:pt>
          <cx:pt idx="5">Category 1</cx:pt>
          <cx:pt idx="6">Category 1</cx:pt>
          <cx:pt idx="7">Category 1</cx:pt>
          <cx:pt idx="8">Category 1</cx:pt>
          <cx:pt idx="9">Category 2</cx:pt>
          <cx:pt idx="10">Category 2</cx:pt>
          <cx:pt idx="11">Category 2</cx:pt>
          <cx:pt idx="12">Category 2</cx:pt>
          <cx:pt idx="13">Category 2</cx:pt>
          <cx:pt idx="14">Category 2</cx:pt>
          <cx:pt idx="15">Category 2</cx:pt>
          <cx:pt idx="16">Category 3</cx:pt>
          <cx:pt idx="17">Category 3</cx:pt>
          <cx:pt idx="18">Category 3</cx:pt>
          <cx:pt idx="19">Category 3</cx:pt>
          <cx:pt idx="20">Category 3</cx:pt>
          <cx:pt idx="21">Category 3</cx:pt>
        </cx:lvl>
      </cx:strDim>
      <cx:numDim type="val">
        <cx:f>Sheet1!$C$2:$C$23</cx:f>
        <cx:lvl ptCount="22" formatCode="General">
          <cx:pt idx="0">-3</cx:pt>
          <cx:pt idx="1">1</cx:pt>
          <cx:pt idx="2">-6</cx:pt>
          <cx:pt idx="3">10</cx:pt>
          <cx:pt idx="4">34</cx:pt>
          <cx:pt idx="5">128</cx:pt>
          <cx:pt idx="6">22</cx:pt>
          <cx:pt idx="7">-12</cx:pt>
          <cx:pt idx="8">-28</cx:pt>
          <cx:pt idx="9">6</cx:pt>
          <cx:pt idx="10">31</cx:pt>
          <cx:pt idx="11">3</cx:pt>
          <cx:pt idx="12">12</cx:pt>
          <cx:pt idx="13">-12</cx:pt>
          <cx:pt idx="14">-13</cx:pt>
          <cx:pt idx="15">6</cx:pt>
          <cx:pt idx="16">15</cx:pt>
          <cx:pt idx="17">41</cx:pt>
          <cx:pt idx="18">16</cx:pt>
          <cx:pt idx="19">10</cx:pt>
          <cx:pt idx="20">23</cx:pt>
          <cx:pt idx="21">16</cx:pt>
        </cx:lvl>
      </cx:numDim>
    </cx:data>
    <cx:data id="2">
      <cx:strDim type="cat">
        <cx:f>Sheet1!$A$2:$A$23</cx:f>
        <cx:lvl ptCount="22">
          <cx:pt idx="0">title</cx:pt>
          <cx:pt idx="1">title</cx:pt>
          <cx:pt idx="2">title</cx:pt>
          <cx:pt idx="3">title</cx:pt>
          <cx:pt idx="4">Category 1</cx:pt>
          <cx:pt idx="5">Category 1</cx:pt>
          <cx:pt idx="6">Category 1</cx:pt>
          <cx:pt idx="7">Category 1</cx:pt>
          <cx:pt idx="8">Category 1</cx:pt>
          <cx:pt idx="9">Category 2</cx:pt>
          <cx:pt idx="10">Category 2</cx:pt>
          <cx:pt idx="11">Category 2</cx:pt>
          <cx:pt idx="12">Category 2</cx:pt>
          <cx:pt idx="13">Category 2</cx:pt>
          <cx:pt idx="14">Category 2</cx:pt>
          <cx:pt idx="15">Category 2</cx:pt>
          <cx:pt idx="16">Category 3</cx:pt>
          <cx:pt idx="17">Category 3</cx:pt>
          <cx:pt idx="18">Category 3</cx:pt>
          <cx:pt idx="19">Category 3</cx:pt>
          <cx:pt idx="20">Category 3</cx:pt>
          <cx:pt idx="21">Category 3</cx:pt>
        </cx:lvl>
      </cx:strDim>
      <cx:numDim type="val">
        <cx:f>Sheet1!$D$2:$D$23</cx:f>
        <cx:lvl ptCount="22" formatCode="General">
          <cx:pt idx="0">-24</cx:pt>
          <cx:pt idx="1">11</cx:pt>
          <cx:pt idx="2">34</cx:pt>
          <cx:pt idx="3">-19</cx:pt>
          <cx:pt idx="4">4</cx:pt>
          <cx:pt idx="5">27</cx:pt>
          <cx:pt idx="6">27</cx:pt>
          <cx:pt idx="7">-3</cx:pt>
          <cx:pt idx="8">44</cx:pt>
          <cx:pt idx="9">50</cx:pt>
          <cx:pt idx="10">91</cx:pt>
          <cx:pt idx="11">-8</cx:pt>
          <cx:pt idx="12">36</cx:pt>
          <cx:pt idx="13">16</cx:pt>
          <cx:pt idx="14">24</cx:pt>
          <cx:pt idx="15">46</cx:pt>
          <cx:pt idx="16">14</cx:pt>
          <cx:pt idx="17">-6</cx:pt>
          <cx:pt idx="18">48</cx:pt>
          <cx:pt idx="19">23</cx:pt>
          <cx:pt idx="20">23</cx:pt>
          <cx:pt idx="21">-18</cx:pt>
        </cx:lvl>
      </cx:numDim>
    </cx:data>
  </cx:chartData>
  <cx:chart>
    <cx:plotArea>
      <cx:plotAreaRegion>
        <cx:series layoutId="clusteredColumn" uniqueId="{14465288-5276-4D61-B778-F4F12300EA86}" formatIdx="0">
          <cx:tx>
            <cx:txData>
              <cx:f>Sheet1!$B$1</cx:f>
              <cx:v>category</cx:v>
            </cx:txData>
          </cx:tx>
          <cx:dataId val="0"/>
          <cx:layoutPr>
            <cx:binning intervalClosed="r"/>
          </cx:layoutPr>
        </cx:series>
        <cx:series layoutId="clusteredColumn" hidden="1" uniqueId="{682983C9-DDA4-4506-8B15-9011EB448B77}" formatIdx="1">
          <cx:tx>
            <cx:txData>
              <cx:f>Sheet1!$C$1</cx:f>
              <cx:v>Series2</cx:v>
            </cx:txData>
          </cx:tx>
          <cx:dataId val="1"/>
          <cx:layoutPr>
            <cx:binning intervalClosed="r"/>
          </cx:layoutPr>
        </cx:series>
        <cx:series layoutId="clusteredColumn" hidden="1" uniqueId="{1204987D-0D86-4003-8BB4-45F255BC5AD1}" formatIdx="2">
          <cx:tx>
            <cx:txData>
              <cx:f>Sheet1!$D$1</cx:f>
              <cx:v>Series3</cx:v>
            </cx:txData>
          </cx:tx>
          <cx:dataId val="2"/>
          <cx:layoutPr>
            <cx:binning intervalClosed="r"/>
          </cx:layoutPr>
        </cx:series>
      </cx:plotAreaRegion>
      <cx:axis id="0">
        <cx:catScaling gapWidth="1"/>
        <cx:tickLabels/>
      </cx:axis>
      <cx:axis id="1">
        <cx:valScaling/>
        <cx:majorGridlines/>
        <cx:tickLabels/>
      </cx:axis>
    </cx:plotArea>
    <cx:legend pos="t" align="ctr" overlay="0">
      <cx:txPr>
        <a:bodyPr spcFirstLastPara="1" vertOverflow="ellipsis" wrap="square" lIns="0" tIns="0" rIns="0" bIns="0" anchor="ctr" anchorCtr="1"/>
        <a:lstStyle/>
        <a:p>
          <a:pPr>
            <a:defRPr sz="1600" b="1"/>
          </a:pPr>
          <a:endParaRPr lang="en-US" sz="1600" b="1"/>
        </a:p>
      </cx:txPr>
    </cx:legend>
  </cx:chart>
</cx: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tx1">
        <a:lumMod val="65000"/>
        <a:lumOff val="35000"/>
      </a:schemeClr>
    </cs:fontRef>
    <cs:defRPr sz="1197"/>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877819" y="877819"/>
            <a:ext cx="42135552" cy="31162752"/>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995928" y="4235405"/>
            <a:ext cx="35881056" cy="14045184"/>
          </a:xfrm>
        </p:spPr>
        <p:txBody>
          <a:bodyPr anchor="b">
            <a:normAutofit/>
          </a:bodyPr>
          <a:lstStyle>
            <a:lvl1pPr algn="ctr">
              <a:lnSpc>
                <a:spcPct val="85000"/>
              </a:lnSpc>
              <a:defRPr sz="288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154313" y="18574250"/>
            <a:ext cx="31564296" cy="6663192"/>
          </a:xfrm>
        </p:spPr>
        <p:txBody>
          <a:bodyPr>
            <a:normAutofit/>
          </a:bodyPr>
          <a:lstStyle>
            <a:lvl1pPr marL="0" indent="0" algn="ctr">
              <a:spcBef>
                <a:spcPts val="4800"/>
              </a:spcBef>
              <a:buNone/>
              <a:defRPr sz="8640">
                <a:solidFill>
                  <a:srgbClr val="FFFFFF"/>
                </a:solidFill>
              </a:defRPr>
            </a:lvl1pPr>
            <a:lvl2pPr marL="1645920" indent="0" algn="ctr">
              <a:buNone/>
              <a:defRPr sz="8640"/>
            </a:lvl2pPr>
            <a:lvl3pPr marL="3291840" indent="0" algn="ctr">
              <a:buNone/>
              <a:defRPr sz="8640"/>
            </a:lvl3pPr>
            <a:lvl4pPr marL="4937760" indent="0" algn="ctr">
              <a:buNone/>
              <a:defRPr sz="7200"/>
            </a:lvl4pPr>
            <a:lvl5pPr marL="6583680" indent="0" algn="ctr">
              <a:buNone/>
              <a:defRPr sz="7200"/>
            </a:lvl5pPr>
            <a:lvl6pPr marL="8229600" indent="0" algn="ctr">
              <a:buNone/>
              <a:defRPr sz="7200"/>
            </a:lvl6pPr>
            <a:lvl7pPr marL="9875520" indent="0" algn="ctr">
              <a:buNone/>
              <a:defRPr sz="7200"/>
            </a:lvl7pPr>
            <a:lvl8pPr marL="11521440" indent="0" algn="ctr">
              <a:buNone/>
              <a:defRPr sz="7200"/>
            </a:lvl8pPr>
            <a:lvl9pPr marL="13167360" indent="0" algn="ctr">
              <a:buNone/>
              <a:defRPr sz="7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D8BD707-D9CF-40AE-B4C6-C98DA3205C09}" type="datetimeFigureOut">
              <a:rPr lang="en-US" smtClean="0"/>
              <a:t>2/3/2017</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t>‹#›</a:t>
            </a:fld>
            <a:endParaRPr lang="en-US"/>
          </a:p>
        </p:txBody>
      </p:sp>
      <p:cxnSp>
        <p:nvCxnSpPr>
          <p:cNvPr id="8" name="Straight Connector 7"/>
          <p:cNvCxnSpPr/>
          <p:nvPr/>
        </p:nvCxnSpPr>
        <p:spPr>
          <a:xfrm>
            <a:off x="7123178" y="17922240"/>
            <a:ext cx="29626565"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974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801303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3657600"/>
            <a:ext cx="8366760" cy="259689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114802" y="3657600"/>
            <a:ext cx="26746200" cy="259689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67938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48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3621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3126" y="5633160"/>
            <a:ext cx="35881056" cy="14045184"/>
          </a:xfrm>
        </p:spPr>
        <p:txBody>
          <a:bodyPr anchor="b">
            <a:noAutofit/>
          </a:bodyPr>
          <a:lstStyle>
            <a:lvl1pPr algn="ctr">
              <a:lnSpc>
                <a:spcPct val="85000"/>
              </a:lnSpc>
              <a:defRPr sz="288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6155741" y="19941696"/>
            <a:ext cx="31568746" cy="6546269"/>
          </a:xfrm>
        </p:spPr>
        <p:txBody>
          <a:bodyPr anchor="t">
            <a:normAutofit/>
          </a:bodyPr>
          <a:lstStyle>
            <a:lvl1pPr marL="0" indent="0" algn="ctr">
              <a:buNone/>
              <a:defRPr sz="8640">
                <a:solidFill>
                  <a:schemeClr val="accent1"/>
                </a:solidFill>
              </a:defRPr>
            </a:lvl1pPr>
            <a:lvl2pPr marL="1645920" indent="0">
              <a:buNone/>
              <a:defRPr sz="6480">
                <a:solidFill>
                  <a:schemeClr val="tx1">
                    <a:tint val="75000"/>
                  </a:schemeClr>
                </a:solidFill>
              </a:defRPr>
            </a:lvl2pPr>
            <a:lvl3pPr marL="3291840" indent="0">
              <a:buNone/>
              <a:defRPr sz="5760">
                <a:solidFill>
                  <a:schemeClr val="tx1">
                    <a:tint val="75000"/>
                  </a:schemeClr>
                </a:solidFill>
              </a:defRPr>
            </a:lvl3pPr>
            <a:lvl4pPr marL="4937760" indent="0">
              <a:buNone/>
              <a:defRPr sz="5040">
                <a:solidFill>
                  <a:schemeClr val="tx1">
                    <a:tint val="75000"/>
                  </a:schemeClr>
                </a:solidFill>
              </a:defRPr>
            </a:lvl4pPr>
            <a:lvl5pPr marL="6583680" indent="0">
              <a:buNone/>
              <a:defRPr sz="5040">
                <a:solidFill>
                  <a:schemeClr val="tx1">
                    <a:tint val="75000"/>
                  </a:schemeClr>
                </a:solidFill>
              </a:defRPr>
            </a:lvl5pPr>
            <a:lvl6pPr marL="8229600" indent="0">
              <a:buNone/>
              <a:defRPr sz="5040">
                <a:solidFill>
                  <a:schemeClr val="tx1">
                    <a:tint val="75000"/>
                  </a:schemeClr>
                </a:solidFill>
              </a:defRPr>
            </a:lvl6pPr>
            <a:lvl7pPr marL="9875520" indent="0">
              <a:buNone/>
              <a:defRPr sz="5040">
                <a:solidFill>
                  <a:schemeClr val="tx1">
                    <a:tint val="75000"/>
                  </a:schemeClr>
                </a:solidFill>
              </a:defRPr>
            </a:lvl7pPr>
            <a:lvl8pPr marL="11521440" indent="0">
              <a:buNone/>
              <a:defRPr sz="5040">
                <a:solidFill>
                  <a:schemeClr val="tx1">
                    <a:tint val="75000"/>
                  </a:schemeClr>
                </a:solidFill>
              </a:defRPr>
            </a:lvl8pPr>
            <a:lvl9pPr marL="13167360" indent="0">
              <a:buNone/>
              <a:defRPr sz="5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cxnSp>
        <p:nvCxnSpPr>
          <p:cNvPr id="7" name="Straight Connector 6"/>
          <p:cNvCxnSpPr/>
          <p:nvPr/>
        </p:nvCxnSpPr>
        <p:spPr>
          <a:xfrm>
            <a:off x="7132322" y="19297958"/>
            <a:ext cx="2962656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48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114800" y="9875515"/>
            <a:ext cx="17117568" cy="19312128"/>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563403" y="9875520"/>
            <a:ext cx="17117568" cy="19312128"/>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387778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4114800" y="9607253"/>
            <a:ext cx="17117568" cy="3730752"/>
          </a:xfrm>
        </p:spPr>
        <p:txBody>
          <a:bodyPr anchor="ctr"/>
          <a:lstStyle>
            <a:lvl1pPr marL="0" indent="0">
              <a:spcBef>
                <a:spcPts val="0"/>
              </a:spcBef>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4114800" y="13063118"/>
            <a:ext cx="17117568" cy="16239744"/>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569024" y="9595354"/>
            <a:ext cx="17117568" cy="3730752"/>
          </a:xfrm>
        </p:spPr>
        <p:txBody>
          <a:bodyPr anchor="ctr"/>
          <a:lstStyle>
            <a:lvl1pPr marL="0" indent="0">
              <a:spcBef>
                <a:spcPts val="0"/>
              </a:spcBef>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22569024" y="13052746"/>
            <a:ext cx="17117568" cy="16239744"/>
          </a:xfrm>
        </p:spPr>
        <p:txBody>
          <a:bodyPr/>
          <a:lstStyle>
            <a:lvl1pPr>
              <a:defRPr sz="7920"/>
            </a:lvl1pPr>
            <a:lvl2pPr>
              <a:defRPr sz="7200"/>
            </a:lvl2pPr>
            <a:lvl3pPr>
              <a:defRPr sz="6480"/>
            </a:lvl3pPr>
            <a:lvl4pPr>
              <a:defRPr sz="5760"/>
            </a:lvl4pPr>
            <a:lvl5pPr>
              <a:defRPr sz="5760"/>
            </a:lvl5pPr>
            <a:lvl6pPr>
              <a:defRPr sz="5760"/>
            </a:lvl6pPr>
            <a:lvl7pPr>
              <a:defRPr sz="5760"/>
            </a:lvl7pPr>
            <a:lvl8pPr>
              <a:defRPr sz="5760"/>
            </a:lvl8pPr>
            <a:lvl9pPr>
              <a:defRPr sz="57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46796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2889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061296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0" y="5266944"/>
            <a:ext cx="13606272" cy="8339328"/>
          </a:xfrm>
        </p:spPr>
        <p:txBody>
          <a:bodyPr anchor="b">
            <a:noAutofit/>
          </a:bodyPr>
          <a:lstStyle>
            <a:lvl1pPr>
              <a:lnSpc>
                <a:spcPct val="90000"/>
              </a:lnSpc>
              <a:defRPr sz="14400" b="0"/>
            </a:lvl1pPr>
          </a:lstStyle>
          <a:p>
            <a:r>
              <a:rPr lang="en-US"/>
              <a:t>Click to edit Master title style</a:t>
            </a:r>
            <a:endParaRPr lang="en-US" dirty="0"/>
          </a:p>
        </p:txBody>
      </p:sp>
      <p:sp>
        <p:nvSpPr>
          <p:cNvPr id="3" name="Content Placeholder 2"/>
          <p:cNvSpPr>
            <a:spLocks noGrp="1"/>
          </p:cNvSpPr>
          <p:nvPr>
            <p:ph idx="1"/>
          </p:nvPr>
        </p:nvSpPr>
        <p:spPr>
          <a:xfrm>
            <a:off x="19820707" y="5266944"/>
            <a:ext cx="19918262" cy="22384512"/>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114800" y="13606272"/>
            <a:ext cx="13606272" cy="14045184"/>
          </a:xfrm>
        </p:spPr>
        <p:txBody>
          <a:bodyPr>
            <a:normAutofit/>
          </a:bodyPr>
          <a:lstStyle>
            <a:lvl1pPr marL="0" indent="0">
              <a:lnSpc>
                <a:spcPct val="100000"/>
              </a:lnSpc>
              <a:spcBef>
                <a:spcPts val="3840"/>
              </a:spcBef>
              <a:buNone/>
              <a:defRPr sz="612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59606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14800" y="5266944"/>
            <a:ext cx="13606272" cy="8339328"/>
          </a:xfrm>
        </p:spPr>
        <p:txBody>
          <a:bodyPr anchor="b">
            <a:noAutofit/>
          </a:bodyPr>
          <a:lstStyle>
            <a:lvl1pPr>
              <a:lnSpc>
                <a:spcPct val="90000"/>
              </a:lnSpc>
              <a:defRPr sz="14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291716" y="5135268"/>
            <a:ext cx="20436974" cy="22296734"/>
          </a:xfrm>
        </p:spPr>
        <p:txBody>
          <a:bodyPr lIns="274320" tIns="182880" anchor="t">
            <a:normAutofit/>
          </a:bodyPr>
          <a:lstStyle>
            <a:lvl1pPr marL="0" indent="0">
              <a:buNone/>
              <a:defRPr sz="1008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4114800" y="13606272"/>
            <a:ext cx="13606272" cy="13825728"/>
          </a:xfrm>
        </p:spPr>
        <p:txBody>
          <a:bodyPr>
            <a:normAutofit/>
          </a:bodyPr>
          <a:lstStyle>
            <a:lvl1pPr marL="0" indent="0">
              <a:lnSpc>
                <a:spcPct val="100000"/>
              </a:lnSpc>
              <a:spcBef>
                <a:spcPts val="3840"/>
              </a:spcBef>
              <a:buNone/>
              <a:defRPr sz="6120"/>
            </a:lvl1pPr>
            <a:lvl2pPr marL="1645920" indent="0">
              <a:buNone/>
              <a:defRPr sz="4320"/>
            </a:lvl2pPr>
            <a:lvl3pPr marL="3291840" indent="0">
              <a:buNone/>
              <a:defRPr sz="3600"/>
            </a:lvl3pPr>
            <a:lvl4pPr marL="4937760" indent="0">
              <a:buNone/>
              <a:defRPr sz="3240"/>
            </a:lvl4pPr>
            <a:lvl5pPr marL="6583680" indent="0">
              <a:buNone/>
              <a:defRPr sz="3240"/>
            </a:lvl5pPr>
            <a:lvl6pPr marL="8229600" indent="0">
              <a:buNone/>
              <a:defRPr sz="3240"/>
            </a:lvl6pPr>
            <a:lvl7pPr marL="9875520" indent="0">
              <a:buNone/>
              <a:defRPr sz="3240"/>
            </a:lvl7pPr>
            <a:lvl8pPr marL="11521440" indent="0">
              <a:buNone/>
              <a:defRPr sz="3240"/>
            </a:lvl8pPr>
            <a:lvl9pPr marL="13167360" indent="0">
              <a:buNone/>
              <a:defRPr sz="324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600908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877824" y="877824"/>
            <a:ext cx="42135552" cy="3116275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114800" y="2926080"/>
            <a:ext cx="35551872" cy="65105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114807" y="9875520"/>
            <a:ext cx="35542334" cy="193852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114786" y="29874382"/>
            <a:ext cx="8384669" cy="1752600"/>
          </a:xfrm>
          <a:prstGeom prst="rect">
            <a:avLst/>
          </a:prstGeom>
        </p:spPr>
        <p:txBody>
          <a:bodyPr vert="horz" lIns="91440" tIns="45720" rIns="91440" bIns="45720" rtlCol="0" anchor="ctr"/>
          <a:lstStyle>
            <a:lvl1pPr algn="l">
              <a:defRPr sz="4800">
                <a:solidFill>
                  <a:schemeClr val="accent1"/>
                </a:solidFill>
              </a:defRPr>
            </a:lvl1pPr>
          </a:lstStyle>
          <a:p>
            <a:fld id="{1D8BD707-D9CF-40AE-B4C6-C98DA3205C09}" type="datetimeFigureOut">
              <a:rPr lang="en-US" smtClean="0"/>
              <a:t>2/3/2017</a:t>
            </a:fld>
            <a:endParaRPr lang="en-US"/>
          </a:p>
        </p:txBody>
      </p:sp>
      <p:sp>
        <p:nvSpPr>
          <p:cNvPr id="5" name="Footer Placeholder 4"/>
          <p:cNvSpPr>
            <a:spLocks noGrp="1"/>
          </p:cNvSpPr>
          <p:nvPr>
            <p:ph type="ftr" sz="quarter" idx="3"/>
          </p:nvPr>
        </p:nvSpPr>
        <p:spPr>
          <a:xfrm>
            <a:off x="14216935" y="29874382"/>
            <a:ext cx="16983989" cy="1752600"/>
          </a:xfrm>
          <a:prstGeom prst="rect">
            <a:avLst/>
          </a:prstGeom>
        </p:spPr>
        <p:txBody>
          <a:bodyPr vert="horz" lIns="91440" tIns="45720" rIns="91440" bIns="45720" rtlCol="0" anchor="ctr"/>
          <a:lstStyle>
            <a:lvl1pPr algn="ctr">
              <a:defRPr sz="4800">
                <a:solidFill>
                  <a:schemeClr val="accent1"/>
                </a:solidFill>
              </a:defRPr>
            </a:lvl1pPr>
          </a:lstStyle>
          <a:p>
            <a:endParaRPr lang="en-US"/>
          </a:p>
        </p:txBody>
      </p:sp>
      <p:sp>
        <p:nvSpPr>
          <p:cNvPr id="6" name="Slide Number Placeholder 5"/>
          <p:cNvSpPr>
            <a:spLocks noGrp="1"/>
          </p:cNvSpPr>
          <p:nvPr>
            <p:ph type="sldNum" sz="quarter" idx="4"/>
          </p:nvPr>
        </p:nvSpPr>
        <p:spPr>
          <a:xfrm>
            <a:off x="33586313" y="29874382"/>
            <a:ext cx="6142382" cy="1752600"/>
          </a:xfrm>
          <a:prstGeom prst="rect">
            <a:avLst/>
          </a:prstGeom>
        </p:spPr>
        <p:txBody>
          <a:bodyPr vert="horz" lIns="91440" tIns="45720" rIns="91440" bIns="45720" rtlCol="0" anchor="ctr"/>
          <a:lstStyle>
            <a:lvl1pPr algn="r">
              <a:defRPr sz="4800">
                <a:solidFill>
                  <a:schemeClr val="accent1"/>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44546496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3291840" rtl="0" eaLnBrk="1" latinLnBrk="0" hangingPunct="1">
        <a:lnSpc>
          <a:spcPct val="90000"/>
        </a:lnSpc>
        <a:spcBef>
          <a:spcPct val="0"/>
        </a:spcBef>
        <a:buNone/>
        <a:defRPr sz="19200" kern="1200">
          <a:solidFill>
            <a:schemeClr val="accent1"/>
          </a:solidFill>
          <a:latin typeface="+mj-lt"/>
          <a:ea typeface="+mj-ea"/>
          <a:cs typeface="+mj-cs"/>
        </a:defRPr>
      </a:lvl1pPr>
    </p:titleStyle>
    <p:bodyStyle>
      <a:lvl1pPr marL="822960" indent="-658368" algn="l" defTabSz="3291840" rtl="0" eaLnBrk="1" latinLnBrk="0" hangingPunct="1">
        <a:lnSpc>
          <a:spcPct val="90000"/>
        </a:lnSpc>
        <a:spcBef>
          <a:spcPts val="4800"/>
        </a:spcBef>
        <a:buClr>
          <a:schemeClr val="accent1"/>
        </a:buClr>
        <a:buSzPct val="80000"/>
        <a:buFont typeface="Corbel" pitchFamily="34" charset="0"/>
        <a:buChar char="•"/>
        <a:defRPr sz="9600" kern="1200">
          <a:solidFill>
            <a:schemeClr val="accent1"/>
          </a:solidFill>
          <a:latin typeface="+mn-lt"/>
          <a:ea typeface="+mn-ea"/>
          <a:cs typeface="+mn-cs"/>
        </a:defRPr>
      </a:lvl1pPr>
      <a:lvl2pPr marL="1645920"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8640" kern="1200">
          <a:solidFill>
            <a:schemeClr val="accent1"/>
          </a:solidFill>
          <a:latin typeface="+mn-lt"/>
          <a:ea typeface="+mn-ea"/>
          <a:cs typeface="+mn-cs"/>
        </a:defRPr>
      </a:lvl2pPr>
      <a:lvl3pPr marL="2633472"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7680" kern="1200">
          <a:solidFill>
            <a:schemeClr val="accent1"/>
          </a:solidFill>
          <a:latin typeface="+mn-lt"/>
          <a:ea typeface="+mn-ea"/>
          <a:cs typeface="+mn-cs"/>
        </a:defRPr>
      </a:lvl3pPr>
      <a:lvl4pPr marL="3621024"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4pPr>
      <a:lvl5pPr marL="4416576" indent="-658368"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5pPr>
      <a:lvl6pPr marL="528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6pPr>
      <a:lvl7pPr marL="624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7pPr>
      <a:lvl8pPr marL="720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8pPr>
      <a:lvl9pPr marL="8160000" indent="-822960" algn="l" defTabSz="3291840" rtl="0" eaLnBrk="1" latinLnBrk="0" hangingPunct="1">
        <a:lnSpc>
          <a:spcPct val="90000"/>
        </a:lnSpc>
        <a:spcBef>
          <a:spcPts val="720"/>
        </a:spcBef>
        <a:spcAft>
          <a:spcPts val="1440"/>
        </a:spcAft>
        <a:buClr>
          <a:schemeClr val="accent1"/>
        </a:buClr>
        <a:buSzPct val="80000"/>
        <a:buFont typeface="Corbel" pitchFamily="34" charset="0"/>
        <a:buChar char="•"/>
        <a:defRPr sz="6720" kern="1200">
          <a:solidFill>
            <a:schemeClr val="accent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4A7EBB"/>
        </a:solidFill>
        <a:effectLst/>
      </p:bgPr>
    </p:bg>
    <p:spTree>
      <p:nvGrpSpPr>
        <p:cNvPr id="1" name=""/>
        <p:cNvGrpSpPr/>
        <p:nvPr/>
      </p:nvGrpSpPr>
      <p:grpSpPr>
        <a:xfrm>
          <a:off x="0" y="0"/>
          <a:ext cx="0" cy="0"/>
          <a:chOff x="0" y="0"/>
          <a:chExt cx="0" cy="0"/>
        </a:xfrm>
      </p:grpSpPr>
      <p:sp>
        <p:nvSpPr>
          <p:cNvPr id="36" name="Rectangle 35"/>
          <p:cNvSpPr/>
          <p:nvPr/>
        </p:nvSpPr>
        <p:spPr>
          <a:xfrm>
            <a:off x="457200" y="457200"/>
            <a:ext cx="43053000" cy="32004000"/>
          </a:xfrm>
          <a:prstGeom prst="rect">
            <a:avLst/>
          </a:prstGeom>
          <a:solidFill>
            <a:schemeClr val="bg1"/>
          </a:solidFill>
          <a:ln w="1174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a:t>
            </a:r>
            <a:endParaRPr lang="en-US" dirty="0"/>
          </a:p>
        </p:txBody>
      </p:sp>
      <p:sp>
        <p:nvSpPr>
          <p:cNvPr id="2" name="object 2"/>
          <p:cNvSpPr txBox="1">
            <a:spLocks noGrp="1"/>
          </p:cNvSpPr>
          <p:nvPr>
            <p:ph type="title"/>
          </p:nvPr>
        </p:nvSpPr>
        <p:spPr>
          <a:xfrm>
            <a:off x="7772587" y="4134579"/>
            <a:ext cx="34213800" cy="830997"/>
          </a:xfrm>
          <a:prstGeom prst="rect">
            <a:avLst/>
          </a:prstGeom>
        </p:spPr>
        <p:txBody>
          <a:bodyPr vert="horz" wrap="square" lIns="0" tIns="0" rIns="0" bIns="0" rtlCol="0">
            <a:spAutoFit/>
          </a:bodyPr>
          <a:lstStyle/>
          <a:p>
            <a:pPr marL="12700"/>
            <a:r>
              <a:rPr lang="en-US" sz="6000" b="0" dirty="0">
                <a:solidFill>
                  <a:schemeClr val="tx1"/>
                </a:solidFill>
                <a:latin typeface="Arial" charset="0"/>
                <a:ea typeface="Arial" charset="0"/>
                <a:cs typeface="Arial" charset="0"/>
              </a:rPr>
              <a:t>Lead Author First &amp; Last Name, Credentials; </a:t>
            </a:r>
            <a:r>
              <a:rPr lang="en-US" sz="6000" dirty="0">
                <a:solidFill>
                  <a:schemeClr val="tx1"/>
                </a:solidFill>
                <a:latin typeface="Arial" charset="0"/>
                <a:ea typeface="Arial" charset="0"/>
                <a:cs typeface="Arial" charset="0"/>
              </a:rPr>
              <a:t>Second Author, Credentials; Third Author, Credentials</a:t>
            </a:r>
            <a:endParaRPr sz="6000" b="0" dirty="0">
              <a:solidFill>
                <a:schemeClr val="tx1"/>
              </a:solidFill>
              <a:latin typeface="Arial" charset="0"/>
              <a:ea typeface="Arial" charset="0"/>
              <a:cs typeface="Arial" charset="0"/>
            </a:endParaRPr>
          </a:p>
        </p:txBody>
      </p:sp>
      <p:sp>
        <p:nvSpPr>
          <p:cNvPr id="3" name="object 3"/>
          <p:cNvSpPr txBox="1"/>
          <p:nvPr/>
        </p:nvSpPr>
        <p:spPr>
          <a:xfrm>
            <a:off x="1575646" y="6629400"/>
            <a:ext cx="11132819" cy="7525137"/>
          </a:xfrm>
          <a:prstGeom prst="rect">
            <a:avLst/>
          </a:prstGeom>
        </p:spPr>
        <p:txBody>
          <a:bodyPr vert="horz" wrap="square" lIns="0" tIns="0" rIns="0" bIns="0" rtlCol="0">
            <a:spAutoFit/>
          </a:bodyPr>
          <a:lstStyle/>
          <a:p>
            <a:pPr marL="12700">
              <a:spcAft>
                <a:spcPts val="600"/>
              </a:spcAft>
            </a:pPr>
            <a:r>
              <a:rPr lang="en-US" sz="4400" b="1" spc="-5" dirty="0">
                <a:solidFill>
                  <a:schemeClr val="accent2">
                    <a:lumMod val="75000"/>
                  </a:schemeClr>
                </a:solidFill>
                <a:latin typeface="Arial" charset="0"/>
                <a:ea typeface="Arial" charset="0"/>
                <a:cs typeface="Arial" charset="0"/>
              </a:rPr>
              <a:t>INTRODUCTION</a:t>
            </a:r>
          </a:p>
          <a:p>
            <a:r>
              <a:rPr lang="en-US" sz="4000" dirty="0">
                <a:latin typeface="Arial" charset="0"/>
                <a:ea typeface="Arial" charset="0"/>
                <a:cs typeface="Arial" charset="0"/>
              </a:rPr>
              <a:t>Text Goes Here Text Goes Text Goes Here Text Goes Here Text Goes Here Text Goes Here Text Goes Here Text Goes Text Goes Here the Text Goes Here Text Goes 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a:t>
            </a:r>
          </a:p>
        </p:txBody>
      </p:sp>
      <p:sp>
        <p:nvSpPr>
          <p:cNvPr id="26" name="object 26"/>
          <p:cNvSpPr txBox="1"/>
          <p:nvPr/>
        </p:nvSpPr>
        <p:spPr>
          <a:xfrm>
            <a:off x="32585524" y="18450907"/>
            <a:ext cx="10238876" cy="9987349"/>
          </a:xfrm>
          <a:prstGeom prst="rect">
            <a:avLst/>
          </a:prstGeom>
        </p:spPr>
        <p:txBody>
          <a:bodyPr vert="horz" wrap="square" lIns="0" tIns="0" rIns="0" bIns="0" rtlCol="0">
            <a:spAutoFit/>
          </a:bodyPr>
          <a:lstStyle/>
          <a:p>
            <a:pPr marL="9144">
              <a:spcAft>
                <a:spcPts val="600"/>
              </a:spcAft>
              <a:buClr>
                <a:schemeClr val="accent1">
                  <a:lumMod val="75000"/>
                </a:schemeClr>
              </a:buClr>
            </a:pPr>
            <a:r>
              <a:rPr sz="4400" b="1" spc="-5" dirty="0">
                <a:solidFill>
                  <a:srgbClr val="376092"/>
                </a:solidFill>
                <a:latin typeface="Arial" charset="0"/>
                <a:ea typeface="Arial" charset="0"/>
                <a:cs typeface="Arial" charset="0"/>
              </a:rPr>
              <a:t>CONCLUSION</a:t>
            </a:r>
            <a:r>
              <a:rPr lang="en-US" sz="4400" b="1" spc="-5" dirty="0">
                <a:solidFill>
                  <a:srgbClr val="376092"/>
                </a:solidFill>
                <a:latin typeface="Arial" charset="0"/>
                <a:ea typeface="Arial" charset="0"/>
                <a:cs typeface="Arial" charset="0"/>
              </a:rPr>
              <a:t>S</a:t>
            </a:r>
          </a:p>
          <a:p>
            <a:pPr>
              <a:buClr>
                <a:schemeClr val="accent1">
                  <a:lumMod val="75000"/>
                </a:schemeClr>
              </a:buClr>
            </a:pPr>
            <a:r>
              <a:rPr lang="en-US" sz="4000" dirty="0">
                <a:latin typeface="Arial" charset="0"/>
                <a:ea typeface="Arial" charset="0"/>
                <a:cs typeface="Arial" charset="0"/>
              </a:rPr>
              <a:t>Text Goes Here Text Goes Here Text Goes Here Text Goes Here Text Goes Here Text Goes Here Text Goes Here Text Goes Here Text Goes Here Text Goes Here</a:t>
            </a:r>
          </a:p>
          <a:p>
            <a:pPr>
              <a:buClr>
                <a:schemeClr val="accent1">
                  <a:lumMod val="75000"/>
                </a:schemeClr>
              </a:buClr>
            </a:pPr>
            <a:endParaRPr lang="en-US" sz="4000" dirty="0">
              <a:latin typeface="Arial" charset="0"/>
              <a:ea typeface="Arial" charset="0"/>
              <a:cs typeface="Arial" charset="0"/>
            </a:endParaRPr>
          </a:p>
          <a:p>
            <a:pPr>
              <a:buClr>
                <a:schemeClr val="accent1">
                  <a:lumMod val="75000"/>
                </a:schemeClr>
              </a:buClr>
            </a:pPr>
            <a:r>
              <a:rPr lang="en-US" sz="4000" dirty="0">
                <a:latin typeface="Arial" charset="0"/>
                <a:ea typeface="Arial" charset="0"/>
                <a:cs typeface="Arial" charset="0"/>
              </a:rPr>
              <a:t>Text Goes Here Text Goes Here Text Goes Here Text Goes Here Text Goes Here Text Goes Here Text Goes Here Text Goes Here Text Goes Here Text Goes Here</a:t>
            </a:r>
          </a:p>
          <a:p>
            <a:pPr>
              <a:buClr>
                <a:schemeClr val="accent1">
                  <a:lumMod val="75000"/>
                </a:schemeClr>
              </a:buClr>
            </a:pPr>
            <a:endParaRPr lang="en-US" sz="4000" dirty="0">
              <a:latin typeface="Arial" charset="0"/>
              <a:ea typeface="Arial" charset="0"/>
              <a:cs typeface="Arial" charset="0"/>
            </a:endParaRPr>
          </a:p>
          <a:p>
            <a:pPr>
              <a:buClr>
                <a:schemeClr val="accent1">
                  <a:lumMod val="75000"/>
                </a:schemeClr>
              </a:buClr>
            </a:pPr>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a:t>
            </a:r>
          </a:p>
        </p:txBody>
      </p:sp>
      <p:sp>
        <p:nvSpPr>
          <p:cNvPr id="28" name="object 28"/>
          <p:cNvSpPr txBox="1"/>
          <p:nvPr/>
        </p:nvSpPr>
        <p:spPr>
          <a:xfrm>
            <a:off x="13955486" y="28364390"/>
            <a:ext cx="16916400" cy="3182410"/>
          </a:xfrm>
          <a:prstGeom prst="rect">
            <a:avLst/>
          </a:prstGeom>
        </p:spPr>
        <p:txBody>
          <a:bodyPr vert="horz" wrap="square" lIns="0" tIns="0" rIns="0" bIns="0" rtlCol="0">
            <a:spAutoFit/>
          </a:bodyPr>
          <a:lstStyle/>
          <a:p>
            <a:pPr marL="12065" marR="155575">
              <a:lnSpc>
                <a:spcPct val="110000"/>
              </a:lnSpc>
              <a:buClr>
                <a:schemeClr val="accent1">
                  <a:lumMod val="75000"/>
                </a:schemeClr>
              </a:buClr>
              <a:tabLst>
                <a:tab pos="169545" algn="l"/>
              </a:tabLst>
            </a:pPr>
            <a:r>
              <a:rPr lang="en-US" sz="4800" b="1" spc="-15" dirty="0">
                <a:solidFill>
                  <a:schemeClr val="accent2">
                    <a:lumMod val="75000"/>
                  </a:schemeClr>
                </a:solidFill>
                <a:latin typeface="Arial"/>
                <a:cs typeface="Arial"/>
              </a:rPr>
              <a:t>REFERENCES</a:t>
            </a:r>
          </a:p>
          <a:p>
            <a:pPr marL="354965" marR="155575" indent="-342900">
              <a:lnSpc>
                <a:spcPct val="110000"/>
              </a:lnSpc>
              <a:buClr>
                <a:schemeClr val="accent1">
                  <a:lumMod val="75000"/>
                </a:schemeClr>
              </a:buClr>
              <a:buFont typeface="Arial" charset="0"/>
              <a:buChar char="•"/>
              <a:tabLst>
                <a:tab pos="169545" algn="l"/>
              </a:tabLst>
            </a:pPr>
            <a:r>
              <a:rPr lang="en-US" sz="2800" dirty="0">
                <a:latin typeface="Arial" charset="0"/>
                <a:ea typeface="Arial" charset="0"/>
                <a:cs typeface="Arial" charset="0"/>
              </a:rPr>
              <a:t>Author last name, first initial., Author last name, first initial., Author last name, first initial., &amp; Author last name, first initial. (year published). Article title goes here article title goes here article title goes here. </a:t>
            </a:r>
            <a:r>
              <a:rPr lang="en-US" sz="2800" i="1" dirty="0">
                <a:latin typeface="Arial" charset="0"/>
                <a:ea typeface="Arial" charset="0"/>
                <a:cs typeface="Arial" charset="0"/>
              </a:rPr>
              <a:t>Journal Name Goes Here</a:t>
            </a:r>
            <a:r>
              <a:rPr lang="en-US" sz="2800" dirty="0">
                <a:latin typeface="Arial" charset="0"/>
                <a:ea typeface="Arial" charset="0"/>
                <a:cs typeface="Arial" charset="0"/>
              </a:rPr>
              <a:t>, </a:t>
            </a:r>
            <a:r>
              <a:rPr lang="en-US" sz="2800" i="1" dirty="0">
                <a:latin typeface="Arial" charset="0"/>
                <a:ea typeface="Arial" charset="0"/>
                <a:cs typeface="Arial" charset="0"/>
              </a:rPr>
              <a:t>##(</a:t>
            </a:r>
            <a:r>
              <a:rPr lang="en-US" sz="2800" dirty="0">
                <a:latin typeface="Arial" charset="0"/>
                <a:ea typeface="Arial" charset="0"/>
                <a:cs typeface="Arial" charset="0"/>
              </a:rPr>
              <a:t>#), page#-page#.</a:t>
            </a:r>
          </a:p>
          <a:p>
            <a:pPr marL="354965" marR="155575" indent="-342900">
              <a:lnSpc>
                <a:spcPct val="110000"/>
              </a:lnSpc>
              <a:buClr>
                <a:schemeClr val="accent1">
                  <a:lumMod val="75000"/>
                </a:schemeClr>
              </a:buClr>
              <a:buFont typeface="Arial" charset="0"/>
              <a:buChar char="•"/>
              <a:tabLst>
                <a:tab pos="169545" algn="l"/>
              </a:tabLst>
            </a:pPr>
            <a:r>
              <a:rPr lang="en-US" sz="2800" dirty="0">
                <a:latin typeface="Arial" charset="0"/>
                <a:ea typeface="Arial" charset="0"/>
                <a:cs typeface="Arial" charset="0"/>
              </a:rPr>
              <a:t>Author last name, first initial., &amp; Author last name, first initial. (year published). Article title goes here article title goes here article title goes here. </a:t>
            </a:r>
            <a:r>
              <a:rPr lang="en-US" sz="2800" i="1" dirty="0">
                <a:latin typeface="Arial" charset="0"/>
                <a:ea typeface="Arial" charset="0"/>
                <a:cs typeface="Arial" charset="0"/>
              </a:rPr>
              <a:t>Journal Name Goes Here</a:t>
            </a:r>
            <a:r>
              <a:rPr lang="en-US" sz="2800" dirty="0">
                <a:latin typeface="Arial" charset="0"/>
                <a:ea typeface="Arial" charset="0"/>
                <a:cs typeface="Arial" charset="0"/>
              </a:rPr>
              <a:t>, </a:t>
            </a:r>
            <a:r>
              <a:rPr lang="en-US" sz="2800" i="1" dirty="0">
                <a:latin typeface="Arial" charset="0"/>
                <a:ea typeface="Arial" charset="0"/>
                <a:cs typeface="Arial" charset="0"/>
              </a:rPr>
              <a:t>##(</a:t>
            </a:r>
            <a:r>
              <a:rPr lang="en-US" sz="2800" dirty="0">
                <a:latin typeface="Arial" charset="0"/>
                <a:ea typeface="Arial" charset="0"/>
                <a:cs typeface="Arial" charset="0"/>
              </a:rPr>
              <a:t>#), page#-page#.</a:t>
            </a:r>
          </a:p>
        </p:txBody>
      </p:sp>
      <p:sp>
        <p:nvSpPr>
          <p:cNvPr id="39" name="object 15"/>
          <p:cNvSpPr txBox="1"/>
          <p:nvPr/>
        </p:nvSpPr>
        <p:spPr>
          <a:xfrm>
            <a:off x="13955486" y="6768252"/>
            <a:ext cx="18275598" cy="615553"/>
          </a:xfrm>
          <a:prstGeom prst="rect">
            <a:avLst/>
          </a:prstGeom>
        </p:spPr>
        <p:txBody>
          <a:bodyPr vert="horz" wrap="square" lIns="0" tIns="0" rIns="0" bIns="0" rtlCol="0">
            <a:spAutoFit/>
          </a:bodyPr>
          <a:lstStyle/>
          <a:p>
            <a:pPr marL="12700"/>
            <a:r>
              <a:rPr lang="en-US" sz="4000" b="1" spc="15" dirty="0">
                <a:solidFill>
                  <a:srgbClr val="376092"/>
                </a:solidFill>
                <a:latin typeface="Arial"/>
                <a:cs typeface="Arial"/>
              </a:rPr>
              <a:t>Table 1 Title of Table Goes Here Title of Table Goes Here Title of Table</a:t>
            </a:r>
            <a:endParaRPr sz="4000" dirty="0">
              <a:solidFill>
                <a:srgbClr val="376092"/>
              </a:solidFill>
              <a:latin typeface="Arial"/>
              <a:cs typeface="Arial"/>
            </a:endParaRPr>
          </a:p>
        </p:txBody>
      </p:sp>
      <p:sp>
        <p:nvSpPr>
          <p:cNvPr id="44" name="object 17"/>
          <p:cNvSpPr/>
          <p:nvPr/>
        </p:nvSpPr>
        <p:spPr>
          <a:xfrm>
            <a:off x="1442810" y="5787873"/>
            <a:ext cx="41381590" cy="1709293"/>
          </a:xfrm>
          <a:custGeom>
            <a:avLst/>
            <a:gdLst/>
            <a:ahLst/>
            <a:cxnLst/>
            <a:rect l="l" t="t" r="r" b="b"/>
            <a:pathLst>
              <a:path w="18149533">
                <a:moveTo>
                  <a:pt x="0" y="0"/>
                </a:moveTo>
                <a:lnTo>
                  <a:pt x="18149533" y="0"/>
                </a:lnTo>
              </a:path>
            </a:pathLst>
          </a:custGeom>
          <a:ln w="9602">
            <a:solidFill>
              <a:srgbClr val="717272"/>
            </a:solidFill>
          </a:ln>
        </p:spPr>
        <p:txBody>
          <a:bodyPr wrap="square" lIns="0" tIns="0" rIns="0" bIns="0" rtlCol="0">
            <a:spAutoFit/>
          </a:bodyPr>
          <a:lstStyle/>
          <a:p>
            <a:endParaRPr/>
          </a:p>
        </p:txBody>
      </p:sp>
      <p:sp>
        <p:nvSpPr>
          <p:cNvPr id="27" name="object 2"/>
          <p:cNvSpPr txBox="1">
            <a:spLocks/>
          </p:cNvSpPr>
          <p:nvPr/>
        </p:nvSpPr>
        <p:spPr>
          <a:xfrm>
            <a:off x="8930640" y="1213009"/>
            <a:ext cx="33817560" cy="2215991"/>
          </a:xfrm>
          <a:prstGeom prst="rect">
            <a:avLst/>
          </a:prstGeom>
        </p:spPr>
        <p:txBody>
          <a:bodyPr vert="horz" wrap="square" lIns="0" tIns="0" rIns="0" bIns="0" rtlCol="0">
            <a:spAutoFit/>
          </a:bodyPr>
          <a:lstStyle>
            <a:lvl1pPr>
              <a:defRPr sz="6650" b="1">
                <a:solidFill>
                  <a:srgbClr val="414042"/>
                </a:solidFill>
                <a:latin typeface="Arial"/>
                <a:ea typeface="+mj-ea"/>
                <a:cs typeface="Arial"/>
              </a:defRPr>
            </a:lvl1pPr>
          </a:lstStyle>
          <a:p>
            <a:pPr algn="ctr"/>
            <a:r>
              <a:rPr lang="en-US" sz="7200" dirty="0">
                <a:solidFill>
                  <a:schemeClr val="tx1"/>
                </a:solidFill>
              </a:rPr>
              <a:t>Title Goes Here Title Goes Here Title Goes Here Title Goes Here </a:t>
            </a:r>
          </a:p>
          <a:p>
            <a:pPr algn="ctr"/>
            <a:r>
              <a:rPr lang="en-US" sz="7200" dirty="0">
                <a:solidFill>
                  <a:schemeClr val="tx1"/>
                </a:solidFill>
              </a:rPr>
              <a:t>Title Goes Here Title Goes Here </a:t>
            </a:r>
            <a:endParaRPr lang="en-US" sz="7200" dirty="0">
              <a:solidFill>
                <a:schemeClr val="tx1"/>
              </a:solidFill>
              <a:effectLst/>
            </a:endParaRPr>
          </a:p>
        </p:txBody>
      </p:sp>
      <p:sp>
        <p:nvSpPr>
          <p:cNvPr id="30" name="object 30"/>
          <p:cNvSpPr txBox="1"/>
          <p:nvPr/>
        </p:nvSpPr>
        <p:spPr>
          <a:xfrm>
            <a:off x="33426677" y="30192583"/>
            <a:ext cx="9386837" cy="1354217"/>
          </a:xfrm>
          <a:prstGeom prst="rect">
            <a:avLst/>
          </a:prstGeom>
        </p:spPr>
        <p:txBody>
          <a:bodyPr vert="horz" wrap="square" lIns="0" tIns="0" rIns="0" bIns="0" rtlCol="0" anchor="ctr">
            <a:spAutoFit/>
          </a:bodyPr>
          <a:lstStyle/>
          <a:p>
            <a:pPr marL="12700" algn="r"/>
            <a:r>
              <a:rPr lang="en-US" sz="4400" b="1" spc="-35" dirty="0">
                <a:solidFill>
                  <a:srgbClr val="4A7EBB"/>
                </a:solidFill>
                <a:latin typeface="Arial"/>
                <a:cs typeface="Arial"/>
              </a:rPr>
              <a:t>Corresponding Author Email:</a:t>
            </a:r>
            <a:r>
              <a:rPr lang="en-US" sz="4400" spc="-35" dirty="0">
                <a:solidFill>
                  <a:srgbClr val="4A7EBB"/>
                </a:solidFill>
                <a:latin typeface="Arial"/>
                <a:cs typeface="Arial"/>
              </a:rPr>
              <a:t> </a:t>
            </a:r>
          </a:p>
          <a:p>
            <a:pPr marL="12700" algn="r"/>
            <a:r>
              <a:rPr lang="en-US" sz="4400" spc="-35" dirty="0">
                <a:solidFill>
                  <a:srgbClr val="CD1445"/>
                </a:solidFill>
                <a:latin typeface="Arial"/>
                <a:cs typeface="Arial"/>
              </a:rPr>
              <a:t>leadauthoremail@southernct.edu </a:t>
            </a:r>
          </a:p>
        </p:txBody>
      </p:sp>
      <p:pic>
        <p:nvPicPr>
          <p:cNvPr id="6" name="Picture 5"/>
          <p:cNvPicPr>
            <a:picLocks noChangeAspect="1"/>
          </p:cNvPicPr>
          <p:nvPr/>
        </p:nvPicPr>
        <p:blipFill>
          <a:blip r:embed="rId2"/>
          <a:stretch>
            <a:fillRect/>
          </a:stretch>
        </p:blipFill>
        <p:spPr>
          <a:xfrm>
            <a:off x="1315631" y="1525193"/>
            <a:ext cx="7421880" cy="3030285"/>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140057116"/>
              </p:ext>
            </p:extLst>
          </p:nvPr>
        </p:nvGraphicFramePr>
        <p:xfrm>
          <a:off x="13944600" y="7924800"/>
          <a:ext cx="16927286" cy="12338510"/>
        </p:xfrm>
        <a:graphic>
          <a:graphicData uri="http://schemas.openxmlformats.org/drawingml/2006/table">
            <a:tbl>
              <a:tblPr firstRow="1" firstCol="1" bandRow="1">
                <a:tableStyleId>{9DCAF9ED-07DC-4A11-8D7F-57B35C25682E}</a:tableStyleId>
              </a:tblPr>
              <a:tblGrid>
                <a:gridCol w="5760174">
                  <a:extLst>
                    <a:ext uri="{9D8B030D-6E8A-4147-A177-3AD203B41FA5}">
                      <a16:colId xmlns:a16="http://schemas.microsoft.com/office/drawing/2014/main" val="20000"/>
                    </a:ext>
                  </a:extLst>
                </a:gridCol>
                <a:gridCol w="2392806">
                  <a:extLst>
                    <a:ext uri="{9D8B030D-6E8A-4147-A177-3AD203B41FA5}">
                      <a16:colId xmlns:a16="http://schemas.microsoft.com/office/drawing/2014/main" val="20001"/>
                    </a:ext>
                  </a:extLst>
                </a:gridCol>
                <a:gridCol w="2527373">
                  <a:extLst>
                    <a:ext uri="{9D8B030D-6E8A-4147-A177-3AD203B41FA5}">
                      <a16:colId xmlns:a16="http://schemas.microsoft.com/office/drawing/2014/main" val="20002"/>
                    </a:ext>
                  </a:extLst>
                </a:gridCol>
                <a:gridCol w="1512916">
                  <a:extLst>
                    <a:ext uri="{9D8B030D-6E8A-4147-A177-3AD203B41FA5}">
                      <a16:colId xmlns:a16="http://schemas.microsoft.com/office/drawing/2014/main" val="20003"/>
                    </a:ext>
                  </a:extLst>
                </a:gridCol>
                <a:gridCol w="2384661">
                  <a:extLst>
                    <a:ext uri="{9D8B030D-6E8A-4147-A177-3AD203B41FA5}">
                      <a16:colId xmlns:a16="http://schemas.microsoft.com/office/drawing/2014/main" val="20004"/>
                    </a:ext>
                  </a:extLst>
                </a:gridCol>
                <a:gridCol w="2349356">
                  <a:extLst>
                    <a:ext uri="{9D8B030D-6E8A-4147-A177-3AD203B41FA5}">
                      <a16:colId xmlns:a16="http://schemas.microsoft.com/office/drawing/2014/main" val="20005"/>
                    </a:ext>
                  </a:extLst>
                </a:gridCol>
              </a:tblGrid>
              <a:tr h="1992422">
                <a:tc>
                  <a:txBody>
                    <a:bodyPr/>
                    <a:lstStyle/>
                    <a:p>
                      <a:r>
                        <a:rPr lang="en-US" sz="3600" dirty="0">
                          <a:effectLst/>
                          <a:latin typeface="Arial" charset="0"/>
                          <a:ea typeface="Arial" charset="0"/>
                          <a:cs typeface="Arial" charset="0"/>
                        </a:rPr>
                        <a:t>Characteristic</a:t>
                      </a:r>
                    </a:p>
                  </a:txBody>
                  <a:tcPr marL="68580" marR="68580" marT="0" marB="0" anchor="ctr"/>
                </a:tc>
                <a:tc gridSpan="2">
                  <a:txBody>
                    <a:bodyPr/>
                    <a:lstStyle/>
                    <a:p>
                      <a:pPr marL="0" marR="0" algn="ctr">
                        <a:spcBef>
                          <a:spcPts val="0"/>
                        </a:spcBef>
                        <a:spcAft>
                          <a:spcPts val="0"/>
                        </a:spcAft>
                      </a:pPr>
                      <a:r>
                        <a:rPr lang="en-US" sz="3600" u="none" dirty="0">
                          <a:effectLst/>
                          <a:latin typeface="Arial" charset="0"/>
                          <a:ea typeface="Arial" charset="0"/>
                          <a:cs typeface="Arial" charset="0"/>
                        </a:rPr>
                        <a:t>Sample Name 1</a:t>
                      </a:r>
                      <a:endParaRPr lang="en-US" sz="3600" u="none" baseline="0" dirty="0">
                        <a:effectLst/>
                        <a:latin typeface="Arial" charset="0"/>
                        <a:ea typeface="Arial" charset="0"/>
                        <a:cs typeface="Arial" charset="0"/>
                      </a:endParaRPr>
                    </a:p>
                    <a:p>
                      <a:pPr marL="0" marR="0" algn="ctr">
                        <a:spcBef>
                          <a:spcPts val="0"/>
                        </a:spcBef>
                        <a:spcAft>
                          <a:spcPts val="0"/>
                        </a:spcAft>
                      </a:pPr>
                      <a:r>
                        <a:rPr lang="en-US" sz="3600" u="none" baseline="0" dirty="0">
                          <a:effectLst/>
                          <a:latin typeface="Arial" charset="0"/>
                          <a:ea typeface="Arial" charset="0"/>
                          <a:cs typeface="Arial" charset="0"/>
                        </a:rPr>
                        <a:t>N= ###</a:t>
                      </a:r>
                    </a:p>
                    <a:p>
                      <a:pPr marL="0" marR="0" algn="ctr">
                        <a:spcBef>
                          <a:spcPts val="0"/>
                        </a:spcBef>
                        <a:spcAft>
                          <a:spcPts val="0"/>
                        </a:spcAft>
                      </a:pPr>
                      <a:r>
                        <a:rPr lang="en-US" sz="3600" u="none" baseline="0" dirty="0">
                          <a:effectLst/>
                          <a:latin typeface="Arial" charset="0"/>
                          <a:ea typeface="Arial" charset="0"/>
                          <a:cs typeface="Arial" charset="0"/>
                        </a:rPr>
                        <a:t>n                 %</a:t>
                      </a:r>
                      <a:endParaRPr lang="en-US" sz="3600" u="none" dirty="0">
                        <a:effectLst/>
                        <a:latin typeface="Arial" charset="0"/>
                        <a:ea typeface="Arial" charset="0"/>
                        <a:cs typeface="Arial" charset="0"/>
                      </a:endParaRPr>
                    </a:p>
                  </a:txBody>
                  <a:tcPr marL="68580" marR="68580" marT="0" marB="0" anchor="ctr"/>
                </a:tc>
                <a:tc hMerge="1">
                  <a:txBody>
                    <a:bodyPr/>
                    <a:lstStyle/>
                    <a:p>
                      <a:endParaRPr lang="en-US"/>
                    </a:p>
                  </a:txBody>
                  <a:tcPr/>
                </a:tc>
                <a:tc gridSpan="2">
                  <a:txBody>
                    <a:bodyPr/>
                    <a:lstStyle/>
                    <a:p>
                      <a:pPr algn="ctr"/>
                      <a:r>
                        <a:rPr lang="en-US" sz="3600" dirty="0">
                          <a:latin typeface="Arial" charset="0"/>
                          <a:ea typeface="Arial" charset="0"/>
                          <a:cs typeface="Arial" charset="0"/>
                        </a:rPr>
                        <a:t>Sample Name 2</a:t>
                      </a:r>
                    </a:p>
                    <a:p>
                      <a:pPr algn="ctr"/>
                      <a:r>
                        <a:rPr lang="en-US" sz="3600" dirty="0">
                          <a:latin typeface="Arial" charset="0"/>
                          <a:ea typeface="Arial" charset="0"/>
                          <a:cs typeface="Arial" charset="0"/>
                        </a:rPr>
                        <a:t>N= ###</a:t>
                      </a:r>
                    </a:p>
                    <a:p>
                      <a:pPr algn="ctr"/>
                      <a:r>
                        <a:rPr lang="en-US" sz="3600" u="none" baseline="0" dirty="0">
                          <a:effectLst/>
                          <a:latin typeface="Arial" charset="0"/>
                          <a:ea typeface="Arial" charset="0"/>
                          <a:cs typeface="Arial" charset="0"/>
                        </a:rPr>
                        <a:t>     n            %</a:t>
                      </a:r>
                      <a:endParaRPr lang="en-US" sz="3600" u="none" dirty="0">
                        <a:effectLst/>
                        <a:latin typeface="Arial" charset="0"/>
                        <a:ea typeface="Arial" charset="0"/>
                        <a:cs typeface="Arial" charset="0"/>
                      </a:endParaRPr>
                    </a:p>
                  </a:txBody>
                  <a:tcPr marL="68580" marR="68580" marT="0" marB="0" anchor="ctr"/>
                </a:tc>
                <a:tc hMerge="1">
                  <a:txBody>
                    <a:bodyPr/>
                    <a:lstStyle/>
                    <a:p>
                      <a:pPr algn="ctr"/>
                      <a:endParaRPr lang="en-US" sz="3500" dirty="0">
                        <a:latin typeface="Arial" panose="020B0604020202020204" pitchFamily="34" charset="0"/>
                        <a:cs typeface="Arial" panose="020B0604020202020204" pitchFamily="34" charset="0"/>
                      </a:endParaRPr>
                    </a:p>
                  </a:txBody>
                  <a:tcPr marL="68580" marR="68580" marT="0" marB="0" anchor="ctr">
                    <a:solidFill>
                      <a:srgbClr val="4A7EBB"/>
                    </a:solidFill>
                  </a:tcPr>
                </a:tc>
                <a:tc>
                  <a:txBody>
                    <a:bodyPr/>
                    <a:lstStyle/>
                    <a:p>
                      <a:pPr algn="ctr"/>
                      <a:r>
                        <a:rPr lang="en-US" sz="3600" dirty="0">
                          <a:latin typeface="Arial" charset="0"/>
                          <a:ea typeface="Arial" charset="0"/>
                          <a:cs typeface="Arial" charset="0"/>
                        </a:rPr>
                        <a:t>P- Value</a:t>
                      </a:r>
                    </a:p>
                  </a:txBody>
                  <a:tcPr marL="68580" marR="68580" marT="0" marB="0" anchor="ctr"/>
                </a:tc>
                <a:extLst>
                  <a:ext uri="{0D108BD9-81ED-4DB2-BD59-A6C34878D82A}">
                    <a16:rowId xmlns:a16="http://schemas.microsoft.com/office/drawing/2014/main" val="10000"/>
                  </a:ext>
                </a:extLst>
              </a:tr>
              <a:tr h="493207">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 </a:t>
                      </a:r>
                    </a:p>
                  </a:txBody>
                  <a:tcPr marL="68580" marR="68580" marT="0" marB="0" anchor="ctr"/>
                </a:tc>
                <a:tc>
                  <a:txBody>
                    <a:bodyPr/>
                    <a:lstStyle/>
                    <a:p>
                      <a:pPr marL="0" marR="0" algn="ctr">
                        <a:spcBef>
                          <a:spcPts val="0"/>
                        </a:spcBef>
                        <a:spcAft>
                          <a:spcPts val="0"/>
                        </a:spcAft>
                      </a:pPr>
                      <a:r>
                        <a:rPr lang="en-US" sz="3200">
                          <a:effectLst/>
                          <a:latin typeface="Arial" charset="0"/>
                          <a:ea typeface="Arial" charset="0"/>
                          <a:cs typeface="Arial" charset="0"/>
                        </a:rPr>
                        <a:t> </a:t>
                      </a:r>
                    </a:p>
                  </a:txBody>
                  <a:tcPr marL="68580" marR="68580" marT="0" marB="0" anchor="ctr"/>
                </a:tc>
                <a:tc>
                  <a:txBody>
                    <a:bodyPr/>
                    <a:lstStyle/>
                    <a:p>
                      <a:pPr marL="0" marR="0" algn="ctr">
                        <a:spcBef>
                          <a:spcPts val="0"/>
                        </a:spcBef>
                        <a:spcAft>
                          <a:spcPts val="0"/>
                        </a:spcAft>
                      </a:pPr>
                      <a:endParaRPr lang="en-US" sz="320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a:effectLst/>
                        <a:latin typeface="Arial" charset="0"/>
                        <a:ea typeface="Arial" charset="0"/>
                        <a:cs typeface="Arial" charset="0"/>
                      </a:endParaRPr>
                    </a:p>
                  </a:txBody>
                  <a:tcPr marL="68580" marR="68580" marT="0" marB="0" anchor="ctr"/>
                </a:tc>
                <a:tc>
                  <a:txBody>
                    <a:bodyPr/>
                    <a:lstStyle/>
                    <a:p>
                      <a:pPr marL="0" marR="0" indent="0" algn="ctr" defTabSz="3291840" rtl="0" eaLnBrk="1" fontAlgn="auto" latinLnBrk="0" hangingPunct="1">
                        <a:lnSpc>
                          <a:spcPct val="100000"/>
                        </a:lnSpc>
                        <a:spcBef>
                          <a:spcPts val="0"/>
                        </a:spcBef>
                        <a:spcAft>
                          <a:spcPts val="0"/>
                        </a:spcAft>
                        <a:buClrTx/>
                        <a:buSzTx/>
                        <a:buFontTx/>
                        <a:buNone/>
                        <a:tabLst/>
                        <a:defRPr/>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01"/>
                  </a:ext>
                </a:extLst>
              </a:tr>
              <a:tr h="885521">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val="10002"/>
                  </a:ext>
                </a:extLst>
              </a:tr>
              <a:tr h="493207">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03"/>
                  </a:ext>
                </a:extLst>
              </a:tr>
              <a:tr h="493207">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endParaRPr lang="en-US" sz="3200" dirty="0">
                        <a:solidFill>
                          <a:srgbClr val="376092"/>
                        </a:solidFill>
                        <a:effectLst/>
                        <a:latin typeface="Arial" charset="0"/>
                        <a:ea typeface="Arial" charset="0"/>
                        <a:cs typeface="Arial" charset="0"/>
                      </a:endParaRPr>
                    </a:p>
                  </a:txBody>
                  <a:tcPr marL="68580" marR="68580" marT="0" marB="0" anchor="ctr"/>
                </a:tc>
                <a:tc>
                  <a:txBody>
                    <a:bodyPr/>
                    <a:lstStyle/>
                    <a:p>
                      <a:endParaRPr lang="en-US" sz="320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tc>
                  <a:txBody>
                    <a:bodyPr/>
                    <a:lstStyle/>
                    <a:p>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04"/>
                  </a:ext>
                </a:extLst>
              </a:tr>
              <a:tr h="885521">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is-IS" sz="3200" dirty="0">
                          <a:effectLst/>
                          <a:latin typeface="Arial" charset="0"/>
                          <a:ea typeface="Arial" charset="0"/>
                          <a:cs typeface="Arial" charset="0"/>
                        </a:rPr>
                        <a:t>###</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algn="ctr"/>
                      <a:r>
                        <a:rPr lang="is-IS" sz="3200" dirty="0">
                          <a:effectLst/>
                          <a:latin typeface="Arial" charset="0"/>
                          <a:ea typeface="Arial" charset="0"/>
                          <a:cs typeface="Arial" charset="0"/>
                        </a:rPr>
                        <a:t>###</a:t>
                      </a:r>
                      <a:endParaRPr lang="en-US" sz="3200" dirty="0">
                        <a:effectLst/>
                        <a:latin typeface="Arial" charset="0"/>
                        <a:ea typeface="Arial" charset="0"/>
                        <a:cs typeface="Arial" charset="0"/>
                      </a:endParaRPr>
                    </a:p>
                  </a:txBody>
                  <a:tcPr marL="68580" marR="68580" marT="0" marB="0" anchor="ctr"/>
                </a:tc>
                <a:tc>
                  <a:txBody>
                    <a:bodyPr/>
                    <a:lstStyle/>
                    <a:p>
                      <a:pPr algn="ctr"/>
                      <a:r>
                        <a:rPr lang="en-US" sz="3200" dirty="0">
                          <a:effectLst/>
                          <a:latin typeface="Arial" charset="0"/>
                          <a:ea typeface="Arial" charset="0"/>
                          <a:cs typeface="Arial" charset="0"/>
                        </a:rPr>
                        <a:t>(##.#)</a:t>
                      </a:r>
                    </a:p>
                  </a:txBody>
                  <a:tcPr marL="68580" marR="68580" marT="0" marB="0" anchor="ctr"/>
                </a:tc>
                <a:tc>
                  <a:txBody>
                    <a:bodyPr/>
                    <a:lstStyle/>
                    <a:p>
                      <a:pPr algn="ctr"/>
                      <a:r>
                        <a:rPr lang="en-US" sz="3200"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val="10005"/>
                  </a:ext>
                </a:extLst>
              </a:tr>
              <a:tr h="493207">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is-IS" sz="3200" dirty="0">
                          <a:effectLst/>
                          <a:latin typeface="Arial" charset="0"/>
                          <a:ea typeface="Arial" charset="0"/>
                          <a:cs typeface="Arial" charset="0"/>
                        </a:rPr>
                        <a:t>### </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06"/>
                  </a:ext>
                </a:extLst>
              </a:tr>
              <a:tr h="493207">
                <a:tc>
                  <a:txBody>
                    <a:bodyPr/>
                    <a:lstStyle/>
                    <a:p>
                      <a:pPr marL="0" marR="0">
                        <a:spcBef>
                          <a:spcPts val="0"/>
                        </a:spcBef>
                        <a:spcAft>
                          <a:spcPts val="0"/>
                        </a:spcAft>
                      </a:pPr>
                      <a:r>
                        <a:rPr lang="en-US" sz="3200" baseline="0" dirty="0">
                          <a:effectLst/>
                          <a:latin typeface="Arial" charset="0"/>
                          <a:ea typeface="Arial" charset="0"/>
                          <a:cs typeface="Arial" charset="0"/>
                        </a:rPr>
                        <a:t>     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fi-FI" sz="3200" dirty="0">
                          <a:effectLst/>
                          <a:latin typeface="Arial" charset="0"/>
                          <a:ea typeface="Arial" charset="0"/>
                          <a:cs typeface="Arial" charset="0"/>
                        </a:rPr>
                        <a:t> ###</a:t>
                      </a: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07"/>
                  </a:ext>
                </a:extLst>
              </a:tr>
              <a:tr h="493207">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25"/>
                  </a:ext>
                </a:extLst>
              </a:tr>
              <a:tr h="493207">
                <a:tc>
                  <a:txBody>
                    <a:bodyPr/>
                    <a:lstStyle/>
                    <a:p>
                      <a:pPr marL="0" marR="0">
                        <a:spcBef>
                          <a:spcPts val="0"/>
                        </a:spcBef>
                        <a:spcAft>
                          <a:spcPts val="0"/>
                        </a:spcAft>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26"/>
                  </a:ext>
                </a:extLst>
              </a:tr>
              <a:tr h="1328281">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b="0" dirty="0">
                          <a:effectLst/>
                          <a:latin typeface="Arial" charset="0"/>
                          <a:ea typeface="Arial" charset="0"/>
                          <a:cs typeface="Arial" charset="0"/>
                        </a:rPr>
                        <a:t>&lt;</a:t>
                      </a:r>
                      <a:r>
                        <a:rPr lang="en-US" sz="3200" b="1" dirty="0">
                          <a:effectLst/>
                          <a:latin typeface="Arial" charset="0"/>
                          <a:ea typeface="Arial" charset="0"/>
                          <a:cs typeface="Arial" charset="0"/>
                        </a:rPr>
                        <a:t>#.####*</a:t>
                      </a:r>
                    </a:p>
                  </a:txBody>
                  <a:tcPr marL="68580" marR="68580" marT="0" marB="0" anchor="ctr"/>
                </a:tc>
                <a:extLst>
                  <a:ext uri="{0D108BD9-81ED-4DB2-BD59-A6C34878D82A}">
                    <a16:rowId xmlns:a16="http://schemas.microsoft.com/office/drawing/2014/main" val="10027"/>
                  </a:ext>
                </a:extLst>
              </a:tr>
              <a:tr h="493207">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28"/>
                  </a:ext>
                </a:extLst>
              </a:tr>
              <a:tr h="493207">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29"/>
                  </a:ext>
                </a:extLst>
              </a:tr>
              <a:tr h="493207">
                <a:tc>
                  <a:txBody>
                    <a:bodyPr/>
                    <a:lstStyle/>
                    <a:p>
                      <a:pPr marL="0" marR="0">
                        <a:spcBef>
                          <a:spcPts val="0"/>
                        </a:spcBef>
                        <a:spcAft>
                          <a:spcPts val="0"/>
                        </a:spcAft>
                      </a:pPr>
                      <a:r>
                        <a:rPr lang="en-US" sz="3200" dirty="0">
                          <a:effectLst/>
                          <a:latin typeface="Arial" charset="0"/>
                          <a:ea typeface="Arial" charset="0"/>
                          <a:cs typeface="Arial" charset="0"/>
                        </a:rPr>
                        <a:t>     </a:t>
                      </a:r>
                      <a:r>
                        <a:rPr lang="en-US" sz="3200" baseline="0" dirty="0">
                          <a:effectLst/>
                          <a:latin typeface="Arial" charset="0"/>
                          <a:ea typeface="Arial" charset="0"/>
                          <a:cs typeface="Arial" charset="0"/>
                        </a:rPr>
                        <a:t>Variable Name</a:t>
                      </a: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30"/>
                  </a:ext>
                </a:extLst>
              </a:tr>
              <a:tr h="493207">
                <a:tc>
                  <a:txBody>
                    <a:bodyPr/>
                    <a:lstStyle/>
                    <a:p>
                      <a:pPr marL="0" marR="0">
                        <a:spcBef>
                          <a:spcPts val="0"/>
                        </a:spcBef>
                        <a:spcAft>
                          <a:spcPts val="0"/>
                        </a:spcAft>
                      </a:pPr>
                      <a:endParaRPr lang="en-US" sz="3200" dirty="0">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dirty="0">
                        <a:effectLst/>
                        <a:latin typeface="Arial" charset="0"/>
                        <a:ea typeface="Arial" charset="0"/>
                        <a:cs typeface="Arial" charset="0"/>
                      </a:endParaRPr>
                    </a:p>
                  </a:txBody>
                  <a:tcPr marL="68580" marR="68580" marT="0" marB="0" anchor="ctr"/>
                </a:tc>
                <a:tc>
                  <a:txBody>
                    <a:bodyPr/>
                    <a:lstStyle/>
                    <a:p>
                      <a:pPr marL="0" marR="0" algn="ctr">
                        <a:spcBef>
                          <a:spcPts val="0"/>
                        </a:spcBef>
                        <a:spcAft>
                          <a:spcPts val="0"/>
                        </a:spcAft>
                      </a:pPr>
                      <a:endParaRPr lang="en-US" sz="3200" b="1"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31"/>
                  </a:ext>
                </a:extLst>
              </a:tr>
              <a:tr h="493207">
                <a:tc>
                  <a:txBody>
                    <a:bodyPr/>
                    <a:lstStyle/>
                    <a:p>
                      <a:pPr marL="0" marR="0">
                        <a:spcBef>
                          <a:spcPts val="0"/>
                        </a:spcBef>
                        <a:spcAft>
                          <a:spcPts val="0"/>
                        </a:spcAft>
                      </a:pPr>
                      <a:endParaRPr lang="en-US" sz="3200" dirty="0">
                        <a:solidFill>
                          <a:srgbClr val="376092"/>
                        </a:solidFill>
                        <a:effectLst/>
                        <a:latin typeface="Arial" charset="0"/>
                        <a:ea typeface="Arial" charset="0"/>
                        <a:cs typeface="Arial" charset="0"/>
                      </a:endParaRPr>
                    </a:p>
                  </a:txBody>
                  <a:tcPr marL="68580" marR="68580" marT="0" marB="0" anchor="b"/>
                </a:tc>
                <a:tc>
                  <a:txBody>
                    <a:bodyPr/>
                    <a:lstStyle/>
                    <a:p>
                      <a:pPr marL="0" marR="0" algn="ctr">
                        <a:spcBef>
                          <a:spcPts val="0"/>
                        </a:spcBef>
                        <a:spcAft>
                          <a:spcPts val="0"/>
                        </a:spcAft>
                      </a:pPr>
                      <a:r>
                        <a:rPr lang="en-US" sz="3200" b="1" u="sng" dirty="0">
                          <a:effectLst/>
                          <a:latin typeface="Arial" charset="0"/>
                          <a:ea typeface="Arial" charset="0"/>
                          <a:cs typeface="Arial" charset="0"/>
                        </a:rPr>
                        <a:t>mean</a:t>
                      </a:r>
                    </a:p>
                  </a:txBody>
                  <a:tcPr marL="68580" marR="68580" marT="0" marB="0" anchor="ctr"/>
                </a:tc>
                <a:tc>
                  <a:txBody>
                    <a:bodyPr/>
                    <a:lstStyle/>
                    <a:p>
                      <a:pPr marL="0" marR="0" algn="ctr">
                        <a:spcBef>
                          <a:spcPts val="0"/>
                        </a:spcBef>
                        <a:spcAft>
                          <a:spcPts val="0"/>
                        </a:spcAft>
                      </a:pPr>
                      <a:r>
                        <a:rPr lang="en-US" sz="3200" b="1" u="sng" dirty="0">
                          <a:effectLst/>
                          <a:latin typeface="Arial" charset="0"/>
                          <a:ea typeface="Arial" charset="0"/>
                          <a:cs typeface="Arial" charset="0"/>
                        </a:rPr>
                        <a:t>##% CI</a:t>
                      </a:r>
                    </a:p>
                  </a:txBody>
                  <a:tcPr marL="68580" marR="68580" marT="0" marB="0" anchor="ctr"/>
                </a:tc>
                <a:tc>
                  <a:txBody>
                    <a:bodyPr/>
                    <a:lstStyle/>
                    <a:p>
                      <a:pPr marL="0" marR="0" algn="ctr">
                        <a:spcBef>
                          <a:spcPts val="0"/>
                        </a:spcBef>
                        <a:spcAft>
                          <a:spcPts val="0"/>
                        </a:spcAft>
                      </a:pPr>
                      <a:r>
                        <a:rPr lang="en-US" sz="3200" b="1" u="sng" dirty="0">
                          <a:effectLst/>
                          <a:latin typeface="Arial" charset="0"/>
                          <a:ea typeface="Arial" charset="0"/>
                          <a:cs typeface="Arial" charset="0"/>
                        </a:rPr>
                        <a:t>Mean</a:t>
                      </a:r>
                    </a:p>
                  </a:txBody>
                  <a:tcPr marL="68580" marR="68580" marT="0" marB="0" anchor="ctr"/>
                </a:tc>
                <a:tc>
                  <a:txBody>
                    <a:bodyPr/>
                    <a:lstStyle/>
                    <a:p>
                      <a:pPr marL="0" marR="0" algn="ctr">
                        <a:spcBef>
                          <a:spcPts val="0"/>
                        </a:spcBef>
                        <a:spcAft>
                          <a:spcPts val="0"/>
                        </a:spcAft>
                      </a:pPr>
                      <a:r>
                        <a:rPr lang="en-US" sz="3200" b="1" u="sng" dirty="0">
                          <a:effectLst/>
                          <a:latin typeface="Arial" charset="0"/>
                          <a:ea typeface="Arial" charset="0"/>
                          <a:cs typeface="Arial" charset="0"/>
                        </a:rPr>
                        <a:t>##% CI</a:t>
                      </a:r>
                    </a:p>
                  </a:txBody>
                  <a:tcPr marL="68580" marR="68580" marT="0" marB="0" anchor="ctr"/>
                </a:tc>
                <a:tc>
                  <a:txBody>
                    <a:bodyPr/>
                    <a:lstStyle/>
                    <a:p>
                      <a:pPr marL="0" marR="0" algn="ctr">
                        <a:spcBef>
                          <a:spcPts val="0"/>
                        </a:spcBef>
                        <a:spcAft>
                          <a:spcPts val="0"/>
                        </a:spcAft>
                      </a:pPr>
                      <a:endParaRPr lang="en-US" sz="3200" b="1"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32"/>
                  </a:ext>
                </a:extLst>
              </a:tr>
              <a:tr h="1328281">
                <a:tc>
                  <a:txBody>
                    <a:bodyPr/>
                    <a:lstStyle/>
                    <a:p>
                      <a:pPr marL="0" marR="0" indent="0" algn="l" defTabSz="3291840" rtl="0" eaLnBrk="1" fontAlgn="auto" latinLnBrk="0" hangingPunct="1">
                        <a:lnSpc>
                          <a:spcPct val="100000"/>
                        </a:lnSpc>
                        <a:spcBef>
                          <a:spcPts val="0"/>
                        </a:spcBef>
                        <a:spcAft>
                          <a:spcPts val="0"/>
                        </a:spcAft>
                        <a:buClrTx/>
                        <a:buSzTx/>
                        <a:buFontTx/>
                        <a:buNone/>
                        <a:tabLst/>
                        <a:defRPr/>
                      </a:pPr>
                      <a:r>
                        <a:rPr lang="en-US" sz="3200" dirty="0">
                          <a:solidFill>
                            <a:srgbClr val="376092"/>
                          </a:solidFill>
                          <a:effectLst/>
                          <a:latin typeface="Arial" charset="0"/>
                          <a:ea typeface="Arial" charset="0"/>
                          <a:cs typeface="Arial" charset="0"/>
                        </a:rPr>
                        <a:t>Category</a:t>
                      </a:r>
                    </a:p>
                  </a:txBody>
                  <a:tcPr marL="68580" marR="68580" marT="0" marB="0" anchor="b"/>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 #.##)</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a:t>
                      </a:r>
                    </a:p>
                  </a:txBody>
                  <a:tcPr marL="68580" marR="68580" marT="0" marB="0" anchor="ctr"/>
                </a:tc>
                <a:tc>
                  <a:txBody>
                    <a:bodyPr/>
                    <a:lstStyle/>
                    <a:p>
                      <a:pPr marL="0" marR="0" algn="ctr">
                        <a:spcBef>
                          <a:spcPts val="0"/>
                        </a:spcBef>
                        <a:spcAft>
                          <a:spcPts val="0"/>
                        </a:spcAft>
                      </a:pPr>
                      <a:r>
                        <a:rPr lang="en-US" sz="3200" dirty="0">
                          <a:effectLst/>
                          <a:latin typeface="Arial" charset="0"/>
                          <a:ea typeface="Arial" charset="0"/>
                          <a:cs typeface="Arial" charset="0"/>
                        </a:rPr>
                        <a:t>(#.##, #.##)</a:t>
                      </a:r>
                    </a:p>
                  </a:txBody>
                  <a:tcPr marL="68580" marR="68580" marT="0" marB="0" anchor="ctr"/>
                </a:tc>
                <a:tc>
                  <a:txBody>
                    <a:bodyPr/>
                    <a:lstStyle/>
                    <a:p>
                      <a:pPr marL="0" marR="0" algn="ctr">
                        <a:spcBef>
                          <a:spcPts val="0"/>
                        </a:spcBef>
                        <a:spcAft>
                          <a:spcPts val="0"/>
                        </a:spcAft>
                      </a:pPr>
                      <a:r>
                        <a:rPr lang="en-US" sz="3200" b="0" dirty="0">
                          <a:effectLst/>
                          <a:latin typeface="Arial" charset="0"/>
                          <a:ea typeface="Arial" charset="0"/>
                          <a:cs typeface="Arial" charset="0"/>
                        </a:rPr>
                        <a:t>&lt;</a:t>
                      </a:r>
                      <a:r>
                        <a:rPr lang="en-US" sz="3200" b="1" dirty="0">
                          <a:effectLst/>
                          <a:latin typeface="Arial" charset="0"/>
                          <a:ea typeface="Arial" charset="0"/>
                          <a:cs typeface="Arial" charset="0"/>
                        </a:rPr>
                        <a:t>#.####*</a:t>
                      </a:r>
                      <a:endParaRPr lang="en-US" sz="32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33"/>
                  </a:ext>
                </a:extLst>
              </a:tr>
            </a:tbl>
          </a:graphicData>
        </a:graphic>
      </p:graphicFrame>
      <p:sp>
        <p:nvSpPr>
          <p:cNvPr id="13" name="object 26"/>
          <p:cNvSpPr txBox="1"/>
          <p:nvPr/>
        </p:nvSpPr>
        <p:spPr>
          <a:xfrm>
            <a:off x="32585524" y="6781800"/>
            <a:ext cx="10238876" cy="8817799"/>
          </a:xfrm>
          <a:prstGeom prst="rect">
            <a:avLst/>
          </a:prstGeom>
        </p:spPr>
        <p:txBody>
          <a:bodyPr vert="horz" wrap="square" lIns="0" tIns="0" rIns="0" bIns="0" rtlCol="0">
            <a:spAutoFit/>
          </a:bodyPr>
          <a:lstStyle/>
          <a:p>
            <a:pPr marL="9144">
              <a:spcAft>
                <a:spcPts val="600"/>
              </a:spcAft>
              <a:buClr>
                <a:schemeClr val="accent1">
                  <a:lumMod val="75000"/>
                </a:schemeClr>
              </a:buClr>
            </a:pPr>
            <a:r>
              <a:rPr lang="en-US" sz="4400" b="1" spc="-5" dirty="0">
                <a:solidFill>
                  <a:srgbClr val="376092"/>
                </a:solidFill>
                <a:latin typeface="Arial" charset="0"/>
                <a:ea typeface="Arial" charset="0"/>
                <a:cs typeface="Arial" charset="0"/>
              </a:rPr>
              <a:t>SECTION TITLE GOES HERE SECTION TITLE GOES HERE</a:t>
            </a: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a:t>
            </a: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 Text Goes Here Text Goes Here Text Goes Here Text Goes</a:t>
            </a:r>
          </a:p>
          <a:p>
            <a:pPr marL="600075" indent="-600075">
              <a:buClr>
                <a:schemeClr val="accent1">
                  <a:lumMod val="75000"/>
                </a:schemeClr>
              </a:buClr>
              <a:buFont typeface="Arial" charset="0"/>
              <a:buChar char="•"/>
            </a:pPr>
            <a:r>
              <a:rPr lang="en-US" sz="4000" dirty="0">
                <a:latin typeface="Arial" charset="0"/>
                <a:ea typeface="Arial" charset="0"/>
                <a:cs typeface="Arial" charset="0"/>
              </a:rPr>
              <a:t>Here Text Goes Here Text Goes Here</a:t>
            </a: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a:t>
            </a:r>
          </a:p>
          <a:p>
            <a:pPr marL="600075" indent="-600075">
              <a:buClr>
                <a:schemeClr val="accent1">
                  <a:lumMod val="75000"/>
                </a:schemeClr>
              </a:buClr>
              <a:buFont typeface="Arial" charset="0"/>
              <a:buChar char="•"/>
            </a:pPr>
            <a:r>
              <a:rPr lang="en-US" sz="4000" dirty="0">
                <a:latin typeface="Arial" charset="0"/>
                <a:ea typeface="Arial" charset="0"/>
                <a:cs typeface="Arial" charset="0"/>
              </a:rPr>
              <a:t>Text Goes Here Text Goes Here Text Goes Here Text Goes Here Text Goes Here Text Goes Here</a:t>
            </a:r>
          </a:p>
          <a:p>
            <a:pPr marL="600075" indent="-600075">
              <a:buClr>
                <a:schemeClr val="accent1">
                  <a:lumMod val="75000"/>
                </a:schemeClr>
              </a:buClr>
              <a:buFont typeface="Arial" charset="0"/>
              <a:buChar char="•"/>
            </a:pPr>
            <a:endParaRPr lang="en-US" sz="4000" dirty="0">
              <a:latin typeface="Arial" charset="0"/>
              <a:ea typeface="Arial" charset="0"/>
              <a:cs typeface="Arial" charset="0"/>
            </a:endParaRPr>
          </a:p>
        </p:txBody>
      </p:sp>
      <p:sp>
        <p:nvSpPr>
          <p:cNvPr id="15" name="object 3"/>
          <p:cNvSpPr txBox="1"/>
          <p:nvPr/>
        </p:nvSpPr>
        <p:spPr>
          <a:xfrm>
            <a:off x="1592580" y="14802207"/>
            <a:ext cx="11132820" cy="7448193"/>
          </a:xfrm>
          <a:prstGeom prst="rect">
            <a:avLst/>
          </a:prstGeom>
        </p:spPr>
        <p:txBody>
          <a:bodyPr vert="horz" wrap="square" lIns="0" tIns="0" rIns="0" bIns="0" rtlCol="0">
            <a:spAutoFit/>
          </a:bodyPr>
          <a:lstStyle/>
          <a:p>
            <a:r>
              <a:rPr lang="en-US" sz="4400" b="1" spc="-5" dirty="0">
                <a:solidFill>
                  <a:schemeClr val="accent2">
                    <a:lumMod val="75000"/>
                  </a:schemeClr>
                </a:solidFill>
                <a:latin typeface="Arial" charset="0"/>
                <a:ea typeface="Arial" charset="0"/>
                <a:cs typeface="Arial" charset="0"/>
              </a:rPr>
              <a:t>METHODS</a:t>
            </a:r>
            <a:endParaRPr lang="en-US" sz="4400" dirty="0">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a:t>
            </a:r>
          </a:p>
          <a:p>
            <a:endParaRPr lang="en-US" sz="4000" dirty="0">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Text Goes Here Text Goes Here Text Goes Here Text Goes Here Text Goes Here Text Goes Here </a:t>
            </a:r>
          </a:p>
        </p:txBody>
      </p:sp>
      <p:sp>
        <p:nvSpPr>
          <p:cNvPr id="16" name="object 3"/>
          <p:cNvSpPr txBox="1"/>
          <p:nvPr/>
        </p:nvSpPr>
        <p:spPr>
          <a:xfrm>
            <a:off x="1558712" y="22867501"/>
            <a:ext cx="11132821" cy="8679299"/>
          </a:xfrm>
          <a:prstGeom prst="rect">
            <a:avLst/>
          </a:prstGeom>
        </p:spPr>
        <p:txBody>
          <a:bodyPr vert="horz" wrap="square" lIns="0" tIns="0" rIns="0" bIns="0" rtlCol="0">
            <a:spAutoFit/>
          </a:bodyPr>
          <a:lstStyle/>
          <a:p>
            <a:r>
              <a:rPr lang="en-US" sz="4400" b="1" spc="-5" dirty="0">
                <a:solidFill>
                  <a:schemeClr val="accent2">
                    <a:lumMod val="75000"/>
                  </a:schemeClr>
                </a:solidFill>
                <a:latin typeface="Arial" charset="0"/>
                <a:ea typeface="Arial" charset="0"/>
                <a:cs typeface="Arial" charset="0"/>
              </a:rPr>
              <a:t>RESULTS</a:t>
            </a:r>
            <a:endParaRPr lang="en-US" sz="4400" dirty="0">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Text Goes Here Text Goes Here Text Goes Here Text Goes Here Text Goes Here Text Goes Here Text Goes Here </a:t>
            </a:r>
          </a:p>
          <a:p>
            <a:endParaRPr lang="en-US" sz="4000" dirty="0">
              <a:effectLst/>
              <a:latin typeface="Arial" charset="0"/>
              <a:ea typeface="Arial" charset="0"/>
              <a:cs typeface="Arial" charset="0"/>
            </a:endParaRPr>
          </a:p>
          <a:p>
            <a:r>
              <a:rPr lang="en-US" sz="4000" dirty="0">
                <a:latin typeface="Arial" charset="0"/>
                <a:ea typeface="Arial" charset="0"/>
                <a:cs typeface="Arial" charset="0"/>
              </a:rPr>
              <a:t>Text Goes Here Text Goes Here Text Goes Here Text Goes Here Text Goes Here Text Goes Here Text Goes Here Text Goes Here Text Goes Here Text Goes Here Text Goes Here Text Goes Here Text Goes Here Text Goes Here Text Goes Here </a:t>
            </a:r>
            <a:endParaRPr lang="en-US" sz="4000" dirty="0">
              <a:effectLst/>
              <a:latin typeface="Arial" charset="0"/>
              <a:ea typeface="Arial" charset="0"/>
              <a:cs typeface="Arial" charset="0"/>
            </a:endParaRPr>
          </a:p>
        </p:txBody>
      </p:sp>
      <p:sp>
        <p:nvSpPr>
          <p:cNvPr id="5" name="TextBox 4"/>
          <p:cNvSpPr txBox="1"/>
          <p:nvPr/>
        </p:nvSpPr>
        <p:spPr>
          <a:xfrm>
            <a:off x="13766672" y="20926926"/>
            <a:ext cx="17743714" cy="707886"/>
          </a:xfrm>
          <a:prstGeom prst="rect">
            <a:avLst/>
          </a:prstGeom>
          <a:noFill/>
        </p:spPr>
        <p:txBody>
          <a:bodyPr wrap="square" rtlCol="0">
            <a:spAutoFit/>
          </a:bodyPr>
          <a:lstStyle/>
          <a:p>
            <a:r>
              <a:rPr lang="en-US" sz="4000" b="1" spc="15" dirty="0">
                <a:solidFill>
                  <a:srgbClr val="376092"/>
                </a:solidFill>
                <a:latin typeface="Arial"/>
                <a:cs typeface="Arial"/>
              </a:rPr>
              <a:t>Table 2 Title of Table Goes Here Title of Table Goes Here Title of Table</a:t>
            </a:r>
            <a:endParaRPr lang="en-US" sz="4000" b="1" dirty="0">
              <a:solidFill>
                <a:srgbClr val="376092"/>
              </a:solidFill>
              <a:latin typeface="Arial"/>
              <a:cs typeface="Arial"/>
            </a:endParaRPr>
          </a:p>
        </p:txBody>
      </p:sp>
      <mc:AlternateContent xmlns:mc="http://schemas.openxmlformats.org/markup-compatibility/2006" xmlns:cx1="http://schemas.microsoft.com/office/drawing/2015/9/8/chartex">
        <mc:Choice Requires="cx1">
          <p:graphicFrame>
            <p:nvGraphicFramePr>
              <p:cNvPr id="9" name="Chart 8"/>
              <p:cNvGraphicFramePr/>
              <p:nvPr>
                <p:extLst>
                  <p:ext uri="{D42A27DB-BD31-4B8C-83A1-F6EECF244321}">
                    <p14:modId xmlns:p14="http://schemas.microsoft.com/office/powerpoint/2010/main" val="2802010086"/>
                  </p:ext>
                </p:extLst>
              </p:nvPr>
            </p:nvGraphicFramePr>
            <p:xfrm>
              <a:off x="13955486" y="22089206"/>
              <a:ext cx="16916400" cy="5876194"/>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9" name="Chart 8"/>
              <p:cNvPicPr>
                <a:picLocks noGrp="1" noRot="1" noChangeAspect="1" noMove="1" noResize="1" noEditPoints="1" noAdjustHandles="1" noChangeArrowheads="1" noChangeShapeType="1"/>
              </p:cNvPicPr>
              <p:nvPr/>
            </p:nvPicPr>
            <p:blipFill>
              <a:blip r:embed="rId4"/>
              <a:stretch>
                <a:fillRect/>
              </a:stretch>
            </p:blipFill>
            <p:spPr>
              <a:xfrm>
                <a:off x="13955486" y="22089206"/>
                <a:ext cx="16916400" cy="5876194"/>
              </a:xfrm>
              <a:prstGeom prst="rect">
                <a:avLst/>
              </a:prstGeom>
            </p:spPr>
          </p:pic>
        </mc:Fallback>
      </mc:AlternateContent>
    </p:spTree>
  </p:cSld>
  <p:clrMapOvr>
    <a:masterClrMapping/>
  </p:clrMapOvr>
</p:sld>
</file>

<file path=ppt/theme/theme1.xml><?xml version="1.0" encoding="utf-8"?>
<a:theme xmlns:a="http://schemas.openxmlformats.org/drawingml/2006/main" name="Basis">
  <a:themeElements>
    <a:clrScheme name="Basis">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TM03457444[[fn=Basis]]</Template>
  <TotalTime>7199</TotalTime>
  <Words>738</Words>
  <Application>Microsoft Office PowerPoint</Application>
  <PresentationFormat>Custom</PresentationFormat>
  <Paragraphs>99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Corbel</vt:lpstr>
      <vt:lpstr>Basis</vt:lpstr>
      <vt:lpstr>Lead Author First &amp; Last Name, Credentials; Second Author, Credentials; Third Author, Credentials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Research Study Presenter name, Associates and Collaborators</dc:title>
  <dc:creator>Zigmont, Victoria A.</dc:creator>
  <cp:lastModifiedBy>Grandelski, Valen</cp:lastModifiedBy>
  <cp:revision>124</cp:revision>
  <dcterms:created xsi:type="dcterms:W3CDTF">2013-07-30T11:46:00Z</dcterms:created>
  <dcterms:modified xsi:type="dcterms:W3CDTF">2017-02-03T20:03:50Z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2013-07-30T00:00:00Z</vt:filetime>
  </property>
  <property fmtid="{D5CDD505-2E9C-101B-9397-08002B2CF9AE}" pid="3" name="LastSaved">
    <vt:filetime>2013-07-30T00:00:00Z</vt:filetime>
  </property>
</Properties>
</file>